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"/>
  </p:notesMasterIdLst>
  <p:sldIdLst>
    <p:sldId id="256" r:id="rId2"/>
  </p:sldIdLst>
  <p:sldSz cx="6948488" cy="8640763"/>
  <p:notesSz cx="6858000" cy="9144000"/>
  <p:embeddedFontLst>
    <p:embeddedFont>
      <p:font typeface="Actor" panose="020B0604020202020204" charset="0"/>
      <p:regular r:id="rId4"/>
    </p:embeddedFont>
    <p:embeddedFont>
      <p:font typeface="Alata" panose="020B0604020202020204" charset="0"/>
      <p:regular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747775"/>
          </p15:clr>
        </p15:guide>
        <p15:guide id="2" pos="218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8A15B-806B-4900-B4B8-2E579710FB91}">
  <a:tblStyle styleId="{8E28A15B-806B-4900-B4B8-2E579710F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90BD98-CF0C-4752-8CBE-D43FFAC6E7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584" y="-3592"/>
      </p:cViewPr>
      <p:guideLst>
        <p:guide orient="horz" pos="2722"/>
        <p:guide pos="21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51050" y="685800"/>
            <a:ext cx="2755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5468ffe1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1050" y="685800"/>
            <a:ext cx="2755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5468ffe1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17" y="585921"/>
            <a:ext cx="6403871" cy="7512348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53588" tIns="153588" rIns="153588" bIns="15358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2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4877" y="2588879"/>
            <a:ext cx="3045663" cy="2510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56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7467" y="5206591"/>
            <a:ext cx="2960858" cy="59419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3024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281617" y="585921"/>
            <a:ext cx="6403871" cy="7512348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53588" tIns="153588" rIns="153588" bIns="15358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2"/>
          </a:p>
        </p:txBody>
      </p:sp>
      <p:grpSp>
        <p:nvGrpSpPr>
          <p:cNvPr id="183" name="Google Shape;183;p30"/>
          <p:cNvGrpSpPr/>
          <p:nvPr/>
        </p:nvGrpSpPr>
        <p:grpSpPr>
          <a:xfrm>
            <a:off x="281919" y="1367591"/>
            <a:ext cx="2678660" cy="5636912"/>
            <a:chOff x="370996" y="814072"/>
            <a:chExt cx="3525036" cy="3355428"/>
          </a:xfrm>
        </p:grpSpPr>
        <p:grpSp>
          <p:nvGrpSpPr>
            <p:cNvPr id="184" name="Google Shape;184;p30"/>
            <p:cNvGrpSpPr/>
            <p:nvPr/>
          </p:nvGrpSpPr>
          <p:grpSpPr>
            <a:xfrm flipH="1">
              <a:off x="790353" y="814072"/>
              <a:ext cx="1591378" cy="3355419"/>
              <a:chOff x="755645" y="1274420"/>
              <a:chExt cx="1353673" cy="2854218"/>
            </a:xfrm>
          </p:grpSpPr>
          <p:sp>
            <p:nvSpPr>
              <p:cNvPr id="185" name="Google Shape;185;p30"/>
              <p:cNvSpPr/>
              <p:nvPr/>
            </p:nvSpPr>
            <p:spPr>
              <a:xfrm>
                <a:off x="1158023" y="2682767"/>
                <a:ext cx="136731" cy="17241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extrusionOk="0">
                    <a:moveTo>
                      <a:pt x="1034" y="1"/>
                    </a:moveTo>
                    <a:cubicBezTo>
                      <a:pt x="1034" y="1"/>
                      <a:pt x="235" y="579"/>
                      <a:pt x="145" y="772"/>
                    </a:cubicBezTo>
                    <a:cubicBezTo>
                      <a:pt x="63" y="965"/>
                      <a:pt x="1" y="1530"/>
                      <a:pt x="1" y="1530"/>
                    </a:cubicBezTo>
                    <a:lnTo>
                      <a:pt x="1027" y="2164"/>
                    </a:lnTo>
                    <a:cubicBezTo>
                      <a:pt x="1027" y="2164"/>
                      <a:pt x="1371" y="1337"/>
                      <a:pt x="1716" y="979"/>
                    </a:cubicBez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1158023" y="2682767"/>
                <a:ext cx="136731" cy="17241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fill="none" extrusionOk="0">
                    <a:moveTo>
                      <a:pt x="1716" y="979"/>
                    </a:moveTo>
                    <a:cubicBezTo>
                      <a:pt x="1371" y="1337"/>
                      <a:pt x="1027" y="2164"/>
                      <a:pt x="1027" y="2164"/>
                    </a:cubicBezTo>
                    <a:lnTo>
                      <a:pt x="1" y="1530"/>
                    </a:lnTo>
                    <a:cubicBezTo>
                      <a:pt x="1" y="1530"/>
                      <a:pt x="63" y="965"/>
                      <a:pt x="145" y="772"/>
                    </a:cubicBezTo>
                    <a:cubicBezTo>
                      <a:pt x="235" y="579"/>
                      <a:pt x="1034" y="1"/>
                      <a:pt x="103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1220013" y="2705873"/>
                <a:ext cx="74740" cy="9059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137" extrusionOk="0">
                    <a:moveTo>
                      <a:pt x="456" y="0"/>
                    </a:moveTo>
                    <a:lnTo>
                      <a:pt x="1" y="772"/>
                    </a:lnTo>
                    <a:cubicBezTo>
                      <a:pt x="228" y="820"/>
                      <a:pt x="518" y="889"/>
                      <a:pt x="614" y="1137"/>
                    </a:cubicBezTo>
                    <a:cubicBezTo>
                      <a:pt x="717" y="971"/>
                      <a:pt x="828" y="806"/>
                      <a:pt x="938" y="689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755645" y="2798934"/>
                <a:ext cx="681822" cy="590870"/>
              </a:xfrm>
              <a:custGeom>
                <a:avLst/>
                <a:gdLst/>
                <a:ahLst/>
                <a:cxnLst/>
                <a:rect l="l" t="t" r="r" b="b"/>
                <a:pathLst>
                  <a:path w="8557" h="7416" extrusionOk="0">
                    <a:moveTo>
                      <a:pt x="2228" y="0"/>
                    </a:moveTo>
                    <a:cubicBezTo>
                      <a:pt x="1796" y="0"/>
                      <a:pt x="838" y="1505"/>
                      <a:pt x="456" y="2814"/>
                    </a:cubicBezTo>
                    <a:lnTo>
                      <a:pt x="580" y="3096"/>
                    </a:lnTo>
                    <a:cubicBezTo>
                      <a:pt x="580" y="3096"/>
                      <a:pt x="1" y="5073"/>
                      <a:pt x="63" y="5280"/>
                    </a:cubicBezTo>
                    <a:cubicBezTo>
                      <a:pt x="125" y="5487"/>
                      <a:pt x="7386" y="7416"/>
                      <a:pt x="7386" y="7416"/>
                    </a:cubicBezTo>
                    <a:cubicBezTo>
                      <a:pt x="7386" y="7416"/>
                      <a:pt x="8557" y="3861"/>
                      <a:pt x="8350" y="2008"/>
                    </a:cubicBezTo>
                    <a:cubicBezTo>
                      <a:pt x="8350" y="2008"/>
                      <a:pt x="2674" y="86"/>
                      <a:pt x="2261" y="3"/>
                    </a:cubicBezTo>
                    <a:cubicBezTo>
                      <a:pt x="2250" y="1"/>
                      <a:pt x="2239" y="0"/>
                      <a:pt x="2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824328" y="2821642"/>
                <a:ext cx="112030" cy="4221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5299" fill="none" extrusionOk="0">
                    <a:moveTo>
                      <a:pt x="1316" y="1"/>
                    </a:moveTo>
                    <a:cubicBezTo>
                      <a:pt x="1405" y="1303"/>
                      <a:pt x="0" y="5298"/>
                      <a:pt x="0" y="529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911577" y="2948963"/>
                <a:ext cx="501187" cy="162059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2034" fill="none" extrusionOk="0">
                    <a:moveTo>
                      <a:pt x="0" y="1"/>
                    </a:moveTo>
                    <a:lnTo>
                      <a:pt x="6290" y="203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801779" y="2856221"/>
                <a:ext cx="91234" cy="189467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378" fill="none" extrusionOk="0">
                    <a:moveTo>
                      <a:pt x="1144" y="1"/>
                    </a:moveTo>
                    <a:cubicBezTo>
                      <a:pt x="400" y="1089"/>
                      <a:pt x="1" y="2377"/>
                      <a:pt x="1" y="23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1077309" y="2773836"/>
                <a:ext cx="208682" cy="13736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724" extrusionOk="0">
                    <a:moveTo>
                      <a:pt x="1031" y="0"/>
                    </a:moveTo>
                    <a:cubicBezTo>
                      <a:pt x="914" y="0"/>
                      <a:pt x="799" y="29"/>
                      <a:pt x="690" y="84"/>
                    </a:cubicBezTo>
                    <a:cubicBezTo>
                      <a:pt x="235" y="332"/>
                      <a:pt x="22" y="1007"/>
                      <a:pt x="1" y="1083"/>
                    </a:cubicBezTo>
                    <a:lnTo>
                      <a:pt x="359" y="1186"/>
                    </a:lnTo>
                    <a:cubicBezTo>
                      <a:pt x="407" y="1021"/>
                      <a:pt x="593" y="559"/>
                      <a:pt x="869" y="415"/>
                    </a:cubicBezTo>
                    <a:cubicBezTo>
                      <a:pt x="917" y="387"/>
                      <a:pt x="968" y="372"/>
                      <a:pt x="1021" y="372"/>
                    </a:cubicBezTo>
                    <a:cubicBezTo>
                      <a:pt x="1058" y="372"/>
                      <a:pt x="1097" y="380"/>
                      <a:pt x="1138" y="394"/>
                    </a:cubicBezTo>
                    <a:cubicBezTo>
                      <a:pt x="1813" y="608"/>
                      <a:pt x="2171" y="876"/>
                      <a:pt x="1964" y="1627"/>
                    </a:cubicBezTo>
                    <a:lnTo>
                      <a:pt x="2329" y="1724"/>
                    </a:lnTo>
                    <a:cubicBezTo>
                      <a:pt x="2619" y="635"/>
                      <a:pt x="1950" y="256"/>
                      <a:pt x="1255" y="36"/>
                    </a:cubicBezTo>
                    <a:cubicBezTo>
                      <a:pt x="1180" y="12"/>
                      <a:pt x="1105" y="0"/>
                      <a:pt x="1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1196986" y="2828812"/>
                <a:ext cx="52748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66" extrusionOk="0">
                    <a:moveTo>
                      <a:pt x="290" y="0"/>
                    </a:moveTo>
                    <a:lnTo>
                      <a:pt x="1" y="214"/>
                    </a:lnTo>
                    <a:cubicBezTo>
                      <a:pt x="1" y="214"/>
                      <a:pt x="249" y="427"/>
                      <a:pt x="318" y="455"/>
                    </a:cubicBezTo>
                    <a:cubicBezTo>
                      <a:pt x="331" y="462"/>
                      <a:pt x="349" y="465"/>
                      <a:pt x="369" y="465"/>
                    </a:cubicBezTo>
                    <a:cubicBezTo>
                      <a:pt x="449" y="465"/>
                      <a:pt x="564" y="413"/>
                      <a:pt x="614" y="331"/>
                    </a:cubicBezTo>
                    <a:cubicBezTo>
                      <a:pt x="662" y="255"/>
                      <a:pt x="662" y="138"/>
                      <a:pt x="662" y="76"/>
                    </a:cubicBezTo>
                    <a:cubicBezTo>
                      <a:pt x="655" y="42"/>
                      <a:pt x="634" y="21"/>
                      <a:pt x="600" y="21"/>
                    </a:cubicBezTo>
                    <a:cubicBezTo>
                      <a:pt x="552" y="28"/>
                      <a:pt x="476" y="55"/>
                      <a:pt x="400" y="166"/>
                    </a:cubicBez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1181050" y="2788019"/>
                <a:ext cx="57768" cy="5935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45" extrusionOk="0">
                    <a:moveTo>
                      <a:pt x="504" y="0"/>
                    </a:moveTo>
                    <a:cubicBezTo>
                      <a:pt x="497" y="0"/>
                      <a:pt x="490" y="1"/>
                      <a:pt x="483" y="2"/>
                    </a:cubicBezTo>
                    <a:cubicBezTo>
                      <a:pt x="387" y="23"/>
                      <a:pt x="1" y="574"/>
                      <a:pt x="1" y="574"/>
                    </a:cubicBezTo>
                    <a:cubicBezTo>
                      <a:pt x="54" y="696"/>
                      <a:pt x="222" y="745"/>
                      <a:pt x="337" y="745"/>
                    </a:cubicBezTo>
                    <a:cubicBezTo>
                      <a:pt x="371" y="745"/>
                      <a:pt x="401" y="741"/>
                      <a:pt x="421" y="733"/>
                    </a:cubicBezTo>
                    <a:cubicBezTo>
                      <a:pt x="511" y="698"/>
                      <a:pt x="724" y="347"/>
                      <a:pt x="717" y="237"/>
                    </a:cubicBezTo>
                    <a:cubicBezTo>
                      <a:pt x="717" y="134"/>
                      <a:pt x="603" y="0"/>
                      <a:pt x="504" y="0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1169019" y="2768976"/>
                <a:ext cx="54421" cy="6557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823" extrusionOk="0">
                    <a:moveTo>
                      <a:pt x="386" y="0"/>
                    </a:moveTo>
                    <a:lnTo>
                      <a:pt x="0" y="620"/>
                    </a:lnTo>
                    <a:cubicBezTo>
                      <a:pt x="44" y="763"/>
                      <a:pt x="110" y="822"/>
                      <a:pt x="203" y="822"/>
                    </a:cubicBezTo>
                    <a:cubicBezTo>
                      <a:pt x="213" y="822"/>
                      <a:pt x="224" y="821"/>
                      <a:pt x="235" y="820"/>
                    </a:cubicBezTo>
                    <a:cubicBezTo>
                      <a:pt x="352" y="806"/>
                      <a:pt x="655" y="441"/>
                      <a:pt x="669" y="345"/>
                    </a:cubicBezTo>
                    <a:cubicBezTo>
                      <a:pt x="682" y="241"/>
                      <a:pt x="600" y="62"/>
                      <a:pt x="600" y="62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158023" y="2687149"/>
                <a:ext cx="124141" cy="13106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645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04"/>
                      <a:pt x="53" y="1644"/>
                      <a:pt x="127" y="1644"/>
                    </a:cubicBezTo>
                    <a:cubicBezTo>
                      <a:pt x="181" y="1644"/>
                      <a:pt x="246" y="1623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900" y="1056"/>
                      <a:pt x="1059" y="1056"/>
                    </a:cubicBezTo>
                    <a:cubicBezTo>
                      <a:pt x="1215" y="1056"/>
                      <a:pt x="1407" y="1008"/>
                      <a:pt x="1557" y="821"/>
                    </a:cubicBezTo>
                    <a:lnTo>
                      <a:pt x="1185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158023" y="2687149"/>
                <a:ext cx="124141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703" fill="none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34"/>
                      <a:pt x="159" y="1702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1254" y="1200"/>
                      <a:pt x="1557" y="8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226069" y="2344146"/>
                <a:ext cx="359118" cy="454546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extrusionOk="0">
                    <a:moveTo>
                      <a:pt x="2646" y="0"/>
                    </a:moveTo>
                    <a:lnTo>
                      <a:pt x="2281" y="372"/>
                    </a:ln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226069" y="2344146"/>
                <a:ext cx="359118" cy="454546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fill="none" extrusionOk="0">
                    <a:moveTo>
                      <a:pt x="2281" y="372"/>
                    </a:move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322162" y="2731050"/>
                <a:ext cx="20398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29" extrusionOk="0">
                    <a:moveTo>
                      <a:pt x="104" y="1"/>
                    </a:moveTo>
                    <a:cubicBezTo>
                      <a:pt x="81" y="1"/>
                      <a:pt x="58" y="8"/>
                      <a:pt x="42" y="22"/>
                    </a:cubicBezTo>
                    <a:cubicBezTo>
                      <a:pt x="0" y="63"/>
                      <a:pt x="7" y="132"/>
                      <a:pt x="55" y="180"/>
                    </a:cubicBezTo>
                    <a:cubicBezTo>
                      <a:pt x="84" y="213"/>
                      <a:pt x="120" y="229"/>
                      <a:pt x="154" y="229"/>
                    </a:cubicBezTo>
                    <a:cubicBezTo>
                      <a:pt x="176" y="229"/>
                      <a:pt x="197" y="222"/>
                      <a:pt x="214" y="208"/>
                    </a:cubicBezTo>
                    <a:cubicBezTo>
                      <a:pt x="255" y="166"/>
                      <a:pt x="248" y="97"/>
                      <a:pt x="200" y="49"/>
                    </a:cubicBezTo>
                    <a:cubicBezTo>
                      <a:pt x="175" y="16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358336" y="2696790"/>
                <a:ext cx="19840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29" extrusionOk="0">
                    <a:moveTo>
                      <a:pt x="103" y="0"/>
                    </a:moveTo>
                    <a:cubicBezTo>
                      <a:pt x="80" y="0"/>
                      <a:pt x="59" y="8"/>
                      <a:pt x="42" y="25"/>
                    </a:cubicBezTo>
                    <a:cubicBezTo>
                      <a:pt x="1" y="59"/>
                      <a:pt x="1" y="135"/>
                      <a:pt x="49" y="183"/>
                    </a:cubicBezTo>
                    <a:cubicBezTo>
                      <a:pt x="78" y="212"/>
                      <a:pt x="114" y="228"/>
                      <a:pt x="147" y="228"/>
                    </a:cubicBezTo>
                    <a:cubicBezTo>
                      <a:pt x="170" y="228"/>
                      <a:pt x="191" y="220"/>
                      <a:pt x="208" y="204"/>
                    </a:cubicBezTo>
                    <a:cubicBezTo>
                      <a:pt x="249" y="169"/>
                      <a:pt x="249" y="93"/>
                      <a:pt x="201" y="45"/>
                    </a:cubicBezTo>
                    <a:cubicBezTo>
                      <a:pt x="172" y="17"/>
                      <a:pt x="136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382558" y="2108704"/>
                <a:ext cx="328282" cy="787109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9879" extrusionOk="0">
                    <a:moveTo>
                      <a:pt x="1095" y="0"/>
                    </a:moveTo>
                    <a:cubicBezTo>
                      <a:pt x="1095" y="0"/>
                      <a:pt x="331" y="2087"/>
                      <a:pt x="165" y="4740"/>
                    </a:cubicBezTo>
                    <a:cubicBezTo>
                      <a:pt x="0" y="7392"/>
                      <a:pt x="992" y="9879"/>
                      <a:pt x="992" y="9879"/>
                    </a:cubicBezTo>
                    <a:lnTo>
                      <a:pt x="3355" y="9438"/>
                    </a:lnTo>
                    <a:lnTo>
                      <a:pt x="4120" y="785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701433" y="3930966"/>
                <a:ext cx="379356" cy="183332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01" extrusionOk="0">
                    <a:moveTo>
                      <a:pt x="4492" y="0"/>
                    </a:moveTo>
                    <a:lnTo>
                      <a:pt x="2356" y="620"/>
                    </a:ln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09" y="2159"/>
                      <a:pt x="616" y="2300"/>
                      <a:pt x="1054" y="2300"/>
                    </a:cubicBezTo>
                    <a:cubicBezTo>
                      <a:pt x="1129" y="2300"/>
                      <a:pt x="1207" y="2296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190" y="1921"/>
                      <a:pt x="3204" y="1921"/>
                      <a:pt x="3217" y="1921"/>
                    </a:cubicBezTo>
                    <a:cubicBezTo>
                      <a:pt x="3599" y="1921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1701433" y="3930966"/>
                <a:ext cx="379356" cy="187236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50" fill="none" extrusionOk="0">
                    <a:moveTo>
                      <a:pt x="2356" y="620"/>
                    </a:move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38" y="2177"/>
                      <a:pt x="724" y="2349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596" y="1894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1460245" y="2724198"/>
                <a:ext cx="649073" cy="1265159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5879" extrusionOk="0">
                    <a:moveTo>
                      <a:pt x="3321" y="0"/>
                    </a:moveTo>
                    <a:cubicBezTo>
                      <a:pt x="1951" y="0"/>
                      <a:pt x="1" y="844"/>
                      <a:pt x="603" y="3869"/>
                    </a:cubicBezTo>
                    <a:lnTo>
                      <a:pt x="1471" y="5763"/>
                    </a:lnTo>
                    <a:cubicBezTo>
                      <a:pt x="1939" y="7134"/>
                      <a:pt x="2649" y="8712"/>
                      <a:pt x="3145" y="9270"/>
                    </a:cubicBezTo>
                    <a:cubicBezTo>
                      <a:pt x="3647" y="9835"/>
                      <a:pt x="5383" y="15766"/>
                      <a:pt x="5383" y="15766"/>
                    </a:cubicBezTo>
                    <a:cubicBezTo>
                      <a:pt x="5383" y="15766"/>
                      <a:pt x="5794" y="15879"/>
                      <a:pt x="6327" y="15879"/>
                    </a:cubicBezTo>
                    <a:cubicBezTo>
                      <a:pt x="6912" y="15879"/>
                      <a:pt x="7645" y="15743"/>
                      <a:pt x="8146" y="15174"/>
                    </a:cubicBezTo>
                    <a:cubicBezTo>
                      <a:pt x="8146" y="15174"/>
                      <a:pt x="7340" y="13017"/>
                      <a:pt x="7250" y="11798"/>
                    </a:cubicBezTo>
                    <a:cubicBezTo>
                      <a:pt x="7154" y="10579"/>
                      <a:pt x="6279" y="9415"/>
                      <a:pt x="5680" y="7231"/>
                    </a:cubicBezTo>
                    <a:cubicBezTo>
                      <a:pt x="5073" y="5047"/>
                      <a:pt x="4674" y="4372"/>
                      <a:pt x="4777" y="2973"/>
                    </a:cubicBezTo>
                    <a:cubicBezTo>
                      <a:pt x="4881" y="1575"/>
                      <a:pt x="5073" y="955"/>
                      <a:pt x="4481" y="314"/>
                    </a:cubicBezTo>
                    <a:cubicBezTo>
                      <a:pt x="4315" y="133"/>
                      <a:pt x="3863" y="0"/>
                      <a:pt x="3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1441281" y="2695993"/>
                <a:ext cx="668037" cy="1323959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16617" fill="none" extrusionOk="0">
                    <a:moveTo>
                      <a:pt x="1709" y="6117"/>
                    </a:moveTo>
                    <a:cubicBezTo>
                      <a:pt x="2177" y="7488"/>
                      <a:pt x="2887" y="9066"/>
                      <a:pt x="3383" y="9624"/>
                    </a:cubicBezTo>
                    <a:cubicBezTo>
                      <a:pt x="3885" y="10189"/>
                      <a:pt x="5621" y="16120"/>
                      <a:pt x="5621" y="16120"/>
                    </a:cubicBezTo>
                    <a:cubicBezTo>
                      <a:pt x="5621" y="16120"/>
                      <a:pt x="7426" y="16616"/>
                      <a:pt x="8384" y="15528"/>
                    </a:cubicBezTo>
                    <a:cubicBezTo>
                      <a:pt x="8384" y="15528"/>
                      <a:pt x="7578" y="13371"/>
                      <a:pt x="7488" y="12152"/>
                    </a:cubicBezTo>
                    <a:cubicBezTo>
                      <a:pt x="7392" y="10933"/>
                      <a:pt x="6517" y="9769"/>
                      <a:pt x="5918" y="7585"/>
                    </a:cubicBezTo>
                    <a:cubicBezTo>
                      <a:pt x="5311" y="5401"/>
                      <a:pt x="4912" y="4726"/>
                      <a:pt x="5015" y="3327"/>
                    </a:cubicBezTo>
                    <a:cubicBezTo>
                      <a:pt x="5119" y="1929"/>
                      <a:pt x="5311" y="1309"/>
                      <a:pt x="4719" y="668"/>
                    </a:cubicBezTo>
                    <a:cubicBezTo>
                      <a:pt x="4133" y="28"/>
                      <a:pt x="0" y="0"/>
                      <a:pt x="841" y="42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2038474" y="3672418"/>
                <a:ext cx="637" cy="186679"/>
              </a:xfrm>
              <a:custGeom>
                <a:avLst/>
                <a:gdLst/>
                <a:ahLst/>
                <a:cxnLst/>
                <a:rect l="l" t="t" r="r" b="b"/>
                <a:pathLst>
                  <a:path w="8" h="2343" fill="none" extrusionOk="0">
                    <a:moveTo>
                      <a:pt x="0" y="0"/>
                    </a:moveTo>
                    <a:cubicBezTo>
                      <a:pt x="7" y="1103"/>
                      <a:pt x="0" y="2343"/>
                      <a:pt x="0" y="2343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1460245" y="2724437"/>
                <a:ext cx="465809" cy="126253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5846" extrusionOk="0">
                    <a:moveTo>
                      <a:pt x="3322" y="0"/>
                    </a:moveTo>
                    <a:cubicBezTo>
                      <a:pt x="1952" y="0"/>
                      <a:pt x="0" y="840"/>
                      <a:pt x="603" y="3866"/>
                    </a:cubicBezTo>
                    <a:lnTo>
                      <a:pt x="1471" y="5760"/>
                    </a:lnTo>
                    <a:cubicBezTo>
                      <a:pt x="1939" y="7131"/>
                      <a:pt x="2649" y="8709"/>
                      <a:pt x="3145" y="9267"/>
                    </a:cubicBezTo>
                    <a:cubicBezTo>
                      <a:pt x="3647" y="9832"/>
                      <a:pt x="5383" y="15763"/>
                      <a:pt x="5383" y="15763"/>
                    </a:cubicBezTo>
                    <a:cubicBezTo>
                      <a:pt x="5383" y="15763"/>
                      <a:pt x="5569" y="15811"/>
                      <a:pt x="5845" y="15846"/>
                    </a:cubicBezTo>
                    <a:cubicBezTo>
                      <a:pt x="5101" y="13834"/>
                      <a:pt x="3613" y="8123"/>
                      <a:pt x="4936" y="4686"/>
                    </a:cubicBezTo>
                    <a:cubicBezTo>
                      <a:pt x="4791" y="4121"/>
                      <a:pt x="4729" y="3625"/>
                      <a:pt x="4777" y="2977"/>
                    </a:cubicBezTo>
                    <a:cubicBezTo>
                      <a:pt x="4881" y="1572"/>
                      <a:pt x="5073" y="952"/>
                      <a:pt x="4481" y="311"/>
                    </a:cubicBezTo>
                    <a:cubicBezTo>
                      <a:pt x="4315" y="132"/>
                      <a:pt x="3864" y="0"/>
                      <a:pt x="3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921457" y="3905151"/>
                <a:ext cx="424376" cy="223488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1499" y="811"/>
                      <a:pt x="1432" y="813"/>
                      <a:pt x="1365" y="813"/>
                    </a:cubicBezTo>
                    <a:cubicBezTo>
                      <a:pt x="929" y="813"/>
                      <a:pt x="487" y="726"/>
                      <a:pt x="304" y="726"/>
                    </a:cubicBezTo>
                    <a:cubicBezTo>
                      <a:pt x="268" y="726"/>
                      <a:pt x="242" y="729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1941" y="2253"/>
                      <a:pt x="2012" y="2256"/>
                      <a:pt x="2081" y="2256"/>
                    </a:cubicBezTo>
                    <a:cubicBezTo>
                      <a:pt x="2483" y="2256"/>
                      <a:pt x="2812" y="2156"/>
                      <a:pt x="3072" y="2156"/>
                    </a:cubicBezTo>
                    <a:cubicBezTo>
                      <a:pt x="3166" y="2156"/>
                      <a:pt x="3251" y="2169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  <a:lnTo>
                      <a:pt x="35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921457" y="3905151"/>
                <a:ext cx="424376" cy="223488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fill="none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986" y="848"/>
                      <a:pt x="324" y="682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2522" y="2308"/>
                      <a:pt x="3004" y="2053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1166230" y="2615839"/>
                <a:ext cx="700547" cy="1368976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7182" extrusionOk="0">
                    <a:moveTo>
                      <a:pt x="6659" y="1"/>
                    </a:moveTo>
                    <a:cubicBezTo>
                      <a:pt x="5413" y="1"/>
                      <a:pt x="4069" y="774"/>
                      <a:pt x="4017" y="1330"/>
                    </a:cubicBezTo>
                    <a:cubicBezTo>
                      <a:pt x="3934" y="2219"/>
                      <a:pt x="2302" y="6689"/>
                      <a:pt x="1992" y="9169"/>
                    </a:cubicBezTo>
                    <a:cubicBezTo>
                      <a:pt x="1682" y="11643"/>
                      <a:pt x="1" y="16189"/>
                      <a:pt x="1" y="16189"/>
                    </a:cubicBezTo>
                    <a:cubicBezTo>
                      <a:pt x="1089" y="17002"/>
                      <a:pt x="2922" y="17181"/>
                      <a:pt x="2922" y="17181"/>
                    </a:cubicBezTo>
                    <a:cubicBezTo>
                      <a:pt x="2922" y="17181"/>
                      <a:pt x="3824" y="14171"/>
                      <a:pt x="4665" y="12090"/>
                    </a:cubicBezTo>
                    <a:cubicBezTo>
                      <a:pt x="5250" y="10637"/>
                      <a:pt x="5319" y="9789"/>
                      <a:pt x="5305" y="9411"/>
                    </a:cubicBezTo>
                    <a:cubicBezTo>
                      <a:pt x="5305" y="9225"/>
                      <a:pt x="5347" y="9052"/>
                      <a:pt x="5422" y="8887"/>
                    </a:cubicBezTo>
                    <a:lnTo>
                      <a:pt x="7145" y="5511"/>
                    </a:lnTo>
                    <a:cubicBezTo>
                      <a:pt x="7145" y="5511"/>
                      <a:pt x="8667" y="3741"/>
                      <a:pt x="8791" y="1805"/>
                    </a:cubicBezTo>
                    <a:lnTo>
                      <a:pt x="8467" y="992"/>
                    </a:lnTo>
                    <a:cubicBezTo>
                      <a:pt x="8083" y="265"/>
                      <a:pt x="7388" y="1"/>
                      <a:pt x="6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1166230" y="2537917"/>
                <a:ext cx="700547" cy="1446898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8160" fill="none" extrusionOk="0">
                    <a:moveTo>
                      <a:pt x="8791" y="2783"/>
                    </a:moveTo>
                    <a:cubicBezTo>
                      <a:pt x="8667" y="4719"/>
                      <a:pt x="7145" y="6489"/>
                      <a:pt x="7145" y="6489"/>
                    </a:cubicBezTo>
                    <a:lnTo>
                      <a:pt x="5422" y="9865"/>
                    </a:lnTo>
                    <a:cubicBezTo>
                      <a:pt x="5347" y="10030"/>
                      <a:pt x="5305" y="10203"/>
                      <a:pt x="5305" y="10389"/>
                    </a:cubicBezTo>
                    <a:cubicBezTo>
                      <a:pt x="5319" y="10767"/>
                      <a:pt x="5250" y="11615"/>
                      <a:pt x="4665" y="13068"/>
                    </a:cubicBezTo>
                    <a:cubicBezTo>
                      <a:pt x="3824" y="15149"/>
                      <a:pt x="2922" y="18159"/>
                      <a:pt x="2922" y="18159"/>
                    </a:cubicBezTo>
                    <a:cubicBezTo>
                      <a:pt x="2922" y="18159"/>
                      <a:pt x="1089" y="17980"/>
                      <a:pt x="1" y="17167"/>
                    </a:cubicBezTo>
                    <a:cubicBezTo>
                      <a:pt x="1" y="17167"/>
                      <a:pt x="1682" y="12621"/>
                      <a:pt x="1992" y="10147"/>
                    </a:cubicBezTo>
                    <a:cubicBezTo>
                      <a:pt x="2302" y="7667"/>
                      <a:pt x="3934" y="3197"/>
                      <a:pt x="4017" y="2308"/>
                    </a:cubicBezTo>
                    <a:cubicBezTo>
                      <a:pt x="4100" y="1426"/>
                      <a:pt x="7427" y="0"/>
                      <a:pt x="8467" y="19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1519207" y="3333717"/>
                <a:ext cx="75298" cy="17632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213" fill="none" extrusionOk="0">
                    <a:moveTo>
                      <a:pt x="944" y="1"/>
                    </a:moveTo>
                    <a:cubicBezTo>
                      <a:pt x="324" y="1282"/>
                      <a:pt x="0" y="2212"/>
                      <a:pt x="0" y="22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1172286" y="2682767"/>
                <a:ext cx="347006" cy="1248268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667" extrusionOk="0">
                    <a:moveTo>
                      <a:pt x="4354" y="1"/>
                    </a:moveTo>
                    <a:cubicBezTo>
                      <a:pt x="4148" y="173"/>
                      <a:pt x="4024" y="352"/>
                      <a:pt x="4010" y="497"/>
                    </a:cubicBezTo>
                    <a:cubicBezTo>
                      <a:pt x="3976" y="855"/>
                      <a:pt x="3707" y="1751"/>
                      <a:pt x="3362" y="2887"/>
                    </a:cubicBezTo>
                    <a:cubicBezTo>
                      <a:pt x="2825" y="4651"/>
                      <a:pt x="2164" y="6841"/>
                      <a:pt x="1978" y="8336"/>
                    </a:cubicBezTo>
                    <a:cubicBezTo>
                      <a:pt x="1688" y="10658"/>
                      <a:pt x="180" y="14853"/>
                      <a:pt x="1" y="15328"/>
                    </a:cubicBezTo>
                    <a:cubicBezTo>
                      <a:pt x="173" y="15452"/>
                      <a:pt x="366" y="15563"/>
                      <a:pt x="579" y="15666"/>
                    </a:cubicBezTo>
                    <a:cubicBezTo>
                      <a:pt x="1124" y="13689"/>
                      <a:pt x="2026" y="10189"/>
                      <a:pt x="2178" y="8398"/>
                    </a:cubicBezTo>
                    <a:cubicBezTo>
                      <a:pt x="2302" y="6876"/>
                      <a:pt x="3025" y="4561"/>
                      <a:pt x="3597" y="2701"/>
                    </a:cubicBezTo>
                    <a:cubicBezTo>
                      <a:pt x="3962" y="1544"/>
                      <a:pt x="4244" y="628"/>
                      <a:pt x="4258" y="283"/>
                    </a:cubicBezTo>
                    <a:cubicBezTo>
                      <a:pt x="4265" y="194"/>
                      <a:pt x="4299" y="97"/>
                      <a:pt x="4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1417139" y="1543326"/>
                <a:ext cx="310752" cy="38977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4892" extrusionOk="0">
                    <a:moveTo>
                      <a:pt x="2116" y="1"/>
                    </a:moveTo>
                    <a:cubicBezTo>
                      <a:pt x="1560" y="1"/>
                      <a:pt x="919" y="256"/>
                      <a:pt x="586" y="800"/>
                    </a:cubicBezTo>
                    <a:cubicBezTo>
                      <a:pt x="379" y="1137"/>
                      <a:pt x="400" y="1640"/>
                      <a:pt x="420" y="1874"/>
                    </a:cubicBezTo>
                    <a:cubicBezTo>
                      <a:pt x="434" y="1964"/>
                      <a:pt x="413" y="2053"/>
                      <a:pt x="365" y="2129"/>
                    </a:cubicBezTo>
                    <a:lnTo>
                      <a:pt x="41" y="2680"/>
                    </a:lnTo>
                    <a:cubicBezTo>
                      <a:pt x="0" y="2749"/>
                      <a:pt x="28" y="2839"/>
                      <a:pt x="103" y="2866"/>
                    </a:cubicBezTo>
                    <a:lnTo>
                      <a:pt x="365" y="2977"/>
                    </a:lnTo>
                    <a:cubicBezTo>
                      <a:pt x="365" y="2977"/>
                      <a:pt x="441" y="3617"/>
                      <a:pt x="634" y="3900"/>
                    </a:cubicBezTo>
                    <a:cubicBezTo>
                      <a:pt x="757" y="4070"/>
                      <a:pt x="965" y="4164"/>
                      <a:pt x="1170" y="4164"/>
                    </a:cubicBezTo>
                    <a:cubicBezTo>
                      <a:pt x="1297" y="4164"/>
                      <a:pt x="1424" y="4128"/>
                      <a:pt x="1529" y="4051"/>
                    </a:cubicBezTo>
                    <a:lnTo>
                      <a:pt x="2032" y="4892"/>
                    </a:lnTo>
                    <a:lnTo>
                      <a:pt x="3899" y="3535"/>
                    </a:lnTo>
                    <a:lnTo>
                      <a:pt x="3754" y="3121"/>
                    </a:lnTo>
                    <a:cubicBezTo>
                      <a:pt x="3754" y="3121"/>
                      <a:pt x="3451" y="882"/>
                      <a:pt x="3004" y="338"/>
                    </a:cubicBezTo>
                    <a:cubicBezTo>
                      <a:pt x="2826" y="116"/>
                      <a:pt x="2491" y="1"/>
                      <a:pt x="2116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1481838" y="1693196"/>
                <a:ext cx="16573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9" y="248"/>
                      <a:pt x="104" y="248"/>
                    </a:cubicBezTo>
                    <a:cubicBezTo>
                      <a:pt x="159" y="248"/>
                      <a:pt x="208" y="193"/>
                      <a:pt x="208" y="124"/>
                    </a:cubicBezTo>
                    <a:cubicBezTo>
                      <a:pt x="208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1490124" y="1794145"/>
                <a:ext cx="37928" cy="3027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80" fill="none" extrusionOk="0">
                    <a:moveTo>
                      <a:pt x="0" y="380"/>
                    </a:moveTo>
                    <a:cubicBezTo>
                      <a:pt x="379" y="318"/>
                      <a:pt x="476" y="1"/>
                      <a:pt x="476" y="1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1538410" y="1832548"/>
                <a:ext cx="51155" cy="7752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973" extrusionOk="0">
                    <a:moveTo>
                      <a:pt x="538" y="1"/>
                    </a:moveTo>
                    <a:cubicBezTo>
                      <a:pt x="538" y="1"/>
                      <a:pt x="269" y="263"/>
                      <a:pt x="0" y="421"/>
                    </a:cubicBezTo>
                    <a:lnTo>
                      <a:pt x="338" y="972"/>
                    </a:lnTo>
                    <a:cubicBezTo>
                      <a:pt x="641" y="649"/>
                      <a:pt x="538" y="1"/>
                      <a:pt x="538" y="1"/>
                    </a:cubicBez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1565341" y="1804582"/>
                <a:ext cx="184459" cy="17903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247" extrusionOk="0">
                    <a:moveTo>
                      <a:pt x="2087" y="1"/>
                    </a:moveTo>
                    <a:lnTo>
                      <a:pt x="0" y="1323"/>
                    </a:lnTo>
                    <a:lnTo>
                      <a:pt x="96" y="2246"/>
                    </a:lnTo>
                    <a:lnTo>
                      <a:pt x="2315" y="497"/>
                    </a:ln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1430843" y="1491616"/>
                <a:ext cx="355452" cy="302606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798" extrusionOk="0">
                    <a:moveTo>
                      <a:pt x="2988" y="0"/>
                    </a:moveTo>
                    <a:cubicBezTo>
                      <a:pt x="2412" y="0"/>
                      <a:pt x="1773" y="368"/>
                      <a:pt x="1174" y="368"/>
                    </a:cubicBezTo>
                    <a:cubicBezTo>
                      <a:pt x="1028" y="368"/>
                      <a:pt x="884" y="346"/>
                      <a:pt x="744" y="291"/>
                    </a:cubicBezTo>
                    <a:lnTo>
                      <a:pt x="0" y="932"/>
                    </a:lnTo>
                    <a:cubicBezTo>
                      <a:pt x="243" y="1201"/>
                      <a:pt x="520" y="1277"/>
                      <a:pt x="790" y="1277"/>
                    </a:cubicBezTo>
                    <a:cubicBezTo>
                      <a:pt x="1133" y="1277"/>
                      <a:pt x="1464" y="1155"/>
                      <a:pt x="1700" y="1155"/>
                    </a:cubicBezTo>
                    <a:cubicBezTo>
                      <a:pt x="1801" y="1155"/>
                      <a:pt x="1884" y="1178"/>
                      <a:pt x="1943" y="1242"/>
                    </a:cubicBezTo>
                    <a:cubicBezTo>
                      <a:pt x="2246" y="1566"/>
                      <a:pt x="1667" y="1828"/>
                      <a:pt x="1826" y="2275"/>
                    </a:cubicBezTo>
                    <a:cubicBezTo>
                      <a:pt x="1977" y="2723"/>
                      <a:pt x="2253" y="2778"/>
                      <a:pt x="2253" y="2778"/>
                    </a:cubicBezTo>
                    <a:cubicBezTo>
                      <a:pt x="2253" y="2778"/>
                      <a:pt x="2543" y="2363"/>
                      <a:pt x="2761" y="2363"/>
                    </a:cubicBezTo>
                    <a:cubicBezTo>
                      <a:pt x="2813" y="2363"/>
                      <a:pt x="2862" y="2387"/>
                      <a:pt x="2900" y="2448"/>
                    </a:cubicBezTo>
                    <a:cubicBezTo>
                      <a:pt x="3148" y="2826"/>
                      <a:pt x="2666" y="3371"/>
                      <a:pt x="2666" y="3371"/>
                    </a:cubicBezTo>
                    <a:cubicBezTo>
                      <a:pt x="2666" y="3371"/>
                      <a:pt x="3148" y="3722"/>
                      <a:pt x="3589" y="3798"/>
                    </a:cubicBezTo>
                    <a:cubicBezTo>
                      <a:pt x="3589" y="3798"/>
                      <a:pt x="4113" y="2778"/>
                      <a:pt x="4285" y="2151"/>
                    </a:cubicBezTo>
                    <a:cubicBezTo>
                      <a:pt x="4460" y="1538"/>
                      <a:pt x="4365" y="1083"/>
                      <a:pt x="4019" y="1083"/>
                    </a:cubicBezTo>
                    <a:cubicBezTo>
                      <a:pt x="4011" y="1083"/>
                      <a:pt x="4004" y="1083"/>
                      <a:pt x="3996" y="1084"/>
                    </a:cubicBezTo>
                    <a:cubicBezTo>
                      <a:pt x="3996" y="1084"/>
                      <a:pt x="4175" y="388"/>
                      <a:pt x="3383" y="71"/>
                    </a:cubicBezTo>
                    <a:cubicBezTo>
                      <a:pt x="3255" y="20"/>
                      <a:pt x="3123" y="0"/>
                      <a:pt x="2988" y="0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1490124" y="1512013"/>
                <a:ext cx="87329" cy="13306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67" fill="none" extrusionOk="0">
                    <a:moveTo>
                      <a:pt x="1096" y="1"/>
                    </a:moveTo>
                    <a:cubicBezTo>
                      <a:pt x="724" y="104"/>
                      <a:pt x="352" y="166"/>
                      <a:pt x="0" y="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1745893" y="1538944"/>
                <a:ext cx="32988" cy="709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890" fill="none" extrusionOk="0">
                    <a:moveTo>
                      <a:pt x="414" y="889"/>
                    </a:moveTo>
                    <a:cubicBezTo>
                      <a:pt x="379" y="634"/>
                      <a:pt x="255" y="476"/>
                      <a:pt x="42" y="490"/>
                    </a:cubicBezTo>
                    <a:cubicBezTo>
                      <a:pt x="42" y="490"/>
                      <a:pt x="104" y="255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1430843" y="1564201"/>
                <a:ext cx="300872" cy="230022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2887" fill="none" extrusionOk="0">
                    <a:moveTo>
                      <a:pt x="0" y="21"/>
                    </a:moveTo>
                    <a:cubicBezTo>
                      <a:pt x="682" y="779"/>
                      <a:pt x="1640" y="0"/>
                      <a:pt x="1943" y="331"/>
                    </a:cubicBezTo>
                    <a:cubicBezTo>
                      <a:pt x="2246" y="655"/>
                      <a:pt x="1667" y="917"/>
                      <a:pt x="1826" y="1364"/>
                    </a:cubicBezTo>
                    <a:cubicBezTo>
                      <a:pt x="1977" y="1812"/>
                      <a:pt x="2253" y="1867"/>
                      <a:pt x="2253" y="1867"/>
                    </a:cubicBezTo>
                    <a:cubicBezTo>
                      <a:pt x="2253" y="1867"/>
                      <a:pt x="2701" y="1227"/>
                      <a:pt x="2900" y="1537"/>
                    </a:cubicBezTo>
                    <a:cubicBezTo>
                      <a:pt x="3148" y="1915"/>
                      <a:pt x="2666" y="2460"/>
                      <a:pt x="2666" y="2460"/>
                    </a:cubicBezTo>
                    <a:cubicBezTo>
                      <a:pt x="2666" y="2460"/>
                      <a:pt x="3148" y="2811"/>
                      <a:pt x="3589" y="2887"/>
                    </a:cubicBezTo>
                    <a:cubicBezTo>
                      <a:pt x="3589" y="2887"/>
                      <a:pt x="3665" y="2735"/>
                      <a:pt x="3775" y="25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1461042" y="1538944"/>
                <a:ext cx="67011" cy="2701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339" fill="none" extrusionOk="0">
                    <a:moveTo>
                      <a:pt x="0" y="0"/>
                    </a:moveTo>
                    <a:cubicBezTo>
                      <a:pt x="420" y="338"/>
                      <a:pt x="841" y="200"/>
                      <a:pt x="841" y="20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1414350" y="1824899"/>
                <a:ext cx="457841" cy="92423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1600" extrusionOk="0">
                    <a:moveTo>
                      <a:pt x="3934" y="1"/>
                    </a:moveTo>
                    <a:cubicBezTo>
                      <a:pt x="3934" y="1"/>
                      <a:pt x="3073" y="118"/>
                      <a:pt x="1895" y="1068"/>
                    </a:cubicBezTo>
                    <a:cubicBezTo>
                      <a:pt x="1895" y="1068"/>
                      <a:pt x="132" y="6249"/>
                      <a:pt x="56" y="7902"/>
                    </a:cubicBezTo>
                    <a:cubicBezTo>
                      <a:pt x="1" y="9121"/>
                      <a:pt x="145" y="10534"/>
                      <a:pt x="228" y="11181"/>
                    </a:cubicBezTo>
                    <a:cubicBezTo>
                      <a:pt x="258" y="11422"/>
                      <a:pt x="461" y="11599"/>
                      <a:pt x="696" y="11599"/>
                    </a:cubicBezTo>
                    <a:cubicBezTo>
                      <a:pt x="730" y="11599"/>
                      <a:pt x="765" y="11595"/>
                      <a:pt x="800" y="11588"/>
                    </a:cubicBezTo>
                    <a:cubicBezTo>
                      <a:pt x="848" y="11581"/>
                      <a:pt x="910" y="11560"/>
                      <a:pt x="965" y="11539"/>
                    </a:cubicBezTo>
                    <a:cubicBezTo>
                      <a:pt x="1427" y="11367"/>
                      <a:pt x="4995" y="10809"/>
                      <a:pt x="4995" y="10809"/>
                    </a:cubicBezTo>
                    <a:lnTo>
                      <a:pt x="4781" y="7516"/>
                    </a:lnTo>
                    <a:cubicBezTo>
                      <a:pt x="4781" y="7516"/>
                      <a:pt x="5746" y="3679"/>
                      <a:pt x="5463" y="2301"/>
                    </a:cubicBezTo>
                    <a:cubicBezTo>
                      <a:pt x="5181" y="931"/>
                      <a:pt x="3934" y="1"/>
                      <a:pt x="3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1456102" y="1844101"/>
                <a:ext cx="495689" cy="1063263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13345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59" y="7833"/>
                      <a:pt x="283" y="10864"/>
                      <a:pt x="531" y="11691"/>
                    </a:cubicBezTo>
                    <a:cubicBezTo>
                      <a:pt x="779" y="12518"/>
                      <a:pt x="951" y="13034"/>
                      <a:pt x="1571" y="13344"/>
                    </a:cubicBezTo>
                    <a:lnTo>
                      <a:pt x="6221" y="12345"/>
                    </a:lnTo>
                    <a:cubicBezTo>
                      <a:pt x="6221" y="12345"/>
                      <a:pt x="4671" y="8887"/>
                      <a:pt x="4691" y="8061"/>
                    </a:cubicBezTo>
                    <a:cubicBezTo>
                      <a:pt x="4712" y="7234"/>
                      <a:pt x="5663" y="4272"/>
                      <a:pt x="5725" y="3238"/>
                    </a:cubicBezTo>
                    <a:cubicBezTo>
                      <a:pt x="5787" y="2205"/>
                      <a:pt x="5435" y="1626"/>
                      <a:pt x="5249" y="1179"/>
                    </a:cubicBezTo>
                    <a:cubicBezTo>
                      <a:pt x="5063" y="731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1564783" y="2506604"/>
                <a:ext cx="198722" cy="12030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10" fill="none" extrusionOk="0">
                    <a:moveTo>
                      <a:pt x="2494" y="0"/>
                    </a:moveTo>
                    <a:cubicBezTo>
                      <a:pt x="1681" y="186"/>
                      <a:pt x="0" y="434"/>
                      <a:pt x="0" y="434"/>
                    </a:cubicBezTo>
                    <a:cubicBezTo>
                      <a:pt x="0" y="434"/>
                      <a:pt x="186" y="1234"/>
                      <a:pt x="441" y="1371"/>
                    </a:cubicBezTo>
                    <a:cubicBezTo>
                      <a:pt x="689" y="1509"/>
                      <a:pt x="2494" y="979"/>
                      <a:pt x="2494" y="97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1575699" y="2577436"/>
                <a:ext cx="231789" cy="15815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985" fill="none" extrusionOk="0">
                    <a:moveTo>
                      <a:pt x="2708" y="186"/>
                    </a:moveTo>
                    <a:cubicBezTo>
                      <a:pt x="2708" y="186"/>
                      <a:pt x="2874" y="1378"/>
                      <a:pt x="2894" y="1440"/>
                    </a:cubicBezTo>
                    <a:cubicBezTo>
                      <a:pt x="2908" y="1502"/>
                      <a:pt x="1978" y="1929"/>
                      <a:pt x="1978" y="1929"/>
                    </a:cubicBezTo>
                    <a:cubicBezTo>
                      <a:pt x="1978" y="1929"/>
                      <a:pt x="834" y="1984"/>
                      <a:pt x="752" y="1929"/>
                    </a:cubicBezTo>
                    <a:cubicBezTo>
                      <a:pt x="676" y="1874"/>
                      <a:pt x="77" y="221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1681672" y="2557119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97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97" y="248"/>
                    </a:cubicBezTo>
                    <a:cubicBezTo>
                      <a:pt x="152" y="248"/>
                      <a:pt x="200" y="193"/>
                      <a:pt x="200" y="124"/>
                    </a:cubicBezTo>
                    <a:cubicBezTo>
                      <a:pt x="200" y="55"/>
                      <a:pt x="15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1699759" y="2049585"/>
                <a:ext cx="214180" cy="278703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498" extrusionOk="0">
                    <a:moveTo>
                      <a:pt x="2054" y="0"/>
                    </a:moveTo>
                    <a:cubicBezTo>
                      <a:pt x="1945" y="0"/>
                      <a:pt x="1834" y="30"/>
                      <a:pt x="1730" y="95"/>
                    </a:cubicBezTo>
                    <a:lnTo>
                      <a:pt x="800" y="666"/>
                    </a:lnTo>
                    <a:lnTo>
                      <a:pt x="139" y="2134"/>
                    </a:lnTo>
                    <a:lnTo>
                      <a:pt x="1" y="3498"/>
                    </a:lnTo>
                    <a:cubicBezTo>
                      <a:pt x="460" y="3124"/>
                      <a:pt x="1198" y="2687"/>
                      <a:pt x="1730" y="2687"/>
                    </a:cubicBezTo>
                    <a:cubicBezTo>
                      <a:pt x="1923" y="2687"/>
                      <a:pt x="2089" y="2745"/>
                      <a:pt x="2205" y="2885"/>
                    </a:cubicBezTo>
                    <a:cubicBezTo>
                      <a:pt x="2426" y="1996"/>
                      <a:pt x="2639" y="1128"/>
                      <a:pt x="2667" y="659"/>
                    </a:cubicBezTo>
                    <a:cubicBezTo>
                      <a:pt x="2667" y="653"/>
                      <a:pt x="2667" y="653"/>
                      <a:pt x="2667" y="646"/>
                    </a:cubicBezTo>
                    <a:cubicBezTo>
                      <a:pt x="2688" y="272"/>
                      <a:pt x="2384" y="0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456102" y="1844101"/>
                <a:ext cx="307405" cy="55884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7014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72" y="6876"/>
                      <a:pt x="172" y="6945"/>
                      <a:pt x="172" y="7014"/>
                    </a:cubicBezTo>
                    <a:cubicBezTo>
                      <a:pt x="441" y="5636"/>
                      <a:pt x="1033" y="4141"/>
                      <a:pt x="1033" y="4141"/>
                    </a:cubicBezTo>
                    <a:lnTo>
                      <a:pt x="662" y="3445"/>
                    </a:lnTo>
                    <a:lnTo>
                      <a:pt x="1364" y="3445"/>
                    </a:lnTo>
                    <a:cubicBezTo>
                      <a:pt x="1364" y="3445"/>
                      <a:pt x="1874" y="3094"/>
                      <a:pt x="2528" y="1771"/>
                    </a:cubicBezTo>
                    <a:cubicBezTo>
                      <a:pt x="2942" y="924"/>
                      <a:pt x="3507" y="380"/>
                      <a:pt x="3858" y="97"/>
                    </a:cubicBezTo>
                    <a:cubicBezTo>
                      <a:pt x="3755" y="35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1821668" y="2486287"/>
                <a:ext cx="31872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281" fill="none" extrusionOk="0">
                    <a:moveTo>
                      <a:pt x="103" y="1"/>
                    </a:moveTo>
                    <a:cubicBezTo>
                      <a:pt x="0" y="793"/>
                      <a:pt x="400" y="2281"/>
                      <a:pt x="400" y="22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1442875" y="1661883"/>
                <a:ext cx="218004" cy="25966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259" extrusionOk="0">
                    <a:moveTo>
                      <a:pt x="1785" y="1"/>
                    </a:moveTo>
                    <a:lnTo>
                      <a:pt x="1" y="2363"/>
                    </a:lnTo>
                    <a:lnTo>
                      <a:pt x="1089" y="3259"/>
                    </a:lnTo>
                    <a:lnTo>
                      <a:pt x="2736" y="903"/>
                    </a:lnTo>
                    <a:cubicBezTo>
                      <a:pt x="2439" y="524"/>
                      <a:pt x="2123" y="200"/>
                      <a:pt x="1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1551557" y="1706900"/>
                <a:ext cx="79122" cy="7194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3" fill="none" extrusionOk="0">
                    <a:moveTo>
                      <a:pt x="1" y="0"/>
                    </a:moveTo>
                    <a:cubicBezTo>
                      <a:pt x="635" y="393"/>
                      <a:pt x="993" y="903"/>
                      <a:pt x="993" y="9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1592751" y="1701960"/>
                <a:ext cx="38485" cy="34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5" extrusionOk="0">
                    <a:moveTo>
                      <a:pt x="167" y="0"/>
                    </a:moveTo>
                    <a:cubicBezTo>
                      <a:pt x="123" y="0"/>
                      <a:pt x="80" y="20"/>
                      <a:pt x="49" y="56"/>
                    </a:cubicBezTo>
                    <a:cubicBezTo>
                      <a:pt x="0" y="118"/>
                      <a:pt x="14" y="214"/>
                      <a:pt x="76" y="262"/>
                    </a:cubicBezTo>
                    <a:cubicBezTo>
                      <a:pt x="111" y="290"/>
                      <a:pt x="159" y="331"/>
                      <a:pt x="200" y="379"/>
                    </a:cubicBezTo>
                    <a:cubicBezTo>
                      <a:pt x="228" y="416"/>
                      <a:pt x="268" y="434"/>
                      <a:pt x="309" y="434"/>
                    </a:cubicBezTo>
                    <a:cubicBezTo>
                      <a:pt x="330" y="434"/>
                      <a:pt x="352" y="430"/>
                      <a:pt x="372" y="421"/>
                    </a:cubicBezTo>
                    <a:cubicBezTo>
                      <a:pt x="386" y="414"/>
                      <a:pt x="393" y="407"/>
                      <a:pt x="407" y="400"/>
                    </a:cubicBezTo>
                    <a:cubicBezTo>
                      <a:pt x="469" y="352"/>
                      <a:pt x="483" y="255"/>
                      <a:pt x="428" y="193"/>
                    </a:cubicBezTo>
                    <a:cubicBezTo>
                      <a:pt x="372" y="124"/>
                      <a:pt x="304" y="69"/>
                      <a:pt x="262" y="35"/>
                    </a:cubicBezTo>
                    <a:cubicBezTo>
                      <a:pt x="233" y="11"/>
                      <a:pt x="200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1442875" y="1735424"/>
                <a:ext cx="158165" cy="29647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extrusionOk="0">
                    <a:moveTo>
                      <a:pt x="1089" y="1"/>
                    </a:move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  <a:lnTo>
                      <a:pt x="1351" y="3438"/>
                    </a:ln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98" y="1405"/>
                      <a:pt x="1825" y="1405"/>
                    </a:cubicBezTo>
                    <a:cubicBezTo>
                      <a:pt x="1811" y="1405"/>
                      <a:pt x="1797" y="1407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1442875" y="1735424"/>
                <a:ext cx="158165" cy="29647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fill="none" extrusionOk="0">
                    <a:moveTo>
                      <a:pt x="1351" y="3438"/>
                    </a:move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61" y="1378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1454986" y="1819402"/>
                <a:ext cx="26454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7" fill="none" extrusionOk="0">
                    <a:moveTo>
                      <a:pt x="0" y="1"/>
                    </a:moveTo>
                    <a:cubicBezTo>
                      <a:pt x="255" y="414"/>
                      <a:pt x="331" y="586"/>
                      <a:pt x="331" y="5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1470364" y="1800758"/>
                <a:ext cx="30836" cy="5059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35" fill="none" extrusionOk="0">
                    <a:moveTo>
                      <a:pt x="0" y="0"/>
                    </a:moveTo>
                    <a:cubicBezTo>
                      <a:pt x="269" y="359"/>
                      <a:pt x="386" y="634"/>
                      <a:pt x="386" y="6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1560401" y="1866092"/>
                <a:ext cx="9402" cy="3242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7" fill="none" extrusionOk="0">
                    <a:moveTo>
                      <a:pt x="103" y="0"/>
                    </a:moveTo>
                    <a:cubicBezTo>
                      <a:pt x="117" y="69"/>
                      <a:pt x="62" y="248"/>
                      <a:pt x="0" y="40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1417617" y="1918120"/>
                <a:ext cx="495211" cy="455582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718" extrusionOk="0">
                    <a:moveTo>
                      <a:pt x="1969" y="1"/>
                    </a:moveTo>
                    <a:cubicBezTo>
                      <a:pt x="1764" y="1"/>
                      <a:pt x="730" y="56"/>
                      <a:pt x="1" y="1131"/>
                    </a:cubicBezTo>
                    <a:cubicBezTo>
                      <a:pt x="1" y="1131"/>
                      <a:pt x="993" y="3770"/>
                      <a:pt x="1303" y="4404"/>
                    </a:cubicBezTo>
                    <a:cubicBezTo>
                      <a:pt x="1613" y="5044"/>
                      <a:pt x="1985" y="5327"/>
                      <a:pt x="2212" y="5547"/>
                    </a:cubicBezTo>
                    <a:cubicBezTo>
                      <a:pt x="2328" y="5659"/>
                      <a:pt x="2491" y="5718"/>
                      <a:pt x="2656" y="5718"/>
                    </a:cubicBezTo>
                    <a:cubicBezTo>
                      <a:pt x="2817" y="5718"/>
                      <a:pt x="2979" y="5663"/>
                      <a:pt x="3101" y="5547"/>
                    </a:cubicBezTo>
                    <a:cubicBezTo>
                      <a:pt x="3349" y="5313"/>
                      <a:pt x="5002" y="3859"/>
                      <a:pt x="5298" y="3605"/>
                    </a:cubicBezTo>
                    <a:cubicBezTo>
                      <a:pt x="5588" y="3343"/>
                      <a:pt x="6187" y="2978"/>
                      <a:pt x="6208" y="2309"/>
                    </a:cubicBezTo>
                    <a:cubicBezTo>
                      <a:pt x="6215" y="2103"/>
                      <a:pt x="6208" y="1758"/>
                      <a:pt x="6187" y="1614"/>
                    </a:cubicBezTo>
                    <a:lnTo>
                      <a:pt x="4740" y="188"/>
                    </a:lnTo>
                    <a:cubicBezTo>
                      <a:pt x="3907" y="491"/>
                      <a:pt x="2915" y="1772"/>
                      <a:pt x="2915" y="1772"/>
                    </a:cubicBezTo>
                    <a:lnTo>
                      <a:pt x="2006" y="2"/>
                    </a:lnTo>
                    <a:cubicBezTo>
                      <a:pt x="2006" y="2"/>
                      <a:pt x="1993" y="1"/>
                      <a:pt x="1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1417617" y="1912702"/>
                <a:ext cx="495211" cy="466099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850" fill="none" extrusionOk="0">
                    <a:moveTo>
                      <a:pt x="4740" y="256"/>
                    </a:moveTo>
                    <a:cubicBezTo>
                      <a:pt x="3907" y="559"/>
                      <a:pt x="2915" y="1840"/>
                      <a:pt x="2915" y="1840"/>
                    </a:cubicBezTo>
                    <a:lnTo>
                      <a:pt x="2006" y="70"/>
                    </a:lnTo>
                    <a:cubicBezTo>
                      <a:pt x="2006" y="70"/>
                      <a:pt x="814" y="1"/>
                      <a:pt x="1" y="1199"/>
                    </a:cubicBezTo>
                    <a:cubicBezTo>
                      <a:pt x="1" y="1199"/>
                      <a:pt x="993" y="3838"/>
                      <a:pt x="1303" y="4472"/>
                    </a:cubicBezTo>
                    <a:cubicBezTo>
                      <a:pt x="1613" y="5112"/>
                      <a:pt x="1985" y="5395"/>
                      <a:pt x="2212" y="5615"/>
                    </a:cubicBezTo>
                    <a:cubicBezTo>
                      <a:pt x="2440" y="5836"/>
                      <a:pt x="2853" y="5849"/>
                      <a:pt x="3101" y="5615"/>
                    </a:cubicBezTo>
                    <a:cubicBezTo>
                      <a:pt x="3349" y="5381"/>
                      <a:pt x="5002" y="3927"/>
                      <a:pt x="5298" y="3673"/>
                    </a:cubicBezTo>
                    <a:cubicBezTo>
                      <a:pt x="5588" y="3411"/>
                      <a:pt x="6187" y="3046"/>
                      <a:pt x="6208" y="2377"/>
                    </a:cubicBezTo>
                    <a:cubicBezTo>
                      <a:pt x="6215" y="2171"/>
                      <a:pt x="6208" y="1826"/>
                      <a:pt x="6187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1649801" y="2059305"/>
                <a:ext cx="78086" cy="108756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365" fill="none" extrusionOk="0">
                    <a:moveTo>
                      <a:pt x="1" y="0"/>
                    </a:moveTo>
                    <a:cubicBezTo>
                      <a:pt x="146" y="331"/>
                      <a:pt x="318" y="593"/>
                      <a:pt x="497" y="1089"/>
                    </a:cubicBezTo>
                    <a:cubicBezTo>
                      <a:pt x="600" y="1364"/>
                      <a:pt x="979" y="958"/>
                      <a:pt x="276" y="55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1478571" y="2059305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2" y="248"/>
                      <a:pt x="104" y="248"/>
                    </a:cubicBezTo>
                    <a:cubicBezTo>
                      <a:pt x="159" y="248"/>
                      <a:pt x="200" y="193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1453871" y="2007118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1"/>
                    </a:moveTo>
                    <a:cubicBezTo>
                      <a:pt x="49" y="1"/>
                      <a:pt x="1" y="56"/>
                      <a:pt x="1" y="125"/>
                    </a:cubicBezTo>
                    <a:cubicBezTo>
                      <a:pt x="1" y="194"/>
                      <a:pt x="49" y="249"/>
                      <a:pt x="104" y="249"/>
                    </a:cubicBezTo>
                    <a:cubicBezTo>
                      <a:pt x="159" y="249"/>
                      <a:pt x="200" y="194"/>
                      <a:pt x="200" y="125"/>
                    </a:cubicBezTo>
                    <a:cubicBezTo>
                      <a:pt x="200" y="56"/>
                      <a:pt x="15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881936" y="1274420"/>
                <a:ext cx="437523" cy="500598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6283" extrusionOk="0">
                    <a:moveTo>
                      <a:pt x="0" y="0"/>
                    </a:moveTo>
                    <a:lnTo>
                      <a:pt x="0" y="5153"/>
                    </a:lnTo>
                    <a:lnTo>
                      <a:pt x="3025" y="5153"/>
                    </a:lnTo>
                    <a:lnTo>
                      <a:pt x="4189" y="6283"/>
                    </a:lnTo>
                    <a:lnTo>
                      <a:pt x="3900" y="5153"/>
                    </a:lnTo>
                    <a:lnTo>
                      <a:pt x="5491" y="5153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1003207" y="1334735"/>
                <a:ext cx="194977" cy="260856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274" extrusionOk="0">
                    <a:moveTo>
                      <a:pt x="1599" y="1"/>
                    </a:moveTo>
                    <a:cubicBezTo>
                      <a:pt x="1516" y="1"/>
                      <a:pt x="1448" y="28"/>
                      <a:pt x="1392" y="83"/>
                    </a:cubicBezTo>
                    <a:cubicBezTo>
                      <a:pt x="1337" y="145"/>
                      <a:pt x="1310" y="214"/>
                      <a:pt x="1310" y="297"/>
                    </a:cubicBezTo>
                    <a:cubicBezTo>
                      <a:pt x="1310" y="373"/>
                      <a:pt x="1337" y="442"/>
                      <a:pt x="1392" y="504"/>
                    </a:cubicBezTo>
                    <a:cubicBezTo>
                      <a:pt x="1448" y="559"/>
                      <a:pt x="1516" y="586"/>
                      <a:pt x="1599" y="586"/>
                    </a:cubicBezTo>
                    <a:cubicBezTo>
                      <a:pt x="1675" y="586"/>
                      <a:pt x="1744" y="559"/>
                      <a:pt x="1806" y="504"/>
                    </a:cubicBezTo>
                    <a:cubicBezTo>
                      <a:pt x="1861" y="442"/>
                      <a:pt x="1895" y="373"/>
                      <a:pt x="1895" y="297"/>
                    </a:cubicBezTo>
                    <a:cubicBezTo>
                      <a:pt x="1895" y="214"/>
                      <a:pt x="1861" y="145"/>
                      <a:pt x="1806" y="83"/>
                    </a:cubicBezTo>
                    <a:cubicBezTo>
                      <a:pt x="1744" y="28"/>
                      <a:pt x="1682" y="1"/>
                      <a:pt x="1599" y="1"/>
                    </a:cubicBezTo>
                    <a:close/>
                    <a:moveTo>
                      <a:pt x="1372" y="710"/>
                    </a:moveTo>
                    <a:cubicBezTo>
                      <a:pt x="1337" y="710"/>
                      <a:pt x="1296" y="717"/>
                      <a:pt x="1262" y="731"/>
                    </a:cubicBezTo>
                    <a:cubicBezTo>
                      <a:pt x="1220" y="738"/>
                      <a:pt x="1158" y="759"/>
                      <a:pt x="1076" y="793"/>
                    </a:cubicBezTo>
                    <a:lnTo>
                      <a:pt x="456" y="1055"/>
                    </a:lnTo>
                    <a:lnTo>
                      <a:pt x="456" y="1751"/>
                    </a:lnTo>
                    <a:lnTo>
                      <a:pt x="731" y="1751"/>
                    </a:lnTo>
                    <a:lnTo>
                      <a:pt x="731" y="1241"/>
                    </a:lnTo>
                    <a:lnTo>
                      <a:pt x="1055" y="1089"/>
                    </a:lnTo>
                    <a:lnTo>
                      <a:pt x="1055" y="1089"/>
                    </a:lnTo>
                    <a:lnTo>
                      <a:pt x="793" y="2391"/>
                    </a:lnTo>
                    <a:lnTo>
                      <a:pt x="49" y="2247"/>
                    </a:lnTo>
                    <a:lnTo>
                      <a:pt x="1" y="2501"/>
                    </a:lnTo>
                    <a:lnTo>
                      <a:pt x="1041" y="2722"/>
                    </a:lnTo>
                    <a:lnTo>
                      <a:pt x="1186" y="2040"/>
                    </a:lnTo>
                    <a:lnTo>
                      <a:pt x="1551" y="2371"/>
                    </a:lnTo>
                    <a:lnTo>
                      <a:pt x="1551" y="3273"/>
                    </a:lnTo>
                    <a:lnTo>
                      <a:pt x="1826" y="3273"/>
                    </a:lnTo>
                    <a:lnTo>
                      <a:pt x="1826" y="2150"/>
                    </a:lnTo>
                    <a:lnTo>
                      <a:pt x="1496" y="1847"/>
                    </a:lnTo>
                    <a:lnTo>
                      <a:pt x="1627" y="1310"/>
                    </a:lnTo>
                    <a:cubicBezTo>
                      <a:pt x="1737" y="1461"/>
                      <a:pt x="1854" y="1571"/>
                      <a:pt x="1985" y="1647"/>
                    </a:cubicBezTo>
                    <a:cubicBezTo>
                      <a:pt x="2116" y="1716"/>
                      <a:pt x="2267" y="1751"/>
                      <a:pt x="2446" y="1751"/>
                    </a:cubicBezTo>
                    <a:lnTo>
                      <a:pt x="2446" y="1475"/>
                    </a:lnTo>
                    <a:cubicBezTo>
                      <a:pt x="2295" y="1475"/>
                      <a:pt x="2164" y="1441"/>
                      <a:pt x="2054" y="1372"/>
                    </a:cubicBezTo>
                    <a:cubicBezTo>
                      <a:pt x="1937" y="1296"/>
                      <a:pt x="1847" y="1206"/>
                      <a:pt x="1785" y="1103"/>
                    </a:cubicBezTo>
                    <a:lnTo>
                      <a:pt x="1627" y="848"/>
                    </a:lnTo>
                    <a:cubicBezTo>
                      <a:pt x="1599" y="807"/>
                      <a:pt x="1558" y="772"/>
                      <a:pt x="1516" y="752"/>
                    </a:cubicBezTo>
                    <a:cubicBezTo>
                      <a:pt x="1475" y="724"/>
                      <a:pt x="1427" y="710"/>
                      <a:pt x="1372" y="7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</p:grpSp>
        <p:sp>
          <p:nvSpPr>
            <p:cNvPr id="248" name="Google Shape;248;p30"/>
            <p:cNvSpPr/>
            <p:nvPr/>
          </p:nvSpPr>
          <p:spPr>
            <a:xfrm>
              <a:off x="370996" y="41594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52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281617" y="585921"/>
            <a:ext cx="6403871" cy="7512348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53588" tIns="153588" rIns="153588" bIns="15358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2"/>
          </a:p>
        </p:txBody>
      </p:sp>
      <p:grpSp>
        <p:nvGrpSpPr>
          <p:cNvPr id="251" name="Google Shape;251;p31"/>
          <p:cNvGrpSpPr/>
          <p:nvPr/>
        </p:nvGrpSpPr>
        <p:grpSpPr>
          <a:xfrm>
            <a:off x="4006833" y="1656033"/>
            <a:ext cx="2678660" cy="5348470"/>
            <a:chOff x="5272871" y="985770"/>
            <a:chExt cx="3525036" cy="3183730"/>
          </a:xfrm>
        </p:grpSpPr>
        <p:grpSp>
          <p:nvGrpSpPr>
            <p:cNvPr id="252" name="Google Shape;252;p31"/>
            <p:cNvGrpSpPr/>
            <p:nvPr/>
          </p:nvGrpSpPr>
          <p:grpSpPr>
            <a:xfrm flipH="1">
              <a:off x="6731926" y="985770"/>
              <a:ext cx="1353363" cy="3183570"/>
              <a:chOff x="3789440" y="2081451"/>
              <a:chExt cx="477579" cy="1123468"/>
            </a:xfrm>
          </p:grpSpPr>
          <p:sp>
            <p:nvSpPr>
              <p:cNvPr id="253" name="Google Shape;253;p31"/>
              <p:cNvSpPr/>
              <p:nvPr/>
            </p:nvSpPr>
            <p:spPr>
              <a:xfrm>
                <a:off x="3828692" y="3060572"/>
                <a:ext cx="27730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945" extrusionOk="0">
                    <a:moveTo>
                      <a:pt x="124" y="1"/>
                    </a:moveTo>
                    <a:cubicBezTo>
                      <a:pt x="83" y="276"/>
                      <a:pt x="42" y="621"/>
                      <a:pt x="0" y="944"/>
                    </a:cubicBezTo>
                    <a:cubicBezTo>
                      <a:pt x="228" y="876"/>
                      <a:pt x="524" y="800"/>
                      <a:pt x="875" y="772"/>
                    </a:cubicBezTo>
                    <a:lnTo>
                      <a:pt x="455" y="9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extrusionOk="0">
                    <a:moveTo>
                      <a:pt x="0" y="0"/>
                    </a:moveTo>
                    <a:lnTo>
                      <a:pt x="1082" y="2191"/>
                    </a:lnTo>
                    <a:lnTo>
                      <a:pt x="1433" y="3403"/>
                    </a:lnTo>
                    <a:cubicBezTo>
                      <a:pt x="2129" y="3238"/>
                      <a:pt x="2832" y="2253"/>
                      <a:pt x="2832" y="2253"/>
                    </a:cubicBezTo>
                    <a:cubicBezTo>
                      <a:pt x="2832" y="2253"/>
                      <a:pt x="2529" y="2067"/>
                      <a:pt x="2391" y="1805"/>
                    </a:cubicBezTo>
                    <a:cubicBezTo>
                      <a:pt x="2253" y="1543"/>
                      <a:pt x="1943" y="0"/>
                      <a:pt x="1943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fill="none" extrusionOk="0">
                    <a:moveTo>
                      <a:pt x="1943" y="0"/>
                    </a:moveTo>
                    <a:cubicBezTo>
                      <a:pt x="1943" y="0"/>
                      <a:pt x="2253" y="1543"/>
                      <a:pt x="2391" y="1805"/>
                    </a:cubicBezTo>
                    <a:cubicBezTo>
                      <a:pt x="2529" y="2067"/>
                      <a:pt x="2832" y="2253"/>
                      <a:pt x="2832" y="2253"/>
                    </a:cubicBezTo>
                    <a:cubicBezTo>
                      <a:pt x="2832" y="2253"/>
                      <a:pt x="2129" y="3238"/>
                      <a:pt x="1433" y="3403"/>
                    </a:cubicBezTo>
                    <a:lnTo>
                      <a:pt x="1082" y="219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4089276" y="3049904"/>
                <a:ext cx="4058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502" extrusionOk="0">
                    <a:moveTo>
                      <a:pt x="0" y="0"/>
                    </a:moveTo>
                    <a:lnTo>
                      <a:pt x="738" y="1502"/>
                    </a:lnTo>
                    <a:cubicBezTo>
                      <a:pt x="848" y="1316"/>
                      <a:pt x="1034" y="1040"/>
                      <a:pt x="1282" y="79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4128971" y="3117045"/>
                <a:ext cx="138047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516" extrusionOk="0">
                    <a:moveTo>
                      <a:pt x="1660" y="1"/>
                    </a:moveTo>
                    <a:lnTo>
                      <a:pt x="1578" y="132"/>
                    </a:lnTo>
                    <a:cubicBezTo>
                      <a:pt x="1089" y="779"/>
                      <a:pt x="0" y="1055"/>
                      <a:pt x="0" y="1055"/>
                    </a:cubicBezTo>
                    <a:lnTo>
                      <a:pt x="248" y="2495"/>
                    </a:lnTo>
                    <a:cubicBezTo>
                      <a:pt x="248" y="2495"/>
                      <a:pt x="333" y="2515"/>
                      <a:pt x="482" y="2515"/>
                    </a:cubicBezTo>
                    <a:cubicBezTo>
                      <a:pt x="632" y="2515"/>
                      <a:pt x="848" y="2495"/>
                      <a:pt x="1109" y="2412"/>
                    </a:cubicBezTo>
                    <a:cubicBezTo>
                      <a:pt x="1633" y="2247"/>
                      <a:pt x="1984" y="2219"/>
                      <a:pt x="2811" y="1957"/>
                    </a:cubicBezTo>
                    <a:cubicBezTo>
                      <a:pt x="3644" y="1702"/>
                      <a:pt x="4361" y="972"/>
                      <a:pt x="4361" y="972"/>
                    </a:cubicBezTo>
                    <a:cubicBezTo>
                      <a:pt x="4361" y="972"/>
                      <a:pt x="4134" y="566"/>
                      <a:pt x="4085" y="490"/>
                    </a:cubicBezTo>
                    <a:cubicBezTo>
                      <a:pt x="4030" y="421"/>
                      <a:pt x="3376" y="469"/>
                      <a:pt x="2956" y="400"/>
                    </a:cubicBezTo>
                    <a:cubicBezTo>
                      <a:pt x="2535" y="332"/>
                      <a:pt x="1660" y="1"/>
                      <a:pt x="1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4142931" y="3146072"/>
                <a:ext cx="114939" cy="421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330" fill="none" extrusionOk="0">
                    <a:moveTo>
                      <a:pt x="0" y="1330"/>
                    </a:moveTo>
                    <a:cubicBezTo>
                      <a:pt x="717" y="1288"/>
                      <a:pt x="1061" y="1095"/>
                      <a:pt x="1963" y="868"/>
                    </a:cubicBezTo>
                    <a:cubicBezTo>
                      <a:pt x="2866" y="641"/>
                      <a:pt x="3631" y="0"/>
                      <a:pt x="363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933692" y="2616389"/>
                <a:ext cx="221902" cy="467133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4757" extrusionOk="0">
                    <a:moveTo>
                      <a:pt x="2447" y="1"/>
                    </a:moveTo>
                    <a:cubicBezTo>
                      <a:pt x="1154" y="1"/>
                      <a:pt x="1" y="1316"/>
                      <a:pt x="851" y="3817"/>
                    </a:cubicBezTo>
                    <a:cubicBezTo>
                      <a:pt x="1898" y="6896"/>
                      <a:pt x="3393" y="9279"/>
                      <a:pt x="3393" y="9279"/>
                    </a:cubicBezTo>
                    <a:cubicBezTo>
                      <a:pt x="3345" y="11925"/>
                      <a:pt x="5281" y="14756"/>
                      <a:pt x="5281" y="14756"/>
                    </a:cubicBezTo>
                    <a:cubicBezTo>
                      <a:pt x="6844" y="14480"/>
                      <a:pt x="7010" y="13792"/>
                      <a:pt x="7010" y="13792"/>
                    </a:cubicBezTo>
                    <a:cubicBezTo>
                      <a:pt x="6934" y="12910"/>
                      <a:pt x="5212" y="7419"/>
                      <a:pt x="5212" y="7419"/>
                    </a:cubicBezTo>
                    <a:cubicBezTo>
                      <a:pt x="5212" y="7419"/>
                      <a:pt x="4750" y="3458"/>
                      <a:pt x="3545" y="475"/>
                    </a:cubicBezTo>
                    <a:lnTo>
                      <a:pt x="3345" y="214"/>
                    </a:lnTo>
                    <a:cubicBezTo>
                      <a:pt x="3054" y="71"/>
                      <a:pt x="2747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3927456" y="2599137"/>
                <a:ext cx="228138" cy="484385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15302" fill="none" extrusionOk="0">
                    <a:moveTo>
                      <a:pt x="3742" y="1020"/>
                    </a:moveTo>
                    <a:cubicBezTo>
                      <a:pt x="4947" y="4003"/>
                      <a:pt x="5409" y="7964"/>
                      <a:pt x="5409" y="7964"/>
                    </a:cubicBezTo>
                    <a:cubicBezTo>
                      <a:pt x="5409" y="7964"/>
                      <a:pt x="7131" y="13455"/>
                      <a:pt x="7207" y="14337"/>
                    </a:cubicBezTo>
                    <a:cubicBezTo>
                      <a:pt x="7207" y="14337"/>
                      <a:pt x="7041" y="15025"/>
                      <a:pt x="5478" y="15301"/>
                    </a:cubicBezTo>
                    <a:cubicBezTo>
                      <a:pt x="5478" y="15301"/>
                      <a:pt x="3542" y="12470"/>
                      <a:pt x="3590" y="9824"/>
                    </a:cubicBezTo>
                    <a:cubicBezTo>
                      <a:pt x="3590" y="9824"/>
                      <a:pt x="2095" y="7441"/>
                      <a:pt x="1048" y="4362"/>
                    </a:cubicBezTo>
                    <a:cubicBezTo>
                      <a:pt x="1" y="1282"/>
                      <a:pt x="1992" y="1"/>
                      <a:pt x="3542" y="7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4097981" y="3044871"/>
                <a:ext cx="44982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49" fill="none" extrusionOk="0">
                    <a:moveTo>
                      <a:pt x="1" y="648"/>
                    </a:moveTo>
                    <a:cubicBezTo>
                      <a:pt x="1131" y="338"/>
                      <a:pt x="1420" y="1"/>
                      <a:pt x="142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3966708" y="2733703"/>
                <a:ext cx="74389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5574" extrusionOk="0">
                    <a:moveTo>
                      <a:pt x="1875" y="0"/>
                    </a:moveTo>
                    <a:lnTo>
                      <a:pt x="1" y="655"/>
                    </a:lnTo>
                    <a:cubicBezTo>
                      <a:pt x="1027" y="3465"/>
                      <a:pt x="2350" y="5573"/>
                      <a:pt x="2350" y="5573"/>
                    </a:cubicBezTo>
                    <a:cubicBezTo>
                      <a:pt x="2350" y="5573"/>
                      <a:pt x="1875" y="3452"/>
                      <a:pt x="1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extrusionOk="0">
                    <a:moveTo>
                      <a:pt x="545" y="1"/>
                    </a:moveTo>
                    <a:cubicBezTo>
                      <a:pt x="435" y="758"/>
                      <a:pt x="297" y="2067"/>
                      <a:pt x="297" y="2067"/>
                    </a:cubicBezTo>
                    <a:lnTo>
                      <a:pt x="1" y="2853"/>
                    </a:lnTo>
                    <a:lnTo>
                      <a:pt x="63" y="2928"/>
                    </a:lnTo>
                    <a:lnTo>
                      <a:pt x="1558" y="2853"/>
                    </a:lnTo>
                    <a:cubicBezTo>
                      <a:pt x="1558" y="2853"/>
                      <a:pt x="1634" y="2756"/>
                      <a:pt x="1668" y="2253"/>
                    </a:cubicBezTo>
                    <a:cubicBezTo>
                      <a:pt x="1696" y="1744"/>
                      <a:pt x="2233" y="462"/>
                      <a:pt x="2233" y="462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fill="none" extrusionOk="0">
                    <a:moveTo>
                      <a:pt x="2233" y="462"/>
                    </a:moveTo>
                    <a:cubicBezTo>
                      <a:pt x="2233" y="462"/>
                      <a:pt x="1696" y="1744"/>
                      <a:pt x="1668" y="2253"/>
                    </a:cubicBezTo>
                    <a:cubicBezTo>
                      <a:pt x="1634" y="2756"/>
                      <a:pt x="1558" y="2853"/>
                      <a:pt x="1558" y="2853"/>
                    </a:cubicBezTo>
                    <a:lnTo>
                      <a:pt x="63" y="2928"/>
                    </a:lnTo>
                    <a:lnTo>
                      <a:pt x="1" y="2853"/>
                    </a:lnTo>
                    <a:lnTo>
                      <a:pt x="297" y="2067"/>
                    </a:lnTo>
                    <a:cubicBezTo>
                      <a:pt x="297" y="2067"/>
                      <a:pt x="435" y="758"/>
                      <a:pt x="54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801216" y="3129264"/>
                <a:ext cx="148525" cy="7565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2390" extrusionOk="0">
                    <a:moveTo>
                      <a:pt x="2198" y="1"/>
                    </a:moveTo>
                    <a:lnTo>
                      <a:pt x="1991" y="228"/>
                    </a:lnTo>
                    <a:cubicBezTo>
                      <a:pt x="1833" y="405"/>
                      <a:pt x="1601" y="506"/>
                      <a:pt x="1361" y="506"/>
                    </a:cubicBezTo>
                    <a:cubicBezTo>
                      <a:pt x="1339" y="506"/>
                      <a:pt x="1317" y="505"/>
                      <a:pt x="1295" y="504"/>
                    </a:cubicBezTo>
                    <a:cubicBezTo>
                      <a:pt x="916" y="483"/>
                      <a:pt x="407" y="448"/>
                      <a:pt x="386" y="428"/>
                    </a:cubicBezTo>
                    <a:cubicBezTo>
                      <a:pt x="386" y="428"/>
                      <a:pt x="42" y="1923"/>
                      <a:pt x="21" y="2012"/>
                    </a:cubicBezTo>
                    <a:cubicBezTo>
                      <a:pt x="0" y="2109"/>
                      <a:pt x="696" y="2178"/>
                      <a:pt x="696" y="2178"/>
                    </a:cubicBezTo>
                    <a:cubicBezTo>
                      <a:pt x="696" y="2178"/>
                      <a:pt x="1936" y="2322"/>
                      <a:pt x="2308" y="2377"/>
                    </a:cubicBezTo>
                    <a:cubicBezTo>
                      <a:pt x="2375" y="2386"/>
                      <a:pt x="2494" y="2390"/>
                      <a:pt x="2646" y="2390"/>
                    </a:cubicBezTo>
                    <a:cubicBezTo>
                      <a:pt x="3337" y="2390"/>
                      <a:pt x="4692" y="2315"/>
                      <a:pt x="4692" y="2315"/>
                    </a:cubicBezTo>
                    <a:cubicBezTo>
                      <a:pt x="4692" y="2315"/>
                      <a:pt x="4616" y="1551"/>
                      <a:pt x="4409" y="1420"/>
                    </a:cubicBezTo>
                    <a:cubicBezTo>
                      <a:pt x="4209" y="1289"/>
                      <a:pt x="3369" y="869"/>
                      <a:pt x="2942" y="683"/>
                    </a:cubicBezTo>
                    <a:cubicBezTo>
                      <a:pt x="2522" y="504"/>
                      <a:pt x="2315" y="76"/>
                      <a:pt x="2315" y="76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3809288" y="3186179"/>
                <a:ext cx="131305" cy="9402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297" fill="none" extrusionOk="0">
                    <a:moveTo>
                      <a:pt x="0" y="1"/>
                    </a:moveTo>
                    <a:cubicBezTo>
                      <a:pt x="35" y="14"/>
                      <a:pt x="1722" y="256"/>
                      <a:pt x="2494" y="276"/>
                    </a:cubicBezTo>
                    <a:cubicBezTo>
                      <a:pt x="3265" y="297"/>
                      <a:pt x="4147" y="235"/>
                      <a:pt x="4147" y="23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3824767" y="2603537"/>
                <a:ext cx="203257" cy="48628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362" extrusionOk="0">
                    <a:moveTo>
                      <a:pt x="4357" y="1"/>
                    </a:moveTo>
                    <a:cubicBezTo>
                      <a:pt x="3650" y="1"/>
                      <a:pt x="2952" y="259"/>
                      <a:pt x="2611" y="868"/>
                    </a:cubicBezTo>
                    <a:cubicBezTo>
                      <a:pt x="1791" y="2328"/>
                      <a:pt x="2356" y="3499"/>
                      <a:pt x="2356" y="3499"/>
                    </a:cubicBezTo>
                    <a:lnTo>
                      <a:pt x="1819" y="8769"/>
                    </a:lnTo>
                    <a:cubicBezTo>
                      <a:pt x="241" y="10602"/>
                      <a:pt x="0" y="15031"/>
                      <a:pt x="0" y="15031"/>
                    </a:cubicBezTo>
                    <a:lnTo>
                      <a:pt x="1881" y="15362"/>
                    </a:lnTo>
                    <a:lnTo>
                      <a:pt x="4140" y="9754"/>
                    </a:lnTo>
                    <a:cubicBezTo>
                      <a:pt x="4140" y="9754"/>
                      <a:pt x="5925" y="6186"/>
                      <a:pt x="6421" y="3864"/>
                    </a:cubicBezTo>
                    <a:lnTo>
                      <a:pt x="6421" y="1247"/>
                    </a:lnTo>
                    <a:cubicBezTo>
                      <a:pt x="6337" y="498"/>
                      <a:pt x="5338" y="1"/>
                      <a:pt x="4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3824767" y="2584987"/>
                <a:ext cx="203257" cy="50483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948" fill="none" extrusionOk="0">
                    <a:moveTo>
                      <a:pt x="6421" y="4450"/>
                    </a:moveTo>
                    <a:cubicBezTo>
                      <a:pt x="5925" y="6772"/>
                      <a:pt x="4140" y="10340"/>
                      <a:pt x="4140" y="10340"/>
                    </a:cubicBezTo>
                    <a:lnTo>
                      <a:pt x="1881" y="15948"/>
                    </a:lnTo>
                    <a:lnTo>
                      <a:pt x="0" y="15617"/>
                    </a:lnTo>
                    <a:cubicBezTo>
                      <a:pt x="0" y="15617"/>
                      <a:pt x="241" y="11188"/>
                      <a:pt x="1819" y="9355"/>
                    </a:cubicBezTo>
                    <a:lnTo>
                      <a:pt x="2356" y="4085"/>
                    </a:lnTo>
                    <a:cubicBezTo>
                      <a:pt x="2356" y="4085"/>
                      <a:pt x="1791" y="2914"/>
                      <a:pt x="2611" y="1454"/>
                    </a:cubicBezTo>
                    <a:cubicBezTo>
                      <a:pt x="3424" y="0"/>
                      <a:pt x="6276" y="544"/>
                      <a:pt x="6421" y="18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3834991" y="3056014"/>
                <a:ext cx="51060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11" fill="none" extrusionOk="0">
                    <a:moveTo>
                      <a:pt x="1" y="0"/>
                    </a:moveTo>
                    <a:cubicBezTo>
                      <a:pt x="1110" y="310"/>
                      <a:pt x="1613" y="296"/>
                      <a:pt x="1613" y="29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3881461" y="2603442"/>
                <a:ext cx="103828" cy="277709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773" extrusionOk="0">
                    <a:moveTo>
                      <a:pt x="2571" y="0"/>
                    </a:moveTo>
                    <a:cubicBezTo>
                      <a:pt x="1860" y="0"/>
                      <a:pt x="1159" y="261"/>
                      <a:pt x="813" y="871"/>
                    </a:cubicBezTo>
                    <a:cubicBezTo>
                      <a:pt x="0" y="2331"/>
                      <a:pt x="565" y="3502"/>
                      <a:pt x="565" y="3502"/>
                    </a:cubicBezTo>
                    <a:lnTo>
                      <a:pt x="28" y="8772"/>
                    </a:lnTo>
                    <a:cubicBezTo>
                      <a:pt x="28" y="8772"/>
                      <a:pt x="992" y="5452"/>
                      <a:pt x="3279" y="4680"/>
                    </a:cubicBezTo>
                    <a:lnTo>
                      <a:pt x="2942" y="23"/>
                    </a:lnTo>
                    <a:cubicBezTo>
                      <a:pt x="2819" y="8"/>
                      <a:pt x="2695" y="0"/>
                      <a:pt x="2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4029353" y="2479640"/>
                <a:ext cx="121239" cy="92053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2908" extrusionOk="0">
                    <a:moveTo>
                      <a:pt x="3223" y="1"/>
                    </a:moveTo>
                    <a:lnTo>
                      <a:pt x="3065" y="318"/>
                    </a:lnTo>
                    <a:cubicBezTo>
                      <a:pt x="3065" y="318"/>
                      <a:pt x="1494" y="931"/>
                      <a:pt x="764" y="1241"/>
                    </a:cubicBezTo>
                    <a:cubicBezTo>
                      <a:pt x="80" y="1531"/>
                      <a:pt x="0" y="2907"/>
                      <a:pt x="535" y="2907"/>
                    </a:cubicBezTo>
                    <a:cubicBezTo>
                      <a:pt x="572" y="2907"/>
                      <a:pt x="611" y="2901"/>
                      <a:pt x="653" y="2887"/>
                    </a:cubicBezTo>
                    <a:cubicBezTo>
                      <a:pt x="1322" y="2667"/>
                      <a:pt x="3257" y="1089"/>
                      <a:pt x="3257" y="1089"/>
                    </a:cubicBezTo>
                    <a:lnTo>
                      <a:pt x="3829" y="724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4029100" y="2479640"/>
                <a:ext cx="121492" cy="98162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101" fill="none" extrusionOk="0">
                    <a:moveTo>
                      <a:pt x="3837" y="724"/>
                    </a:moveTo>
                    <a:lnTo>
                      <a:pt x="3265" y="1089"/>
                    </a:lnTo>
                    <a:cubicBezTo>
                      <a:pt x="3265" y="1089"/>
                      <a:pt x="1330" y="2667"/>
                      <a:pt x="661" y="2887"/>
                    </a:cubicBezTo>
                    <a:cubicBezTo>
                      <a:pt x="0" y="3101"/>
                      <a:pt x="41" y="1551"/>
                      <a:pt x="772" y="1241"/>
                    </a:cubicBezTo>
                    <a:cubicBezTo>
                      <a:pt x="1502" y="931"/>
                      <a:pt x="3073" y="318"/>
                      <a:pt x="3073" y="318"/>
                    </a:cubicBezTo>
                    <a:lnTo>
                      <a:pt x="323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4029353" y="2504932"/>
                <a:ext cx="58435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109" extrusionOk="0">
                    <a:moveTo>
                      <a:pt x="1845" y="1"/>
                    </a:moveTo>
                    <a:lnTo>
                      <a:pt x="1845" y="1"/>
                    </a:lnTo>
                    <a:cubicBezTo>
                      <a:pt x="1453" y="159"/>
                      <a:pt x="1046" y="318"/>
                      <a:pt x="764" y="442"/>
                    </a:cubicBezTo>
                    <a:cubicBezTo>
                      <a:pt x="80" y="732"/>
                      <a:pt x="0" y="2108"/>
                      <a:pt x="535" y="2108"/>
                    </a:cubicBezTo>
                    <a:cubicBezTo>
                      <a:pt x="572" y="2108"/>
                      <a:pt x="611" y="2102"/>
                      <a:pt x="653" y="2088"/>
                    </a:cubicBezTo>
                    <a:cubicBezTo>
                      <a:pt x="777" y="2047"/>
                      <a:pt x="950" y="1957"/>
                      <a:pt x="1136" y="1840"/>
                    </a:cubicBezTo>
                    <a:cubicBezTo>
                      <a:pt x="1225" y="1448"/>
                      <a:pt x="1418" y="841"/>
                      <a:pt x="1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129604" y="2438267"/>
                <a:ext cx="37986" cy="64323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032" extrusionOk="0">
                    <a:moveTo>
                      <a:pt x="1021" y="1"/>
                    </a:moveTo>
                    <a:cubicBezTo>
                      <a:pt x="1012" y="1"/>
                      <a:pt x="1005" y="7"/>
                      <a:pt x="1000" y="20"/>
                    </a:cubicBezTo>
                    <a:cubicBezTo>
                      <a:pt x="965" y="89"/>
                      <a:pt x="607" y="619"/>
                      <a:pt x="380" y="812"/>
                    </a:cubicBezTo>
                    <a:cubicBezTo>
                      <a:pt x="104" y="1053"/>
                      <a:pt x="1" y="1411"/>
                      <a:pt x="1" y="1411"/>
                    </a:cubicBezTo>
                    <a:lnTo>
                      <a:pt x="263" y="2031"/>
                    </a:lnTo>
                    <a:lnTo>
                      <a:pt x="1200" y="1184"/>
                    </a:lnTo>
                    <a:cubicBezTo>
                      <a:pt x="1200" y="1184"/>
                      <a:pt x="1055" y="598"/>
                      <a:pt x="1089" y="337"/>
                    </a:cubicBezTo>
                    <a:cubicBezTo>
                      <a:pt x="1123" y="123"/>
                      <a:pt x="1060" y="1"/>
                      <a:pt x="102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4126344" y="2436684"/>
                <a:ext cx="39062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75" fill="none" extrusionOk="0">
                    <a:moveTo>
                      <a:pt x="1" y="1675"/>
                    </a:moveTo>
                    <a:cubicBezTo>
                      <a:pt x="1" y="1675"/>
                      <a:pt x="228" y="1117"/>
                      <a:pt x="483" y="862"/>
                    </a:cubicBezTo>
                    <a:cubicBezTo>
                      <a:pt x="696" y="655"/>
                      <a:pt x="1068" y="139"/>
                      <a:pt x="1103" y="70"/>
                    </a:cubicBezTo>
                    <a:cubicBezTo>
                      <a:pt x="1130" y="1"/>
                      <a:pt x="1234" y="125"/>
                      <a:pt x="1192" y="38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4144894" y="2407340"/>
                <a:ext cx="60873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320" extrusionOk="0">
                    <a:moveTo>
                      <a:pt x="1729" y="0"/>
                    </a:moveTo>
                    <a:cubicBezTo>
                      <a:pt x="1706" y="0"/>
                      <a:pt x="1684" y="9"/>
                      <a:pt x="1667" y="25"/>
                    </a:cubicBezTo>
                    <a:lnTo>
                      <a:pt x="28" y="1975"/>
                    </a:lnTo>
                    <a:cubicBezTo>
                      <a:pt x="7" y="2009"/>
                      <a:pt x="0" y="2051"/>
                      <a:pt x="28" y="2078"/>
                    </a:cubicBezTo>
                    <a:lnTo>
                      <a:pt x="193" y="2319"/>
                    </a:lnTo>
                    <a:lnTo>
                      <a:pt x="1888" y="280"/>
                    </a:lnTo>
                    <a:cubicBezTo>
                      <a:pt x="1915" y="246"/>
                      <a:pt x="1922" y="198"/>
                      <a:pt x="1895" y="156"/>
                    </a:cubicBezTo>
                    <a:lnTo>
                      <a:pt x="1798" y="32"/>
                    </a:lnTo>
                    <a:cubicBezTo>
                      <a:pt x="1780" y="11"/>
                      <a:pt x="1755" y="0"/>
                      <a:pt x="1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137898" y="2430353"/>
                <a:ext cx="54985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344" extrusionOk="0">
                    <a:moveTo>
                      <a:pt x="1640" y="1"/>
                    </a:moveTo>
                    <a:lnTo>
                      <a:pt x="1413" y="215"/>
                    </a:lnTo>
                    <a:cubicBezTo>
                      <a:pt x="1413" y="215"/>
                      <a:pt x="1440" y="593"/>
                      <a:pt x="1344" y="786"/>
                    </a:cubicBezTo>
                    <a:lnTo>
                      <a:pt x="1186" y="153"/>
                    </a:lnTo>
                    <a:lnTo>
                      <a:pt x="1013" y="311"/>
                    </a:lnTo>
                    <a:cubicBezTo>
                      <a:pt x="1013" y="311"/>
                      <a:pt x="1068" y="828"/>
                      <a:pt x="1013" y="1007"/>
                    </a:cubicBezTo>
                    <a:lnTo>
                      <a:pt x="827" y="587"/>
                    </a:lnTo>
                    <a:lnTo>
                      <a:pt x="655" y="683"/>
                    </a:lnTo>
                    <a:lnTo>
                      <a:pt x="731" y="1303"/>
                    </a:lnTo>
                    <a:cubicBezTo>
                      <a:pt x="731" y="1303"/>
                      <a:pt x="727" y="1303"/>
                      <a:pt x="720" y="1303"/>
                    </a:cubicBezTo>
                    <a:cubicBezTo>
                      <a:pt x="651" y="1303"/>
                      <a:pt x="252" y="1331"/>
                      <a:pt x="1" y="1971"/>
                    </a:cubicBezTo>
                    <a:lnTo>
                      <a:pt x="304" y="2343"/>
                    </a:lnTo>
                    <a:cubicBezTo>
                      <a:pt x="304" y="2343"/>
                      <a:pt x="938" y="1895"/>
                      <a:pt x="1075" y="1709"/>
                    </a:cubicBezTo>
                    <a:cubicBezTo>
                      <a:pt x="1213" y="1523"/>
                      <a:pt x="1489" y="1330"/>
                      <a:pt x="1489" y="1330"/>
                    </a:cubicBezTo>
                    <a:cubicBezTo>
                      <a:pt x="1489" y="1330"/>
                      <a:pt x="1709" y="883"/>
                      <a:pt x="1723" y="683"/>
                    </a:cubicBezTo>
                    <a:cubicBezTo>
                      <a:pt x="1737" y="476"/>
                      <a:pt x="1640" y="1"/>
                      <a:pt x="1640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4137898" y="2470491"/>
                <a:ext cx="23140" cy="2228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04" fill="none" extrusionOk="0">
                    <a:moveTo>
                      <a:pt x="731" y="35"/>
                    </a:moveTo>
                    <a:cubicBezTo>
                      <a:pt x="731" y="35"/>
                      <a:pt x="276" y="1"/>
                      <a:pt x="1" y="7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4158632" y="2451941"/>
                <a:ext cx="2406" cy="19658"/>
              </a:xfrm>
              <a:custGeom>
                <a:avLst/>
                <a:gdLst/>
                <a:ahLst/>
                <a:cxnLst/>
                <a:rect l="l" t="t" r="r" b="b"/>
                <a:pathLst>
                  <a:path w="76" h="621" fill="none" extrusionOk="0">
                    <a:moveTo>
                      <a:pt x="0" y="1"/>
                    </a:moveTo>
                    <a:lnTo>
                      <a:pt x="76" y="62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4158632" y="2440166"/>
                <a:ext cx="13105" cy="2206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97" fill="none" extrusionOk="0">
                    <a:moveTo>
                      <a:pt x="358" y="1"/>
                    </a:moveTo>
                    <a:cubicBezTo>
                      <a:pt x="358" y="1"/>
                      <a:pt x="413" y="518"/>
                      <a:pt x="358" y="697"/>
                    </a:cubicBezTo>
                    <a:lnTo>
                      <a:pt x="214" y="359"/>
                    </a:lnTo>
                    <a:cubicBezTo>
                      <a:pt x="193" y="318"/>
                      <a:pt x="138" y="297"/>
                      <a:pt x="90" y="318"/>
                    </a:cubicBezTo>
                    <a:lnTo>
                      <a:pt x="0" y="36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4169965" y="2435164"/>
                <a:ext cx="10478" cy="20101"/>
              </a:xfrm>
              <a:custGeom>
                <a:avLst/>
                <a:gdLst/>
                <a:ahLst/>
                <a:cxnLst/>
                <a:rect l="l" t="t" r="r" b="b"/>
                <a:pathLst>
                  <a:path w="331" h="635" fill="none" extrusionOk="0">
                    <a:moveTo>
                      <a:pt x="331" y="634"/>
                    </a:moveTo>
                    <a:lnTo>
                      <a:pt x="173" y="1"/>
                    </a:lnTo>
                    <a:lnTo>
                      <a:pt x="0" y="1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4180411" y="2437127"/>
                <a:ext cx="3102" cy="1813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3" fill="none" extrusionOk="0">
                    <a:moveTo>
                      <a:pt x="70" y="1"/>
                    </a:moveTo>
                    <a:cubicBezTo>
                      <a:pt x="70" y="1"/>
                      <a:pt x="97" y="379"/>
                      <a:pt x="1" y="57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4147490" y="2430353"/>
                <a:ext cx="45393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44" fill="none" extrusionOk="0">
                    <a:moveTo>
                      <a:pt x="1" y="2343"/>
                    </a:moveTo>
                    <a:cubicBezTo>
                      <a:pt x="1" y="2343"/>
                      <a:pt x="635" y="1895"/>
                      <a:pt x="772" y="1709"/>
                    </a:cubicBezTo>
                    <a:cubicBezTo>
                      <a:pt x="910" y="1523"/>
                      <a:pt x="1186" y="1330"/>
                      <a:pt x="1186" y="1330"/>
                    </a:cubicBezTo>
                    <a:cubicBezTo>
                      <a:pt x="1186" y="1330"/>
                      <a:pt x="1406" y="883"/>
                      <a:pt x="1420" y="683"/>
                    </a:cubicBezTo>
                    <a:cubicBezTo>
                      <a:pt x="1434" y="476"/>
                      <a:pt x="1337" y="1"/>
                      <a:pt x="133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4169965" y="2462198"/>
                <a:ext cx="1994" cy="899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84" fill="none" extrusionOk="0">
                    <a:moveTo>
                      <a:pt x="0" y="1"/>
                    </a:moveTo>
                    <a:cubicBezTo>
                      <a:pt x="35" y="145"/>
                      <a:pt x="62" y="283"/>
                      <a:pt x="62" y="2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4156669" y="2352735"/>
                <a:ext cx="34694" cy="6828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157" fill="none" extrusionOk="0">
                    <a:moveTo>
                      <a:pt x="599" y="2157"/>
                    </a:moveTo>
                    <a:cubicBezTo>
                      <a:pt x="723" y="1433"/>
                      <a:pt x="372" y="993"/>
                      <a:pt x="186" y="1068"/>
                    </a:cubicBezTo>
                    <a:cubicBezTo>
                      <a:pt x="0" y="1137"/>
                      <a:pt x="462" y="1626"/>
                      <a:pt x="779" y="1530"/>
                    </a:cubicBezTo>
                    <a:cubicBezTo>
                      <a:pt x="1095" y="1427"/>
                      <a:pt x="985" y="359"/>
                      <a:pt x="49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4141823" y="2385656"/>
                <a:ext cx="24026" cy="4276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351" fill="none" extrusionOk="0">
                    <a:moveTo>
                      <a:pt x="758" y="135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3840468" y="2368246"/>
                <a:ext cx="226365" cy="28188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8905" extrusionOk="0">
                    <a:moveTo>
                      <a:pt x="2734" y="0"/>
                    </a:moveTo>
                    <a:cubicBezTo>
                      <a:pt x="2229" y="0"/>
                      <a:pt x="1700" y="148"/>
                      <a:pt x="1240" y="585"/>
                    </a:cubicBezTo>
                    <a:cubicBezTo>
                      <a:pt x="0" y="1763"/>
                      <a:pt x="1275" y="5710"/>
                      <a:pt x="1275" y="5710"/>
                    </a:cubicBezTo>
                    <a:lnTo>
                      <a:pt x="1137" y="8266"/>
                    </a:lnTo>
                    <a:cubicBezTo>
                      <a:pt x="2050" y="8752"/>
                      <a:pt x="3049" y="8905"/>
                      <a:pt x="3946" y="8905"/>
                    </a:cubicBezTo>
                    <a:cubicBezTo>
                      <a:pt x="5466" y="8905"/>
                      <a:pt x="6689" y="8466"/>
                      <a:pt x="6689" y="8466"/>
                    </a:cubicBezTo>
                    <a:cubicBezTo>
                      <a:pt x="6689" y="8466"/>
                      <a:pt x="7151" y="4925"/>
                      <a:pt x="6689" y="3403"/>
                    </a:cubicBezTo>
                    <a:cubicBezTo>
                      <a:pt x="6228" y="1880"/>
                      <a:pt x="4643" y="592"/>
                      <a:pt x="4643" y="592"/>
                    </a:cubicBezTo>
                    <a:cubicBezTo>
                      <a:pt x="4367" y="419"/>
                      <a:pt x="3584" y="0"/>
                      <a:pt x="2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3972817" y="2381288"/>
                <a:ext cx="91198" cy="26457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8358" extrusionOk="0">
                    <a:moveTo>
                      <a:pt x="1" y="1"/>
                    </a:moveTo>
                    <a:cubicBezTo>
                      <a:pt x="97" y="49"/>
                      <a:pt x="173" y="97"/>
                      <a:pt x="221" y="125"/>
                    </a:cubicBezTo>
                    <a:cubicBezTo>
                      <a:pt x="242" y="146"/>
                      <a:pt x="1833" y="1448"/>
                      <a:pt x="2295" y="2970"/>
                    </a:cubicBezTo>
                    <a:cubicBezTo>
                      <a:pt x="2488" y="3618"/>
                      <a:pt x="2550" y="4672"/>
                      <a:pt x="2467" y="6118"/>
                    </a:cubicBezTo>
                    <a:cubicBezTo>
                      <a:pt x="2412" y="7131"/>
                      <a:pt x="1757" y="7999"/>
                      <a:pt x="855" y="8357"/>
                    </a:cubicBezTo>
                    <a:cubicBezTo>
                      <a:pt x="1689" y="8247"/>
                      <a:pt x="2302" y="8054"/>
                      <a:pt x="2453" y="8006"/>
                    </a:cubicBezTo>
                    <a:cubicBezTo>
                      <a:pt x="2501" y="7620"/>
                      <a:pt x="2880" y="4417"/>
                      <a:pt x="2453" y="3011"/>
                    </a:cubicBezTo>
                    <a:cubicBezTo>
                      <a:pt x="1999" y="1517"/>
                      <a:pt x="442" y="235"/>
                      <a:pt x="428" y="221"/>
                    </a:cubicBezTo>
                    <a:cubicBezTo>
                      <a:pt x="345" y="173"/>
                      <a:pt x="201" y="9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4028657" y="2237511"/>
                <a:ext cx="26084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554" extrusionOk="0">
                    <a:moveTo>
                      <a:pt x="73" y="1"/>
                    </a:moveTo>
                    <a:cubicBezTo>
                      <a:pt x="28" y="1"/>
                      <a:pt x="0" y="3"/>
                      <a:pt x="0" y="3"/>
                    </a:cubicBezTo>
                    <a:lnTo>
                      <a:pt x="152" y="423"/>
                    </a:lnTo>
                    <a:cubicBezTo>
                      <a:pt x="613" y="671"/>
                      <a:pt x="476" y="1553"/>
                      <a:pt x="476" y="1553"/>
                    </a:cubicBezTo>
                    <a:cubicBezTo>
                      <a:pt x="476" y="1553"/>
                      <a:pt x="786" y="1167"/>
                      <a:pt x="806" y="547"/>
                    </a:cubicBezTo>
                    <a:cubicBezTo>
                      <a:pt x="823" y="47"/>
                      <a:pt x="275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4042395" y="2240423"/>
                <a:ext cx="12029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420" fill="none" extrusionOk="0">
                    <a:moveTo>
                      <a:pt x="76" y="1420"/>
                    </a:moveTo>
                    <a:cubicBezTo>
                      <a:pt x="76" y="1420"/>
                      <a:pt x="352" y="1075"/>
                      <a:pt x="372" y="455"/>
                    </a:cubicBezTo>
                    <a:cubicBezTo>
                      <a:pt x="379" y="214"/>
                      <a:pt x="159" y="7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3917231" y="2237511"/>
                <a:ext cx="129121" cy="172172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439" extrusionOk="0">
                    <a:moveTo>
                      <a:pt x="2837" y="1"/>
                    </a:moveTo>
                    <a:cubicBezTo>
                      <a:pt x="2089" y="1"/>
                      <a:pt x="1467" y="617"/>
                      <a:pt x="1447" y="1374"/>
                    </a:cubicBezTo>
                    <a:cubicBezTo>
                      <a:pt x="1426" y="2001"/>
                      <a:pt x="1364" y="2848"/>
                      <a:pt x="1199" y="3145"/>
                    </a:cubicBezTo>
                    <a:cubicBezTo>
                      <a:pt x="923" y="3634"/>
                      <a:pt x="0" y="4178"/>
                      <a:pt x="0" y="4178"/>
                    </a:cubicBezTo>
                    <a:cubicBezTo>
                      <a:pt x="0" y="4178"/>
                      <a:pt x="1543" y="5438"/>
                      <a:pt x="1999" y="5438"/>
                    </a:cubicBezTo>
                    <a:cubicBezTo>
                      <a:pt x="2025" y="5438"/>
                      <a:pt x="2048" y="5434"/>
                      <a:pt x="2067" y="5425"/>
                    </a:cubicBezTo>
                    <a:cubicBezTo>
                      <a:pt x="2404" y="5259"/>
                      <a:pt x="2363" y="4846"/>
                      <a:pt x="2363" y="4846"/>
                    </a:cubicBezTo>
                    <a:cubicBezTo>
                      <a:pt x="2363" y="4846"/>
                      <a:pt x="2032" y="4357"/>
                      <a:pt x="2074" y="4157"/>
                    </a:cubicBezTo>
                    <a:cubicBezTo>
                      <a:pt x="2115" y="3957"/>
                      <a:pt x="2577" y="3372"/>
                      <a:pt x="2577" y="3372"/>
                    </a:cubicBezTo>
                    <a:cubicBezTo>
                      <a:pt x="2577" y="3372"/>
                      <a:pt x="2721" y="3521"/>
                      <a:pt x="2908" y="3521"/>
                    </a:cubicBezTo>
                    <a:cubicBezTo>
                      <a:pt x="2962" y="3521"/>
                      <a:pt x="3020" y="3508"/>
                      <a:pt x="3079" y="3475"/>
                    </a:cubicBezTo>
                    <a:cubicBezTo>
                      <a:pt x="3334" y="3331"/>
                      <a:pt x="3658" y="2518"/>
                      <a:pt x="3658" y="2518"/>
                    </a:cubicBezTo>
                    <a:lnTo>
                      <a:pt x="4044" y="2518"/>
                    </a:lnTo>
                    <a:cubicBezTo>
                      <a:pt x="4044" y="2518"/>
                      <a:pt x="4078" y="2235"/>
                      <a:pt x="4044" y="1953"/>
                    </a:cubicBezTo>
                    <a:cubicBezTo>
                      <a:pt x="4003" y="1677"/>
                      <a:pt x="3961" y="733"/>
                      <a:pt x="3961" y="733"/>
                    </a:cubicBezTo>
                    <a:cubicBezTo>
                      <a:pt x="3961" y="733"/>
                      <a:pt x="3947" y="127"/>
                      <a:pt x="3024" y="17"/>
                    </a:cubicBezTo>
                    <a:cubicBezTo>
                      <a:pt x="2990" y="10"/>
                      <a:pt x="2955" y="3"/>
                      <a:pt x="2921" y="3"/>
                    </a:cubicBezTo>
                    <a:cubicBezTo>
                      <a:pt x="2893" y="1"/>
                      <a:pt x="2865" y="1"/>
                      <a:pt x="283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3982852" y="2331146"/>
                <a:ext cx="1595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92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" y="662"/>
                      <a:pt x="132" y="924"/>
                    </a:cubicBezTo>
                    <a:cubicBezTo>
                      <a:pt x="283" y="689"/>
                      <a:pt x="504" y="414"/>
                      <a:pt x="504" y="414"/>
                    </a:cubicBezTo>
                    <a:cubicBezTo>
                      <a:pt x="504" y="414"/>
                      <a:pt x="97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4028657" y="2286671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104" y="248"/>
                    </a:cubicBezTo>
                    <a:cubicBezTo>
                      <a:pt x="159" y="248"/>
                      <a:pt x="200" y="186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4012734" y="2312596"/>
                <a:ext cx="7439" cy="1095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6" fill="none" extrusionOk="0">
                    <a:moveTo>
                      <a:pt x="235" y="345"/>
                    </a:moveTo>
                    <a:cubicBezTo>
                      <a:pt x="62" y="345"/>
                      <a:pt x="0" y="104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3854839" y="2217410"/>
                <a:ext cx="193697" cy="17590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557" extrusionOk="0">
                    <a:moveTo>
                      <a:pt x="4393" y="0"/>
                    </a:moveTo>
                    <a:cubicBezTo>
                      <a:pt x="3472" y="0"/>
                      <a:pt x="2504" y="650"/>
                      <a:pt x="2178" y="2078"/>
                    </a:cubicBezTo>
                    <a:cubicBezTo>
                      <a:pt x="1764" y="3848"/>
                      <a:pt x="1" y="4517"/>
                      <a:pt x="1" y="4517"/>
                    </a:cubicBezTo>
                    <a:lnTo>
                      <a:pt x="972" y="5557"/>
                    </a:lnTo>
                    <a:cubicBezTo>
                      <a:pt x="972" y="5557"/>
                      <a:pt x="2398" y="5144"/>
                      <a:pt x="2963" y="4303"/>
                    </a:cubicBezTo>
                    <a:cubicBezTo>
                      <a:pt x="3535" y="3463"/>
                      <a:pt x="3438" y="3180"/>
                      <a:pt x="3438" y="3180"/>
                    </a:cubicBezTo>
                    <a:cubicBezTo>
                      <a:pt x="3438" y="3180"/>
                      <a:pt x="5788" y="2464"/>
                      <a:pt x="5960" y="955"/>
                    </a:cubicBezTo>
                    <a:cubicBezTo>
                      <a:pt x="5960" y="955"/>
                      <a:pt x="6118" y="507"/>
                      <a:pt x="5050" y="115"/>
                    </a:cubicBezTo>
                    <a:cubicBezTo>
                      <a:pt x="4841" y="39"/>
                      <a:pt x="4618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3854839" y="2208799"/>
                <a:ext cx="193697" cy="18451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829" fill="none" extrusionOk="0">
                    <a:moveTo>
                      <a:pt x="1" y="4789"/>
                    </a:moveTo>
                    <a:cubicBezTo>
                      <a:pt x="1" y="4789"/>
                      <a:pt x="1764" y="4127"/>
                      <a:pt x="2178" y="2350"/>
                    </a:cubicBezTo>
                    <a:cubicBezTo>
                      <a:pt x="2584" y="573"/>
                      <a:pt x="3983" y="1"/>
                      <a:pt x="5050" y="387"/>
                    </a:cubicBezTo>
                    <a:cubicBezTo>
                      <a:pt x="6118" y="779"/>
                      <a:pt x="5960" y="1227"/>
                      <a:pt x="5960" y="1227"/>
                    </a:cubicBezTo>
                    <a:cubicBezTo>
                      <a:pt x="5788" y="2736"/>
                      <a:pt x="3438" y="3452"/>
                      <a:pt x="3438" y="3452"/>
                    </a:cubicBezTo>
                    <a:cubicBezTo>
                      <a:pt x="3438" y="3452"/>
                      <a:pt x="3535" y="3735"/>
                      <a:pt x="2963" y="4575"/>
                    </a:cubicBezTo>
                    <a:cubicBezTo>
                      <a:pt x="2398" y="5416"/>
                      <a:pt x="972" y="5829"/>
                      <a:pt x="972" y="582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3939231" y="2317851"/>
                <a:ext cx="25324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3" fill="none" extrusionOk="0">
                    <a:moveTo>
                      <a:pt x="800" y="0"/>
                    </a:moveTo>
                    <a:cubicBezTo>
                      <a:pt x="400" y="83"/>
                      <a:pt x="1" y="83"/>
                      <a:pt x="1" y="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3946449" y="2265304"/>
                <a:ext cx="76795" cy="40139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268" fill="none" extrusionOk="0">
                    <a:moveTo>
                      <a:pt x="2425" y="0"/>
                    </a:moveTo>
                    <a:cubicBezTo>
                      <a:pt x="1440" y="1268"/>
                      <a:pt x="0" y="1033"/>
                      <a:pt x="0" y="10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3953634" y="2273566"/>
                <a:ext cx="38398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311" fill="none" extrusionOk="0">
                    <a:moveTo>
                      <a:pt x="1213" y="1"/>
                    </a:moveTo>
                    <a:cubicBezTo>
                      <a:pt x="249" y="311"/>
                      <a:pt x="1" y="35"/>
                      <a:pt x="1" y="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3900644" y="2329405"/>
                <a:ext cx="44507" cy="1443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6" fill="none" extrusionOk="0">
                    <a:moveTo>
                      <a:pt x="1406" y="0"/>
                    </a:moveTo>
                    <a:cubicBezTo>
                      <a:pt x="655" y="455"/>
                      <a:pt x="1" y="345"/>
                      <a:pt x="1" y="3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3868799" y="2352735"/>
                <a:ext cx="51281" cy="2269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717" fill="none" extrusionOk="0">
                    <a:moveTo>
                      <a:pt x="1620" y="1"/>
                    </a:moveTo>
                    <a:cubicBezTo>
                      <a:pt x="924" y="621"/>
                      <a:pt x="1" y="717"/>
                      <a:pt x="1" y="71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864241" y="2367992"/>
                <a:ext cx="145455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4872" fill="none" extrusionOk="0">
                    <a:moveTo>
                      <a:pt x="4595" y="4871"/>
                    </a:moveTo>
                    <a:cubicBezTo>
                      <a:pt x="4595" y="4871"/>
                      <a:pt x="3431" y="600"/>
                      <a:pt x="1963" y="256"/>
                    </a:cubicBezTo>
                    <a:cubicBezTo>
                      <a:pt x="868" y="1"/>
                      <a:pt x="0" y="2646"/>
                      <a:pt x="145" y="487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789440" y="2473752"/>
                <a:ext cx="242509" cy="28068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8867" extrusionOk="0">
                    <a:moveTo>
                      <a:pt x="1846" y="1"/>
                    </a:moveTo>
                    <a:lnTo>
                      <a:pt x="1337" y="3652"/>
                    </a:lnTo>
                    <a:lnTo>
                      <a:pt x="0" y="7861"/>
                    </a:lnTo>
                    <a:lnTo>
                      <a:pt x="3018" y="8233"/>
                    </a:lnTo>
                    <a:lnTo>
                      <a:pt x="6731" y="8867"/>
                    </a:lnTo>
                    <a:lnTo>
                      <a:pt x="7661" y="1234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3803400" y="2708189"/>
                <a:ext cx="187334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082" fill="none" extrusionOk="0">
                    <a:moveTo>
                      <a:pt x="0" y="166"/>
                    </a:moveTo>
                    <a:cubicBezTo>
                      <a:pt x="0" y="166"/>
                      <a:pt x="3637" y="0"/>
                      <a:pt x="5918" y="108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3900644" y="2571661"/>
                <a:ext cx="2924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24" h="4631" fill="none" extrusionOk="0">
                    <a:moveTo>
                      <a:pt x="1" y="4630"/>
                    </a:moveTo>
                    <a:lnTo>
                      <a:pt x="924" y="1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3790073" y="2361883"/>
                <a:ext cx="155078" cy="180180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5692" extrusionOk="0">
                    <a:moveTo>
                      <a:pt x="4019" y="0"/>
                    </a:moveTo>
                    <a:cubicBezTo>
                      <a:pt x="3930" y="0"/>
                      <a:pt x="3833" y="22"/>
                      <a:pt x="3728" y="70"/>
                    </a:cubicBezTo>
                    <a:cubicBezTo>
                      <a:pt x="2805" y="490"/>
                      <a:pt x="1537" y="1985"/>
                      <a:pt x="821" y="3493"/>
                    </a:cubicBezTo>
                    <a:cubicBezTo>
                      <a:pt x="1" y="5216"/>
                      <a:pt x="697" y="5691"/>
                      <a:pt x="697" y="5691"/>
                    </a:cubicBezTo>
                    <a:lnTo>
                      <a:pt x="3294" y="4678"/>
                    </a:lnTo>
                    <a:cubicBezTo>
                      <a:pt x="3294" y="4678"/>
                      <a:pt x="4203" y="3459"/>
                      <a:pt x="4561" y="2240"/>
                    </a:cubicBezTo>
                    <a:lnTo>
                      <a:pt x="4899" y="1275"/>
                    </a:lnTo>
                    <a:cubicBezTo>
                      <a:pt x="4899" y="1275"/>
                      <a:pt x="4704" y="0"/>
                      <a:pt x="40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3790073" y="2350772"/>
                <a:ext cx="155078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6043" fill="none" extrusionOk="0">
                    <a:moveTo>
                      <a:pt x="4561" y="2591"/>
                    </a:moveTo>
                    <a:cubicBezTo>
                      <a:pt x="4203" y="3810"/>
                      <a:pt x="3294" y="5029"/>
                      <a:pt x="3294" y="5029"/>
                    </a:cubicBezTo>
                    <a:lnTo>
                      <a:pt x="697" y="6042"/>
                    </a:lnTo>
                    <a:cubicBezTo>
                      <a:pt x="697" y="6042"/>
                      <a:pt x="1" y="5567"/>
                      <a:pt x="821" y="3844"/>
                    </a:cubicBezTo>
                    <a:cubicBezTo>
                      <a:pt x="1537" y="2336"/>
                      <a:pt x="2805" y="841"/>
                      <a:pt x="3728" y="421"/>
                    </a:cubicBezTo>
                    <a:cubicBezTo>
                      <a:pt x="4651" y="1"/>
                      <a:pt x="4899" y="1626"/>
                      <a:pt x="4899" y="16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810111" y="2502495"/>
                <a:ext cx="82715" cy="395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250" extrusionOk="0">
                    <a:moveTo>
                      <a:pt x="1636" y="1"/>
                    </a:moveTo>
                    <a:cubicBezTo>
                      <a:pt x="246" y="1"/>
                      <a:pt x="0" y="799"/>
                      <a:pt x="64" y="1249"/>
                    </a:cubicBezTo>
                    <a:lnTo>
                      <a:pt x="2613" y="250"/>
                    </a:lnTo>
                    <a:lnTo>
                      <a:pt x="2578" y="99"/>
                    </a:lnTo>
                    <a:cubicBezTo>
                      <a:pt x="2217" y="30"/>
                      <a:pt x="1905" y="1"/>
                      <a:pt x="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3816695" y="2466345"/>
                <a:ext cx="82904" cy="3232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021" fill="none" extrusionOk="0">
                    <a:moveTo>
                      <a:pt x="0" y="1020"/>
                    </a:moveTo>
                    <a:cubicBezTo>
                      <a:pt x="1364" y="1"/>
                      <a:pt x="2618" y="614"/>
                      <a:pt x="2618" y="61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855504" y="2370177"/>
                <a:ext cx="57391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3508" fill="none" extrusionOk="0">
                    <a:moveTo>
                      <a:pt x="1812" y="1"/>
                    </a:moveTo>
                    <a:cubicBezTo>
                      <a:pt x="469" y="1378"/>
                      <a:pt x="1" y="3507"/>
                      <a:pt x="1" y="350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812548" y="2502779"/>
                <a:ext cx="177331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594" extrusionOk="0">
                    <a:moveTo>
                      <a:pt x="1877" y="1"/>
                    </a:moveTo>
                    <a:cubicBezTo>
                      <a:pt x="1567" y="1"/>
                      <a:pt x="1198" y="67"/>
                      <a:pt x="834" y="289"/>
                    </a:cubicBezTo>
                    <a:cubicBezTo>
                      <a:pt x="0" y="792"/>
                      <a:pt x="421" y="1192"/>
                      <a:pt x="1337" y="1488"/>
                    </a:cubicBezTo>
                    <a:cubicBezTo>
                      <a:pt x="1574" y="1565"/>
                      <a:pt x="1936" y="1594"/>
                      <a:pt x="2341" y="1594"/>
                    </a:cubicBezTo>
                    <a:cubicBezTo>
                      <a:pt x="3492" y="1594"/>
                      <a:pt x="4995" y="1364"/>
                      <a:pt x="4995" y="1364"/>
                    </a:cubicBezTo>
                    <a:lnTo>
                      <a:pt x="5601" y="1233"/>
                    </a:lnTo>
                    <a:lnTo>
                      <a:pt x="4795" y="524"/>
                    </a:lnTo>
                    <a:cubicBezTo>
                      <a:pt x="4746" y="530"/>
                      <a:pt x="4692" y="533"/>
                      <a:pt x="4632" y="533"/>
                    </a:cubicBezTo>
                    <a:cubicBezTo>
                      <a:pt x="3955" y="533"/>
                      <a:pt x="2646" y="138"/>
                      <a:pt x="2646" y="138"/>
                    </a:cubicBezTo>
                    <a:cubicBezTo>
                      <a:pt x="2646" y="138"/>
                      <a:pt x="2324" y="1"/>
                      <a:pt x="187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812548" y="2494707"/>
                <a:ext cx="177331" cy="64576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2040" fill="none" extrusionOk="0">
                    <a:moveTo>
                      <a:pt x="4795" y="779"/>
                    </a:moveTo>
                    <a:cubicBezTo>
                      <a:pt x="4196" y="861"/>
                      <a:pt x="2646" y="393"/>
                      <a:pt x="2646" y="393"/>
                    </a:cubicBezTo>
                    <a:cubicBezTo>
                      <a:pt x="2646" y="393"/>
                      <a:pt x="1723" y="0"/>
                      <a:pt x="834" y="544"/>
                    </a:cubicBezTo>
                    <a:cubicBezTo>
                      <a:pt x="0" y="1047"/>
                      <a:pt x="421" y="1447"/>
                      <a:pt x="1337" y="1743"/>
                    </a:cubicBezTo>
                    <a:cubicBezTo>
                      <a:pt x="2246" y="2039"/>
                      <a:pt x="4995" y="1619"/>
                      <a:pt x="4995" y="1619"/>
                    </a:cubicBezTo>
                    <a:lnTo>
                      <a:pt x="5601" y="148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962150" y="2485527"/>
                <a:ext cx="78536" cy="56947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799" extrusionOk="0">
                    <a:moveTo>
                      <a:pt x="923" y="1"/>
                    </a:moveTo>
                    <a:cubicBezTo>
                      <a:pt x="923" y="1"/>
                      <a:pt x="551" y="159"/>
                      <a:pt x="338" y="469"/>
                    </a:cubicBezTo>
                    <a:cubicBezTo>
                      <a:pt x="124" y="772"/>
                      <a:pt x="0" y="1075"/>
                      <a:pt x="0" y="1075"/>
                    </a:cubicBezTo>
                    <a:lnTo>
                      <a:pt x="792" y="1799"/>
                    </a:lnTo>
                    <a:cubicBezTo>
                      <a:pt x="1447" y="1668"/>
                      <a:pt x="2005" y="1427"/>
                      <a:pt x="2005" y="1427"/>
                    </a:cubicBezTo>
                    <a:lnTo>
                      <a:pt x="2480" y="1337"/>
                    </a:lnTo>
                    <a:lnTo>
                      <a:pt x="2370" y="538"/>
                    </a:lnTo>
                    <a:lnTo>
                      <a:pt x="2136" y="414"/>
                    </a:lnTo>
                    <a:cubicBezTo>
                      <a:pt x="2136" y="414"/>
                      <a:pt x="1984" y="194"/>
                      <a:pt x="1709" y="187"/>
                    </a:cubicBezTo>
                    <a:cubicBezTo>
                      <a:pt x="1703" y="187"/>
                      <a:pt x="1697" y="187"/>
                      <a:pt x="1691" y="187"/>
                    </a:cubicBezTo>
                    <a:cubicBezTo>
                      <a:pt x="1417" y="187"/>
                      <a:pt x="1047" y="338"/>
                      <a:pt x="1047" y="338"/>
                    </a:cubicBez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3987220" y="2528072"/>
                <a:ext cx="53465" cy="14403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455" fill="none" extrusionOk="0">
                    <a:moveTo>
                      <a:pt x="1688" y="0"/>
                    </a:moveTo>
                    <a:lnTo>
                      <a:pt x="1213" y="83"/>
                    </a:lnTo>
                    <a:cubicBezTo>
                      <a:pt x="1213" y="83"/>
                      <a:pt x="655" y="324"/>
                      <a:pt x="0" y="4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3995292" y="2491194"/>
                <a:ext cx="41880" cy="1139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360" fill="none" extrusionOk="0">
                    <a:moveTo>
                      <a:pt x="0" y="159"/>
                    </a:moveTo>
                    <a:cubicBezTo>
                      <a:pt x="0" y="159"/>
                      <a:pt x="386" y="1"/>
                      <a:pt x="662" y="8"/>
                    </a:cubicBezTo>
                    <a:cubicBezTo>
                      <a:pt x="937" y="15"/>
                      <a:pt x="1089" y="235"/>
                      <a:pt x="1089" y="235"/>
                    </a:cubicBezTo>
                    <a:lnTo>
                      <a:pt x="1323" y="3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3962150" y="2485527"/>
                <a:ext cx="29249" cy="34061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076" fill="none" extrusionOk="0">
                    <a:moveTo>
                      <a:pt x="0" y="1075"/>
                    </a:moveTo>
                    <a:cubicBezTo>
                      <a:pt x="0" y="1075"/>
                      <a:pt x="124" y="772"/>
                      <a:pt x="338" y="469"/>
                    </a:cubicBezTo>
                    <a:cubicBezTo>
                      <a:pt x="551" y="159"/>
                      <a:pt x="923" y="1"/>
                      <a:pt x="92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4012291" y="2498633"/>
                <a:ext cx="17474" cy="395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25" fill="none" extrusionOk="0">
                    <a:moveTo>
                      <a:pt x="1" y="124"/>
                    </a:moveTo>
                    <a:cubicBezTo>
                      <a:pt x="276" y="0"/>
                      <a:pt x="552" y="0"/>
                      <a:pt x="5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4016216" y="2506895"/>
                <a:ext cx="22064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fill="none" extrusionOk="0">
                    <a:moveTo>
                      <a:pt x="1" y="132"/>
                    </a:moveTo>
                    <a:cubicBezTo>
                      <a:pt x="428" y="1"/>
                      <a:pt x="696" y="132"/>
                      <a:pt x="696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4022547" y="2518037"/>
                <a:ext cx="17030" cy="155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9" fill="none" extrusionOk="0">
                    <a:moveTo>
                      <a:pt x="0" y="48"/>
                    </a:moveTo>
                    <a:cubicBezTo>
                      <a:pt x="255" y="0"/>
                      <a:pt x="538" y="48"/>
                      <a:pt x="538" y="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4092093" y="2081451"/>
                <a:ext cx="173849" cy="20873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6594" extrusionOk="0">
                    <a:moveTo>
                      <a:pt x="1" y="1"/>
                    </a:moveTo>
                    <a:lnTo>
                      <a:pt x="1" y="5650"/>
                    </a:lnTo>
                    <a:lnTo>
                      <a:pt x="3025" y="5650"/>
                    </a:lnTo>
                    <a:lnTo>
                      <a:pt x="2991" y="6593"/>
                    </a:lnTo>
                    <a:lnTo>
                      <a:pt x="3907" y="5650"/>
                    </a:lnTo>
                    <a:lnTo>
                      <a:pt x="5491" y="5650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4133308" y="2126180"/>
                <a:ext cx="91198" cy="9002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2844" extrusionOk="0">
                    <a:moveTo>
                      <a:pt x="1089" y="1502"/>
                    </a:moveTo>
                    <a:cubicBezTo>
                      <a:pt x="1041" y="1502"/>
                      <a:pt x="1007" y="1516"/>
                      <a:pt x="972" y="1550"/>
                    </a:cubicBezTo>
                    <a:cubicBezTo>
                      <a:pt x="945" y="1578"/>
                      <a:pt x="931" y="1612"/>
                      <a:pt x="931" y="1660"/>
                    </a:cubicBezTo>
                    <a:cubicBezTo>
                      <a:pt x="931" y="1702"/>
                      <a:pt x="945" y="1743"/>
                      <a:pt x="972" y="1770"/>
                    </a:cubicBezTo>
                    <a:cubicBezTo>
                      <a:pt x="1007" y="1805"/>
                      <a:pt x="1041" y="1819"/>
                      <a:pt x="1089" y="1819"/>
                    </a:cubicBezTo>
                    <a:cubicBezTo>
                      <a:pt x="1131" y="1819"/>
                      <a:pt x="1165" y="1805"/>
                      <a:pt x="1200" y="1770"/>
                    </a:cubicBezTo>
                    <a:cubicBezTo>
                      <a:pt x="1227" y="1743"/>
                      <a:pt x="1248" y="1708"/>
                      <a:pt x="1248" y="1660"/>
                    </a:cubicBezTo>
                    <a:cubicBezTo>
                      <a:pt x="1248" y="1619"/>
                      <a:pt x="1227" y="1578"/>
                      <a:pt x="1200" y="1550"/>
                    </a:cubicBezTo>
                    <a:cubicBezTo>
                      <a:pt x="1172" y="1516"/>
                      <a:pt x="1131" y="1502"/>
                      <a:pt x="1089" y="1502"/>
                    </a:cubicBezTo>
                    <a:close/>
                    <a:moveTo>
                      <a:pt x="1799" y="1502"/>
                    </a:moveTo>
                    <a:cubicBezTo>
                      <a:pt x="1758" y="1502"/>
                      <a:pt x="1723" y="1516"/>
                      <a:pt x="1689" y="1550"/>
                    </a:cubicBezTo>
                    <a:cubicBezTo>
                      <a:pt x="1661" y="1578"/>
                      <a:pt x="1647" y="1612"/>
                      <a:pt x="1647" y="1660"/>
                    </a:cubicBezTo>
                    <a:cubicBezTo>
                      <a:pt x="1647" y="1702"/>
                      <a:pt x="1661" y="1743"/>
                      <a:pt x="1689" y="1770"/>
                    </a:cubicBezTo>
                    <a:cubicBezTo>
                      <a:pt x="1716" y="1805"/>
                      <a:pt x="1758" y="1819"/>
                      <a:pt x="1806" y="1819"/>
                    </a:cubicBezTo>
                    <a:cubicBezTo>
                      <a:pt x="1847" y="1819"/>
                      <a:pt x="1882" y="1805"/>
                      <a:pt x="1916" y="1770"/>
                    </a:cubicBezTo>
                    <a:cubicBezTo>
                      <a:pt x="1944" y="1743"/>
                      <a:pt x="1957" y="1708"/>
                      <a:pt x="1957" y="1660"/>
                    </a:cubicBezTo>
                    <a:cubicBezTo>
                      <a:pt x="1957" y="1619"/>
                      <a:pt x="1944" y="1578"/>
                      <a:pt x="1916" y="1550"/>
                    </a:cubicBezTo>
                    <a:cubicBezTo>
                      <a:pt x="1882" y="1516"/>
                      <a:pt x="1847" y="1502"/>
                      <a:pt x="1799" y="1502"/>
                    </a:cubicBezTo>
                    <a:close/>
                    <a:moveTo>
                      <a:pt x="1227" y="599"/>
                    </a:moveTo>
                    <a:cubicBezTo>
                      <a:pt x="1227" y="606"/>
                      <a:pt x="1227" y="620"/>
                      <a:pt x="1227" y="627"/>
                    </a:cubicBezTo>
                    <a:lnTo>
                      <a:pt x="1227" y="661"/>
                    </a:lnTo>
                    <a:cubicBezTo>
                      <a:pt x="1234" y="854"/>
                      <a:pt x="1303" y="1013"/>
                      <a:pt x="1434" y="1144"/>
                    </a:cubicBezTo>
                    <a:cubicBezTo>
                      <a:pt x="1572" y="1274"/>
                      <a:pt x="1730" y="1336"/>
                      <a:pt x="1916" y="1336"/>
                    </a:cubicBezTo>
                    <a:cubicBezTo>
                      <a:pt x="2006" y="1336"/>
                      <a:pt x="2081" y="1323"/>
                      <a:pt x="2150" y="1295"/>
                    </a:cubicBezTo>
                    <a:cubicBezTo>
                      <a:pt x="2226" y="1268"/>
                      <a:pt x="2288" y="1233"/>
                      <a:pt x="2343" y="1185"/>
                    </a:cubicBezTo>
                    <a:cubicBezTo>
                      <a:pt x="2364" y="1240"/>
                      <a:pt x="2378" y="1302"/>
                      <a:pt x="2391" y="1357"/>
                    </a:cubicBezTo>
                    <a:cubicBezTo>
                      <a:pt x="2398" y="1419"/>
                      <a:pt x="2405" y="1474"/>
                      <a:pt x="2405" y="1536"/>
                    </a:cubicBezTo>
                    <a:cubicBezTo>
                      <a:pt x="2405" y="1805"/>
                      <a:pt x="2316" y="2032"/>
                      <a:pt x="2123" y="2218"/>
                    </a:cubicBezTo>
                    <a:cubicBezTo>
                      <a:pt x="1937" y="2404"/>
                      <a:pt x="1709" y="2501"/>
                      <a:pt x="1441" y="2501"/>
                    </a:cubicBezTo>
                    <a:cubicBezTo>
                      <a:pt x="1172" y="2501"/>
                      <a:pt x="945" y="2404"/>
                      <a:pt x="759" y="2218"/>
                    </a:cubicBezTo>
                    <a:cubicBezTo>
                      <a:pt x="573" y="2032"/>
                      <a:pt x="483" y="1805"/>
                      <a:pt x="483" y="1536"/>
                    </a:cubicBezTo>
                    <a:cubicBezTo>
                      <a:pt x="483" y="1309"/>
                      <a:pt x="552" y="1109"/>
                      <a:pt x="697" y="930"/>
                    </a:cubicBezTo>
                    <a:cubicBezTo>
                      <a:pt x="835" y="758"/>
                      <a:pt x="1014" y="648"/>
                      <a:pt x="1227" y="599"/>
                    </a:cubicBezTo>
                    <a:close/>
                    <a:moveTo>
                      <a:pt x="1441" y="0"/>
                    </a:moveTo>
                    <a:cubicBezTo>
                      <a:pt x="1310" y="0"/>
                      <a:pt x="1193" y="28"/>
                      <a:pt x="1083" y="90"/>
                    </a:cubicBezTo>
                    <a:cubicBezTo>
                      <a:pt x="972" y="158"/>
                      <a:pt x="883" y="241"/>
                      <a:pt x="821" y="344"/>
                    </a:cubicBezTo>
                    <a:cubicBezTo>
                      <a:pt x="800" y="342"/>
                      <a:pt x="779" y="341"/>
                      <a:pt x="758" y="341"/>
                    </a:cubicBezTo>
                    <a:cubicBezTo>
                      <a:pt x="636" y="341"/>
                      <a:pt x="520" y="375"/>
                      <a:pt x="414" y="434"/>
                    </a:cubicBezTo>
                    <a:cubicBezTo>
                      <a:pt x="283" y="503"/>
                      <a:pt x="187" y="592"/>
                      <a:pt x="125" y="710"/>
                    </a:cubicBezTo>
                    <a:cubicBezTo>
                      <a:pt x="42" y="840"/>
                      <a:pt x="15" y="999"/>
                      <a:pt x="29" y="1171"/>
                    </a:cubicBezTo>
                    <a:cubicBezTo>
                      <a:pt x="49" y="1343"/>
                      <a:pt x="118" y="1481"/>
                      <a:pt x="242" y="1591"/>
                    </a:cubicBezTo>
                    <a:cubicBezTo>
                      <a:pt x="118" y="1715"/>
                      <a:pt x="49" y="1853"/>
                      <a:pt x="29" y="2018"/>
                    </a:cubicBezTo>
                    <a:cubicBezTo>
                      <a:pt x="1" y="2177"/>
                      <a:pt x="35" y="2335"/>
                      <a:pt x="125" y="2480"/>
                    </a:cubicBezTo>
                    <a:cubicBezTo>
                      <a:pt x="228" y="2666"/>
                      <a:pt x="394" y="2783"/>
                      <a:pt x="607" y="2824"/>
                    </a:cubicBezTo>
                    <a:cubicBezTo>
                      <a:pt x="665" y="2837"/>
                      <a:pt x="721" y="2844"/>
                      <a:pt x="775" y="2844"/>
                    </a:cubicBezTo>
                    <a:cubicBezTo>
                      <a:pt x="923" y="2844"/>
                      <a:pt x="1060" y="2796"/>
                      <a:pt x="1186" y="2700"/>
                    </a:cubicBezTo>
                    <a:cubicBezTo>
                      <a:pt x="1227" y="2707"/>
                      <a:pt x="1275" y="2714"/>
                      <a:pt x="1317" y="2721"/>
                    </a:cubicBezTo>
                    <a:cubicBezTo>
                      <a:pt x="1358" y="2728"/>
                      <a:pt x="1399" y="2728"/>
                      <a:pt x="1441" y="2728"/>
                    </a:cubicBezTo>
                    <a:cubicBezTo>
                      <a:pt x="1482" y="2728"/>
                      <a:pt x="1530" y="2728"/>
                      <a:pt x="1572" y="2721"/>
                    </a:cubicBezTo>
                    <a:cubicBezTo>
                      <a:pt x="1613" y="2714"/>
                      <a:pt x="1654" y="2707"/>
                      <a:pt x="1696" y="2700"/>
                    </a:cubicBezTo>
                    <a:cubicBezTo>
                      <a:pt x="1827" y="2796"/>
                      <a:pt x="1965" y="2844"/>
                      <a:pt x="2113" y="2844"/>
                    </a:cubicBezTo>
                    <a:cubicBezTo>
                      <a:pt x="2168" y="2844"/>
                      <a:pt x="2224" y="2837"/>
                      <a:pt x="2281" y="2824"/>
                    </a:cubicBezTo>
                    <a:cubicBezTo>
                      <a:pt x="2495" y="2783"/>
                      <a:pt x="2653" y="2666"/>
                      <a:pt x="2763" y="2480"/>
                    </a:cubicBezTo>
                    <a:cubicBezTo>
                      <a:pt x="2853" y="2335"/>
                      <a:pt x="2881" y="2184"/>
                      <a:pt x="2860" y="2018"/>
                    </a:cubicBezTo>
                    <a:cubicBezTo>
                      <a:pt x="2839" y="1853"/>
                      <a:pt x="2770" y="1715"/>
                      <a:pt x="2646" y="1591"/>
                    </a:cubicBezTo>
                    <a:cubicBezTo>
                      <a:pt x="2770" y="1481"/>
                      <a:pt x="2839" y="1343"/>
                      <a:pt x="2853" y="1171"/>
                    </a:cubicBezTo>
                    <a:cubicBezTo>
                      <a:pt x="2874" y="999"/>
                      <a:pt x="2839" y="840"/>
                      <a:pt x="2763" y="710"/>
                    </a:cubicBezTo>
                    <a:cubicBezTo>
                      <a:pt x="2695" y="592"/>
                      <a:pt x="2598" y="503"/>
                      <a:pt x="2474" y="434"/>
                    </a:cubicBezTo>
                    <a:cubicBezTo>
                      <a:pt x="2362" y="375"/>
                      <a:pt x="2250" y="341"/>
                      <a:pt x="2130" y="341"/>
                    </a:cubicBezTo>
                    <a:cubicBezTo>
                      <a:pt x="2110" y="341"/>
                      <a:pt x="2089" y="342"/>
                      <a:pt x="2068" y="344"/>
                    </a:cubicBezTo>
                    <a:cubicBezTo>
                      <a:pt x="1999" y="241"/>
                      <a:pt x="1916" y="152"/>
                      <a:pt x="1806" y="90"/>
                    </a:cubicBezTo>
                    <a:cubicBezTo>
                      <a:pt x="1696" y="28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52"/>
              </a:p>
            </p:txBody>
          </p:sp>
        </p:grpSp>
        <p:sp>
          <p:nvSpPr>
            <p:cNvPr id="322" name="Google Shape;322;p31"/>
            <p:cNvSpPr/>
            <p:nvPr/>
          </p:nvSpPr>
          <p:spPr>
            <a:xfrm>
              <a:off x="5272871" y="41594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52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1977" y="747614"/>
            <a:ext cx="5864497" cy="96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1977" y="1936087"/>
            <a:ext cx="5864497" cy="573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ctrTitle"/>
          </p:nvPr>
        </p:nvSpPr>
        <p:spPr>
          <a:xfrm>
            <a:off x="-4373165" y="648205"/>
            <a:ext cx="15694817" cy="766034"/>
          </a:xfrm>
          <a:prstGeom prst="rect">
            <a:avLst/>
          </a:prstGeom>
        </p:spPr>
        <p:txBody>
          <a:bodyPr spcFirstLastPara="1" wrap="square" lIns="153588" tIns="153588" rIns="153588" bIns="153588" anchor="b" anchorCtr="0">
            <a:noAutofit/>
          </a:bodyPr>
          <a:lstStyle/>
          <a:p>
            <a:pPr algn="ctr"/>
            <a:r>
              <a:rPr lang="en" sz="2400" dirty="0"/>
              <a:t>Mobile Addiction and Stress Level</a:t>
            </a:r>
            <a:endParaRPr sz="2400" dirty="0"/>
          </a:p>
        </p:txBody>
      </p:sp>
      <p:grpSp>
        <p:nvGrpSpPr>
          <p:cNvPr id="335" name="Google Shape;335;p35"/>
          <p:cNvGrpSpPr/>
          <p:nvPr/>
        </p:nvGrpSpPr>
        <p:grpSpPr>
          <a:xfrm>
            <a:off x="3835955" y="5334993"/>
            <a:ext cx="2637273" cy="1678439"/>
            <a:chOff x="4044173" y="1188871"/>
            <a:chExt cx="4746227" cy="3020641"/>
          </a:xfrm>
        </p:grpSpPr>
        <p:grpSp>
          <p:nvGrpSpPr>
            <p:cNvPr id="336" name="Google Shape;336;p35"/>
            <p:cNvGrpSpPr/>
            <p:nvPr/>
          </p:nvGrpSpPr>
          <p:grpSpPr>
            <a:xfrm flipH="1">
              <a:off x="5953371" y="1188871"/>
              <a:ext cx="1277476" cy="3005163"/>
              <a:chOff x="3789440" y="2081451"/>
              <a:chExt cx="477579" cy="1123468"/>
            </a:xfrm>
          </p:grpSpPr>
          <p:sp>
            <p:nvSpPr>
              <p:cNvPr id="337" name="Google Shape;337;p35"/>
              <p:cNvSpPr/>
              <p:nvPr/>
            </p:nvSpPr>
            <p:spPr>
              <a:xfrm>
                <a:off x="3828692" y="3060572"/>
                <a:ext cx="27730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945" extrusionOk="0">
                    <a:moveTo>
                      <a:pt x="124" y="1"/>
                    </a:moveTo>
                    <a:cubicBezTo>
                      <a:pt x="83" y="276"/>
                      <a:pt x="42" y="621"/>
                      <a:pt x="0" y="944"/>
                    </a:cubicBezTo>
                    <a:cubicBezTo>
                      <a:pt x="228" y="876"/>
                      <a:pt x="524" y="800"/>
                      <a:pt x="875" y="772"/>
                    </a:cubicBezTo>
                    <a:lnTo>
                      <a:pt x="455" y="9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extrusionOk="0">
                    <a:moveTo>
                      <a:pt x="0" y="0"/>
                    </a:moveTo>
                    <a:lnTo>
                      <a:pt x="1082" y="2191"/>
                    </a:lnTo>
                    <a:lnTo>
                      <a:pt x="1433" y="3403"/>
                    </a:lnTo>
                    <a:cubicBezTo>
                      <a:pt x="2129" y="3238"/>
                      <a:pt x="2832" y="2253"/>
                      <a:pt x="2832" y="2253"/>
                    </a:cubicBezTo>
                    <a:cubicBezTo>
                      <a:pt x="2832" y="2253"/>
                      <a:pt x="2529" y="2067"/>
                      <a:pt x="2391" y="1805"/>
                    </a:cubicBezTo>
                    <a:cubicBezTo>
                      <a:pt x="2253" y="1543"/>
                      <a:pt x="1943" y="0"/>
                      <a:pt x="1943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fill="none" extrusionOk="0">
                    <a:moveTo>
                      <a:pt x="1943" y="0"/>
                    </a:moveTo>
                    <a:cubicBezTo>
                      <a:pt x="1943" y="0"/>
                      <a:pt x="2253" y="1543"/>
                      <a:pt x="2391" y="1805"/>
                    </a:cubicBezTo>
                    <a:cubicBezTo>
                      <a:pt x="2529" y="2067"/>
                      <a:pt x="2832" y="2253"/>
                      <a:pt x="2832" y="2253"/>
                    </a:cubicBezTo>
                    <a:cubicBezTo>
                      <a:pt x="2832" y="2253"/>
                      <a:pt x="2129" y="3238"/>
                      <a:pt x="1433" y="3403"/>
                    </a:cubicBezTo>
                    <a:lnTo>
                      <a:pt x="1082" y="219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4089276" y="3049904"/>
                <a:ext cx="4058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502" extrusionOk="0">
                    <a:moveTo>
                      <a:pt x="0" y="0"/>
                    </a:moveTo>
                    <a:lnTo>
                      <a:pt x="738" y="1502"/>
                    </a:lnTo>
                    <a:cubicBezTo>
                      <a:pt x="848" y="1316"/>
                      <a:pt x="1034" y="1040"/>
                      <a:pt x="1282" y="79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4128971" y="3117045"/>
                <a:ext cx="138047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516" extrusionOk="0">
                    <a:moveTo>
                      <a:pt x="1660" y="1"/>
                    </a:moveTo>
                    <a:lnTo>
                      <a:pt x="1578" y="132"/>
                    </a:lnTo>
                    <a:cubicBezTo>
                      <a:pt x="1089" y="779"/>
                      <a:pt x="0" y="1055"/>
                      <a:pt x="0" y="1055"/>
                    </a:cubicBezTo>
                    <a:lnTo>
                      <a:pt x="248" y="2495"/>
                    </a:lnTo>
                    <a:cubicBezTo>
                      <a:pt x="248" y="2495"/>
                      <a:pt x="333" y="2515"/>
                      <a:pt x="482" y="2515"/>
                    </a:cubicBezTo>
                    <a:cubicBezTo>
                      <a:pt x="632" y="2515"/>
                      <a:pt x="848" y="2495"/>
                      <a:pt x="1109" y="2412"/>
                    </a:cubicBezTo>
                    <a:cubicBezTo>
                      <a:pt x="1633" y="2247"/>
                      <a:pt x="1984" y="2219"/>
                      <a:pt x="2811" y="1957"/>
                    </a:cubicBezTo>
                    <a:cubicBezTo>
                      <a:pt x="3644" y="1702"/>
                      <a:pt x="4361" y="972"/>
                      <a:pt x="4361" y="972"/>
                    </a:cubicBezTo>
                    <a:cubicBezTo>
                      <a:pt x="4361" y="972"/>
                      <a:pt x="4134" y="566"/>
                      <a:pt x="4085" y="490"/>
                    </a:cubicBezTo>
                    <a:cubicBezTo>
                      <a:pt x="4030" y="421"/>
                      <a:pt x="3376" y="469"/>
                      <a:pt x="2956" y="400"/>
                    </a:cubicBezTo>
                    <a:cubicBezTo>
                      <a:pt x="2535" y="332"/>
                      <a:pt x="1660" y="1"/>
                      <a:pt x="1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4142931" y="3146072"/>
                <a:ext cx="114939" cy="421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330" fill="none" extrusionOk="0">
                    <a:moveTo>
                      <a:pt x="0" y="1330"/>
                    </a:moveTo>
                    <a:cubicBezTo>
                      <a:pt x="717" y="1288"/>
                      <a:pt x="1061" y="1095"/>
                      <a:pt x="1963" y="868"/>
                    </a:cubicBezTo>
                    <a:cubicBezTo>
                      <a:pt x="2866" y="641"/>
                      <a:pt x="3631" y="0"/>
                      <a:pt x="363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3933692" y="2616389"/>
                <a:ext cx="221902" cy="467133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4757" extrusionOk="0">
                    <a:moveTo>
                      <a:pt x="2447" y="1"/>
                    </a:moveTo>
                    <a:cubicBezTo>
                      <a:pt x="1154" y="1"/>
                      <a:pt x="1" y="1316"/>
                      <a:pt x="851" y="3817"/>
                    </a:cubicBezTo>
                    <a:cubicBezTo>
                      <a:pt x="1898" y="6896"/>
                      <a:pt x="3393" y="9279"/>
                      <a:pt x="3393" y="9279"/>
                    </a:cubicBezTo>
                    <a:cubicBezTo>
                      <a:pt x="3345" y="11925"/>
                      <a:pt x="5281" y="14756"/>
                      <a:pt x="5281" y="14756"/>
                    </a:cubicBezTo>
                    <a:cubicBezTo>
                      <a:pt x="6844" y="14480"/>
                      <a:pt x="7010" y="13792"/>
                      <a:pt x="7010" y="13792"/>
                    </a:cubicBezTo>
                    <a:cubicBezTo>
                      <a:pt x="6934" y="12910"/>
                      <a:pt x="5212" y="7419"/>
                      <a:pt x="5212" y="7419"/>
                    </a:cubicBezTo>
                    <a:cubicBezTo>
                      <a:pt x="5212" y="7419"/>
                      <a:pt x="4750" y="3458"/>
                      <a:pt x="3545" y="475"/>
                    </a:cubicBezTo>
                    <a:lnTo>
                      <a:pt x="3345" y="214"/>
                    </a:lnTo>
                    <a:cubicBezTo>
                      <a:pt x="3054" y="71"/>
                      <a:pt x="2747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3927456" y="2599137"/>
                <a:ext cx="228138" cy="484385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15302" fill="none" extrusionOk="0">
                    <a:moveTo>
                      <a:pt x="3742" y="1020"/>
                    </a:moveTo>
                    <a:cubicBezTo>
                      <a:pt x="4947" y="4003"/>
                      <a:pt x="5409" y="7964"/>
                      <a:pt x="5409" y="7964"/>
                    </a:cubicBezTo>
                    <a:cubicBezTo>
                      <a:pt x="5409" y="7964"/>
                      <a:pt x="7131" y="13455"/>
                      <a:pt x="7207" y="14337"/>
                    </a:cubicBezTo>
                    <a:cubicBezTo>
                      <a:pt x="7207" y="14337"/>
                      <a:pt x="7041" y="15025"/>
                      <a:pt x="5478" y="15301"/>
                    </a:cubicBezTo>
                    <a:cubicBezTo>
                      <a:pt x="5478" y="15301"/>
                      <a:pt x="3542" y="12470"/>
                      <a:pt x="3590" y="9824"/>
                    </a:cubicBezTo>
                    <a:cubicBezTo>
                      <a:pt x="3590" y="9824"/>
                      <a:pt x="2095" y="7441"/>
                      <a:pt x="1048" y="4362"/>
                    </a:cubicBezTo>
                    <a:cubicBezTo>
                      <a:pt x="1" y="1282"/>
                      <a:pt x="1992" y="1"/>
                      <a:pt x="3542" y="7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4097981" y="3044871"/>
                <a:ext cx="44982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49" fill="none" extrusionOk="0">
                    <a:moveTo>
                      <a:pt x="1" y="648"/>
                    </a:moveTo>
                    <a:cubicBezTo>
                      <a:pt x="1131" y="338"/>
                      <a:pt x="1420" y="1"/>
                      <a:pt x="142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3966708" y="2733703"/>
                <a:ext cx="74389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5574" extrusionOk="0">
                    <a:moveTo>
                      <a:pt x="1875" y="0"/>
                    </a:moveTo>
                    <a:lnTo>
                      <a:pt x="1" y="655"/>
                    </a:lnTo>
                    <a:cubicBezTo>
                      <a:pt x="1027" y="3465"/>
                      <a:pt x="2350" y="5573"/>
                      <a:pt x="2350" y="5573"/>
                    </a:cubicBezTo>
                    <a:cubicBezTo>
                      <a:pt x="2350" y="5573"/>
                      <a:pt x="1875" y="3452"/>
                      <a:pt x="1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extrusionOk="0">
                    <a:moveTo>
                      <a:pt x="545" y="1"/>
                    </a:moveTo>
                    <a:cubicBezTo>
                      <a:pt x="435" y="758"/>
                      <a:pt x="297" y="2067"/>
                      <a:pt x="297" y="2067"/>
                    </a:cubicBezTo>
                    <a:lnTo>
                      <a:pt x="1" y="2853"/>
                    </a:lnTo>
                    <a:lnTo>
                      <a:pt x="63" y="2928"/>
                    </a:lnTo>
                    <a:lnTo>
                      <a:pt x="1558" y="2853"/>
                    </a:lnTo>
                    <a:cubicBezTo>
                      <a:pt x="1558" y="2853"/>
                      <a:pt x="1634" y="2756"/>
                      <a:pt x="1668" y="2253"/>
                    </a:cubicBezTo>
                    <a:cubicBezTo>
                      <a:pt x="1696" y="1744"/>
                      <a:pt x="2233" y="462"/>
                      <a:pt x="2233" y="462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fill="none" extrusionOk="0">
                    <a:moveTo>
                      <a:pt x="2233" y="462"/>
                    </a:moveTo>
                    <a:cubicBezTo>
                      <a:pt x="2233" y="462"/>
                      <a:pt x="1696" y="1744"/>
                      <a:pt x="1668" y="2253"/>
                    </a:cubicBezTo>
                    <a:cubicBezTo>
                      <a:pt x="1634" y="2756"/>
                      <a:pt x="1558" y="2853"/>
                      <a:pt x="1558" y="2853"/>
                    </a:cubicBezTo>
                    <a:lnTo>
                      <a:pt x="63" y="2928"/>
                    </a:lnTo>
                    <a:lnTo>
                      <a:pt x="1" y="2853"/>
                    </a:lnTo>
                    <a:lnTo>
                      <a:pt x="297" y="2067"/>
                    </a:lnTo>
                    <a:cubicBezTo>
                      <a:pt x="297" y="2067"/>
                      <a:pt x="435" y="758"/>
                      <a:pt x="54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801216" y="3129264"/>
                <a:ext cx="148525" cy="7565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2390" extrusionOk="0">
                    <a:moveTo>
                      <a:pt x="2198" y="1"/>
                    </a:moveTo>
                    <a:lnTo>
                      <a:pt x="1991" y="228"/>
                    </a:lnTo>
                    <a:cubicBezTo>
                      <a:pt x="1833" y="405"/>
                      <a:pt x="1601" y="506"/>
                      <a:pt x="1361" y="506"/>
                    </a:cubicBezTo>
                    <a:cubicBezTo>
                      <a:pt x="1339" y="506"/>
                      <a:pt x="1317" y="505"/>
                      <a:pt x="1295" y="504"/>
                    </a:cubicBezTo>
                    <a:cubicBezTo>
                      <a:pt x="916" y="483"/>
                      <a:pt x="407" y="448"/>
                      <a:pt x="386" y="428"/>
                    </a:cubicBezTo>
                    <a:cubicBezTo>
                      <a:pt x="386" y="428"/>
                      <a:pt x="42" y="1923"/>
                      <a:pt x="21" y="2012"/>
                    </a:cubicBezTo>
                    <a:cubicBezTo>
                      <a:pt x="0" y="2109"/>
                      <a:pt x="696" y="2178"/>
                      <a:pt x="696" y="2178"/>
                    </a:cubicBezTo>
                    <a:cubicBezTo>
                      <a:pt x="696" y="2178"/>
                      <a:pt x="1936" y="2322"/>
                      <a:pt x="2308" y="2377"/>
                    </a:cubicBezTo>
                    <a:cubicBezTo>
                      <a:pt x="2375" y="2386"/>
                      <a:pt x="2494" y="2390"/>
                      <a:pt x="2646" y="2390"/>
                    </a:cubicBezTo>
                    <a:cubicBezTo>
                      <a:pt x="3337" y="2390"/>
                      <a:pt x="4692" y="2315"/>
                      <a:pt x="4692" y="2315"/>
                    </a:cubicBezTo>
                    <a:cubicBezTo>
                      <a:pt x="4692" y="2315"/>
                      <a:pt x="4616" y="1551"/>
                      <a:pt x="4409" y="1420"/>
                    </a:cubicBezTo>
                    <a:cubicBezTo>
                      <a:pt x="4209" y="1289"/>
                      <a:pt x="3369" y="869"/>
                      <a:pt x="2942" y="683"/>
                    </a:cubicBezTo>
                    <a:cubicBezTo>
                      <a:pt x="2522" y="504"/>
                      <a:pt x="2315" y="76"/>
                      <a:pt x="2315" y="76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3809288" y="3186179"/>
                <a:ext cx="131305" cy="9402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297" fill="none" extrusionOk="0">
                    <a:moveTo>
                      <a:pt x="0" y="1"/>
                    </a:moveTo>
                    <a:cubicBezTo>
                      <a:pt x="35" y="14"/>
                      <a:pt x="1722" y="256"/>
                      <a:pt x="2494" y="276"/>
                    </a:cubicBezTo>
                    <a:cubicBezTo>
                      <a:pt x="3265" y="297"/>
                      <a:pt x="4147" y="235"/>
                      <a:pt x="4147" y="23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3824767" y="2603537"/>
                <a:ext cx="203257" cy="48628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362" extrusionOk="0">
                    <a:moveTo>
                      <a:pt x="4357" y="1"/>
                    </a:moveTo>
                    <a:cubicBezTo>
                      <a:pt x="3650" y="1"/>
                      <a:pt x="2952" y="259"/>
                      <a:pt x="2611" y="868"/>
                    </a:cubicBezTo>
                    <a:cubicBezTo>
                      <a:pt x="1791" y="2328"/>
                      <a:pt x="2356" y="3499"/>
                      <a:pt x="2356" y="3499"/>
                    </a:cubicBezTo>
                    <a:lnTo>
                      <a:pt x="1819" y="8769"/>
                    </a:lnTo>
                    <a:cubicBezTo>
                      <a:pt x="241" y="10602"/>
                      <a:pt x="0" y="15031"/>
                      <a:pt x="0" y="15031"/>
                    </a:cubicBezTo>
                    <a:lnTo>
                      <a:pt x="1881" y="15362"/>
                    </a:lnTo>
                    <a:lnTo>
                      <a:pt x="4140" y="9754"/>
                    </a:lnTo>
                    <a:cubicBezTo>
                      <a:pt x="4140" y="9754"/>
                      <a:pt x="5925" y="6186"/>
                      <a:pt x="6421" y="3864"/>
                    </a:cubicBezTo>
                    <a:lnTo>
                      <a:pt x="6421" y="1247"/>
                    </a:lnTo>
                    <a:cubicBezTo>
                      <a:pt x="6337" y="498"/>
                      <a:pt x="5338" y="1"/>
                      <a:pt x="4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3824767" y="2584987"/>
                <a:ext cx="203257" cy="50483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948" fill="none" extrusionOk="0">
                    <a:moveTo>
                      <a:pt x="6421" y="4450"/>
                    </a:moveTo>
                    <a:cubicBezTo>
                      <a:pt x="5925" y="6772"/>
                      <a:pt x="4140" y="10340"/>
                      <a:pt x="4140" y="10340"/>
                    </a:cubicBezTo>
                    <a:lnTo>
                      <a:pt x="1881" y="15948"/>
                    </a:lnTo>
                    <a:lnTo>
                      <a:pt x="0" y="15617"/>
                    </a:lnTo>
                    <a:cubicBezTo>
                      <a:pt x="0" y="15617"/>
                      <a:pt x="241" y="11188"/>
                      <a:pt x="1819" y="9355"/>
                    </a:cubicBezTo>
                    <a:lnTo>
                      <a:pt x="2356" y="4085"/>
                    </a:lnTo>
                    <a:cubicBezTo>
                      <a:pt x="2356" y="4085"/>
                      <a:pt x="1791" y="2914"/>
                      <a:pt x="2611" y="1454"/>
                    </a:cubicBezTo>
                    <a:cubicBezTo>
                      <a:pt x="3424" y="0"/>
                      <a:pt x="6276" y="544"/>
                      <a:pt x="6421" y="18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3834991" y="3056014"/>
                <a:ext cx="51060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11" fill="none" extrusionOk="0">
                    <a:moveTo>
                      <a:pt x="1" y="0"/>
                    </a:moveTo>
                    <a:cubicBezTo>
                      <a:pt x="1110" y="310"/>
                      <a:pt x="1613" y="296"/>
                      <a:pt x="1613" y="29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3881461" y="2603442"/>
                <a:ext cx="103828" cy="277709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773" extrusionOk="0">
                    <a:moveTo>
                      <a:pt x="2571" y="0"/>
                    </a:moveTo>
                    <a:cubicBezTo>
                      <a:pt x="1860" y="0"/>
                      <a:pt x="1159" y="261"/>
                      <a:pt x="813" y="871"/>
                    </a:cubicBezTo>
                    <a:cubicBezTo>
                      <a:pt x="0" y="2331"/>
                      <a:pt x="565" y="3502"/>
                      <a:pt x="565" y="3502"/>
                    </a:cubicBezTo>
                    <a:lnTo>
                      <a:pt x="28" y="8772"/>
                    </a:lnTo>
                    <a:cubicBezTo>
                      <a:pt x="28" y="8772"/>
                      <a:pt x="992" y="5452"/>
                      <a:pt x="3279" y="4680"/>
                    </a:cubicBezTo>
                    <a:lnTo>
                      <a:pt x="2942" y="23"/>
                    </a:lnTo>
                    <a:cubicBezTo>
                      <a:pt x="2819" y="8"/>
                      <a:pt x="2695" y="0"/>
                      <a:pt x="2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4029353" y="2479640"/>
                <a:ext cx="121239" cy="92053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2908" extrusionOk="0">
                    <a:moveTo>
                      <a:pt x="3223" y="1"/>
                    </a:moveTo>
                    <a:lnTo>
                      <a:pt x="3065" y="318"/>
                    </a:lnTo>
                    <a:cubicBezTo>
                      <a:pt x="3065" y="318"/>
                      <a:pt x="1494" y="931"/>
                      <a:pt x="764" y="1241"/>
                    </a:cubicBezTo>
                    <a:cubicBezTo>
                      <a:pt x="80" y="1531"/>
                      <a:pt x="0" y="2907"/>
                      <a:pt x="535" y="2907"/>
                    </a:cubicBezTo>
                    <a:cubicBezTo>
                      <a:pt x="572" y="2907"/>
                      <a:pt x="611" y="2901"/>
                      <a:pt x="653" y="2887"/>
                    </a:cubicBezTo>
                    <a:cubicBezTo>
                      <a:pt x="1322" y="2667"/>
                      <a:pt x="3257" y="1089"/>
                      <a:pt x="3257" y="1089"/>
                    </a:cubicBezTo>
                    <a:lnTo>
                      <a:pt x="3829" y="724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4029100" y="2479640"/>
                <a:ext cx="121492" cy="98162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101" fill="none" extrusionOk="0">
                    <a:moveTo>
                      <a:pt x="3837" y="724"/>
                    </a:moveTo>
                    <a:lnTo>
                      <a:pt x="3265" y="1089"/>
                    </a:lnTo>
                    <a:cubicBezTo>
                      <a:pt x="3265" y="1089"/>
                      <a:pt x="1330" y="2667"/>
                      <a:pt x="661" y="2887"/>
                    </a:cubicBezTo>
                    <a:cubicBezTo>
                      <a:pt x="0" y="3101"/>
                      <a:pt x="41" y="1551"/>
                      <a:pt x="772" y="1241"/>
                    </a:cubicBezTo>
                    <a:cubicBezTo>
                      <a:pt x="1502" y="931"/>
                      <a:pt x="3073" y="318"/>
                      <a:pt x="3073" y="318"/>
                    </a:cubicBezTo>
                    <a:lnTo>
                      <a:pt x="323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4029353" y="2504932"/>
                <a:ext cx="58435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109" extrusionOk="0">
                    <a:moveTo>
                      <a:pt x="1845" y="1"/>
                    </a:moveTo>
                    <a:lnTo>
                      <a:pt x="1845" y="1"/>
                    </a:lnTo>
                    <a:cubicBezTo>
                      <a:pt x="1453" y="159"/>
                      <a:pt x="1046" y="318"/>
                      <a:pt x="764" y="442"/>
                    </a:cubicBezTo>
                    <a:cubicBezTo>
                      <a:pt x="80" y="732"/>
                      <a:pt x="0" y="2108"/>
                      <a:pt x="535" y="2108"/>
                    </a:cubicBezTo>
                    <a:cubicBezTo>
                      <a:pt x="572" y="2108"/>
                      <a:pt x="611" y="2102"/>
                      <a:pt x="653" y="2088"/>
                    </a:cubicBezTo>
                    <a:cubicBezTo>
                      <a:pt x="777" y="2047"/>
                      <a:pt x="950" y="1957"/>
                      <a:pt x="1136" y="1840"/>
                    </a:cubicBezTo>
                    <a:cubicBezTo>
                      <a:pt x="1225" y="1448"/>
                      <a:pt x="1418" y="841"/>
                      <a:pt x="1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4129604" y="2438267"/>
                <a:ext cx="37986" cy="64323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032" extrusionOk="0">
                    <a:moveTo>
                      <a:pt x="1021" y="1"/>
                    </a:moveTo>
                    <a:cubicBezTo>
                      <a:pt x="1012" y="1"/>
                      <a:pt x="1005" y="7"/>
                      <a:pt x="1000" y="20"/>
                    </a:cubicBezTo>
                    <a:cubicBezTo>
                      <a:pt x="965" y="89"/>
                      <a:pt x="607" y="619"/>
                      <a:pt x="380" y="812"/>
                    </a:cubicBezTo>
                    <a:cubicBezTo>
                      <a:pt x="104" y="1053"/>
                      <a:pt x="1" y="1411"/>
                      <a:pt x="1" y="1411"/>
                    </a:cubicBezTo>
                    <a:lnTo>
                      <a:pt x="263" y="2031"/>
                    </a:lnTo>
                    <a:lnTo>
                      <a:pt x="1200" y="1184"/>
                    </a:lnTo>
                    <a:cubicBezTo>
                      <a:pt x="1200" y="1184"/>
                      <a:pt x="1055" y="598"/>
                      <a:pt x="1089" y="337"/>
                    </a:cubicBezTo>
                    <a:cubicBezTo>
                      <a:pt x="1123" y="123"/>
                      <a:pt x="1060" y="1"/>
                      <a:pt x="102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4126344" y="2436684"/>
                <a:ext cx="39062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75" fill="none" extrusionOk="0">
                    <a:moveTo>
                      <a:pt x="1" y="1675"/>
                    </a:moveTo>
                    <a:cubicBezTo>
                      <a:pt x="1" y="1675"/>
                      <a:pt x="228" y="1117"/>
                      <a:pt x="483" y="862"/>
                    </a:cubicBezTo>
                    <a:cubicBezTo>
                      <a:pt x="696" y="655"/>
                      <a:pt x="1068" y="139"/>
                      <a:pt x="1103" y="70"/>
                    </a:cubicBezTo>
                    <a:cubicBezTo>
                      <a:pt x="1130" y="1"/>
                      <a:pt x="1234" y="125"/>
                      <a:pt x="1192" y="38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4144894" y="2407340"/>
                <a:ext cx="60873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320" extrusionOk="0">
                    <a:moveTo>
                      <a:pt x="1729" y="0"/>
                    </a:moveTo>
                    <a:cubicBezTo>
                      <a:pt x="1706" y="0"/>
                      <a:pt x="1684" y="9"/>
                      <a:pt x="1667" y="25"/>
                    </a:cubicBezTo>
                    <a:lnTo>
                      <a:pt x="28" y="1975"/>
                    </a:lnTo>
                    <a:cubicBezTo>
                      <a:pt x="7" y="2009"/>
                      <a:pt x="0" y="2051"/>
                      <a:pt x="28" y="2078"/>
                    </a:cubicBezTo>
                    <a:lnTo>
                      <a:pt x="193" y="2319"/>
                    </a:lnTo>
                    <a:lnTo>
                      <a:pt x="1888" y="280"/>
                    </a:lnTo>
                    <a:cubicBezTo>
                      <a:pt x="1915" y="246"/>
                      <a:pt x="1922" y="198"/>
                      <a:pt x="1895" y="156"/>
                    </a:cubicBezTo>
                    <a:lnTo>
                      <a:pt x="1798" y="32"/>
                    </a:lnTo>
                    <a:cubicBezTo>
                      <a:pt x="1780" y="11"/>
                      <a:pt x="1755" y="0"/>
                      <a:pt x="1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4137898" y="2430353"/>
                <a:ext cx="54985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344" extrusionOk="0">
                    <a:moveTo>
                      <a:pt x="1640" y="1"/>
                    </a:moveTo>
                    <a:lnTo>
                      <a:pt x="1413" y="215"/>
                    </a:lnTo>
                    <a:cubicBezTo>
                      <a:pt x="1413" y="215"/>
                      <a:pt x="1440" y="593"/>
                      <a:pt x="1344" y="786"/>
                    </a:cubicBezTo>
                    <a:lnTo>
                      <a:pt x="1186" y="153"/>
                    </a:lnTo>
                    <a:lnTo>
                      <a:pt x="1013" y="311"/>
                    </a:lnTo>
                    <a:cubicBezTo>
                      <a:pt x="1013" y="311"/>
                      <a:pt x="1068" y="828"/>
                      <a:pt x="1013" y="1007"/>
                    </a:cubicBezTo>
                    <a:lnTo>
                      <a:pt x="827" y="587"/>
                    </a:lnTo>
                    <a:lnTo>
                      <a:pt x="655" y="683"/>
                    </a:lnTo>
                    <a:lnTo>
                      <a:pt x="731" y="1303"/>
                    </a:lnTo>
                    <a:cubicBezTo>
                      <a:pt x="731" y="1303"/>
                      <a:pt x="727" y="1303"/>
                      <a:pt x="720" y="1303"/>
                    </a:cubicBezTo>
                    <a:cubicBezTo>
                      <a:pt x="651" y="1303"/>
                      <a:pt x="252" y="1331"/>
                      <a:pt x="1" y="1971"/>
                    </a:cubicBezTo>
                    <a:lnTo>
                      <a:pt x="304" y="2343"/>
                    </a:lnTo>
                    <a:cubicBezTo>
                      <a:pt x="304" y="2343"/>
                      <a:pt x="938" y="1895"/>
                      <a:pt x="1075" y="1709"/>
                    </a:cubicBezTo>
                    <a:cubicBezTo>
                      <a:pt x="1213" y="1523"/>
                      <a:pt x="1489" y="1330"/>
                      <a:pt x="1489" y="1330"/>
                    </a:cubicBezTo>
                    <a:cubicBezTo>
                      <a:pt x="1489" y="1330"/>
                      <a:pt x="1709" y="883"/>
                      <a:pt x="1723" y="683"/>
                    </a:cubicBezTo>
                    <a:cubicBezTo>
                      <a:pt x="1737" y="476"/>
                      <a:pt x="1640" y="1"/>
                      <a:pt x="1640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4137898" y="2470491"/>
                <a:ext cx="23140" cy="2228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04" fill="none" extrusionOk="0">
                    <a:moveTo>
                      <a:pt x="731" y="35"/>
                    </a:moveTo>
                    <a:cubicBezTo>
                      <a:pt x="731" y="35"/>
                      <a:pt x="276" y="1"/>
                      <a:pt x="1" y="7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4158632" y="2451941"/>
                <a:ext cx="2406" cy="19658"/>
              </a:xfrm>
              <a:custGeom>
                <a:avLst/>
                <a:gdLst/>
                <a:ahLst/>
                <a:cxnLst/>
                <a:rect l="l" t="t" r="r" b="b"/>
                <a:pathLst>
                  <a:path w="76" h="621" fill="none" extrusionOk="0">
                    <a:moveTo>
                      <a:pt x="0" y="1"/>
                    </a:moveTo>
                    <a:lnTo>
                      <a:pt x="76" y="62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4158632" y="2440166"/>
                <a:ext cx="13105" cy="2206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97" fill="none" extrusionOk="0">
                    <a:moveTo>
                      <a:pt x="358" y="1"/>
                    </a:moveTo>
                    <a:cubicBezTo>
                      <a:pt x="358" y="1"/>
                      <a:pt x="413" y="518"/>
                      <a:pt x="358" y="697"/>
                    </a:cubicBezTo>
                    <a:lnTo>
                      <a:pt x="214" y="359"/>
                    </a:lnTo>
                    <a:cubicBezTo>
                      <a:pt x="193" y="318"/>
                      <a:pt x="138" y="297"/>
                      <a:pt x="90" y="318"/>
                    </a:cubicBezTo>
                    <a:lnTo>
                      <a:pt x="0" y="36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4169965" y="2435164"/>
                <a:ext cx="10478" cy="20101"/>
              </a:xfrm>
              <a:custGeom>
                <a:avLst/>
                <a:gdLst/>
                <a:ahLst/>
                <a:cxnLst/>
                <a:rect l="l" t="t" r="r" b="b"/>
                <a:pathLst>
                  <a:path w="331" h="635" fill="none" extrusionOk="0">
                    <a:moveTo>
                      <a:pt x="331" y="634"/>
                    </a:moveTo>
                    <a:lnTo>
                      <a:pt x="173" y="1"/>
                    </a:lnTo>
                    <a:lnTo>
                      <a:pt x="0" y="1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4180411" y="2437127"/>
                <a:ext cx="3102" cy="1813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3" fill="none" extrusionOk="0">
                    <a:moveTo>
                      <a:pt x="70" y="1"/>
                    </a:moveTo>
                    <a:cubicBezTo>
                      <a:pt x="70" y="1"/>
                      <a:pt x="97" y="379"/>
                      <a:pt x="1" y="57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4147490" y="2430353"/>
                <a:ext cx="45393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44" fill="none" extrusionOk="0">
                    <a:moveTo>
                      <a:pt x="1" y="2343"/>
                    </a:moveTo>
                    <a:cubicBezTo>
                      <a:pt x="1" y="2343"/>
                      <a:pt x="635" y="1895"/>
                      <a:pt x="772" y="1709"/>
                    </a:cubicBezTo>
                    <a:cubicBezTo>
                      <a:pt x="910" y="1523"/>
                      <a:pt x="1186" y="1330"/>
                      <a:pt x="1186" y="1330"/>
                    </a:cubicBezTo>
                    <a:cubicBezTo>
                      <a:pt x="1186" y="1330"/>
                      <a:pt x="1406" y="883"/>
                      <a:pt x="1420" y="683"/>
                    </a:cubicBezTo>
                    <a:cubicBezTo>
                      <a:pt x="1434" y="476"/>
                      <a:pt x="1337" y="1"/>
                      <a:pt x="133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4169965" y="2462198"/>
                <a:ext cx="1994" cy="899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84" fill="none" extrusionOk="0">
                    <a:moveTo>
                      <a:pt x="0" y="1"/>
                    </a:moveTo>
                    <a:cubicBezTo>
                      <a:pt x="35" y="145"/>
                      <a:pt x="62" y="283"/>
                      <a:pt x="62" y="2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4156669" y="2352735"/>
                <a:ext cx="34694" cy="6828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157" fill="none" extrusionOk="0">
                    <a:moveTo>
                      <a:pt x="599" y="2157"/>
                    </a:moveTo>
                    <a:cubicBezTo>
                      <a:pt x="723" y="1433"/>
                      <a:pt x="372" y="993"/>
                      <a:pt x="186" y="1068"/>
                    </a:cubicBezTo>
                    <a:cubicBezTo>
                      <a:pt x="0" y="1137"/>
                      <a:pt x="462" y="1626"/>
                      <a:pt x="779" y="1530"/>
                    </a:cubicBezTo>
                    <a:cubicBezTo>
                      <a:pt x="1095" y="1427"/>
                      <a:pt x="985" y="359"/>
                      <a:pt x="49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4141823" y="2385656"/>
                <a:ext cx="24026" cy="4276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351" fill="none" extrusionOk="0">
                    <a:moveTo>
                      <a:pt x="758" y="135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840468" y="2368246"/>
                <a:ext cx="226365" cy="28188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8905" extrusionOk="0">
                    <a:moveTo>
                      <a:pt x="2734" y="0"/>
                    </a:moveTo>
                    <a:cubicBezTo>
                      <a:pt x="2229" y="0"/>
                      <a:pt x="1700" y="148"/>
                      <a:pt x="1240" y="585"/>
                    </a:cubicBezTo>
                    <a:cubicBezTo>
                      <a:pt x="0" y="1763"/>
                      <a:pt x="1275" y="5710"/>
                      <a:pt x="1275" y="5710"/>
                    </a:cubicBezTo>
                    <a:lnTo>
                      <a:pt x="1137" y="8266"/>
                    </a:lnTo>
                    <a:cubicBezTo>
                      <a:pt x="2050" y="8752"/>
                      <a:pt x="3049" y="8905"/>
                      <a:pt x="3946" y="8905"/>
                    </a:cubicBezTo>
                    <a:cubicBezTo>
                      <a:pt x="5466" y="8905"/>
                      <a:pt x="6689" y="8466"/>
                      <a:pt x="6689" y="8466"/>
                    </a:cubicBezTo>
                    <a:cubicBezTo>
                      <a:pt x="6689" y="8466"/>
                      <a:pt x="7151" y="4925"/>
                      <a:pt x="6689" y="3403"/>
                    </a:cubicBezTo>
                    <a:cubicBezTo>
                      <a:pt x="6228" y="1880"/>
                      <a:pt x="4643" y="592"/>
                      <a:pt x="4643" y="592"/>
                    </a:cubicBezTo>
                    <a:cubicBezTo>
                      <a:pt x="4367" y="419"/>
                      <a:pt x="3584" y="0"/>
                      <a:pt x="2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972817" y="2381288"/>
                <a:ext cx="91198" cy="26457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8358" extrusionOk="0">
                    <a:moveTo>
                      <a:pt x="1" y="1"/>
                    </a:moveTo>
                    <a:cubicBezTo>
                      <a:pt x="97" y="49"/>
                      <a:pt x="173" y="97"/>
                      <a:pt x="221" y="125"/>
                    </a:cubicBezTo>
                    <a:cubicBezTo>
                      <a:pt x="242" y="146"/>
                      <a:pt x="1833" y="1448"/>
                      <a:pt x="2295" y="2970"/>
                    </a:cubicBezTo>
                    <a:cubicBezTo>
                      <a:pt x="2488" y="3618"/>
                      <a:pt x="2550" y="4672"/>
                      <a:pt x="2467" y="6118"/>
                    </a:cubicBezTo>
                    <a:cubicBezTo>
                      <a:pt x="2412" y="7131"/>
                      <a:pt x="1757" y="7999"/>
                      <a:pt x="855" y="8357"/>
                    </a:cubicBezTo>
                    <a:cubicBezTo>
                      <a:pt x="1689" y="8247"/>
                      <a:pt x="2302" y="8054"/>
                      <a:pt x="2453" y="8006"/>
                    </a:cubicBezTo>
                    <a:cubicBezTo>
                      <a:pt x="2501" y="7620"/>
                      <a:pt x="2880" y="4417"/>
                      <a:pt x="2453" y="3011"/>
                    </a:cubicBezTo>
                    <a:cubicBezTo>
                      <a:pt x="1999" y="1517"/>
                      <a:pt x="442" y="235"/>
                      <a:pt x="428" y="221"/>
                    </a:cubicBezTo>
                    <a:cubicBezTo>
                      <a:pt x="345" y="173"/>
                      <a:pt x="201" y="9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4028657" y="2237511"/>
                <a:ext cx="26084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554" extrusionOk="0">
                    <a:moveTo>
                      <a:pt x="73" y="1"/>
                    </a:moveTo>
                    <a:cubicBezTo>
                      <a:pt x="28" y="1"/>
                      <a:pt x="0" y="3"/>
                      <a:pt x="0" y="3"/>
                    </a:cubicBezTo>
                    <a:lnTo>
                      <a:pt x="152" y="423"/>
                    </a:lnTo>
                    <a:cubicBezTo>
                      <a:pt x="613" y="671"/>
                      <a:pt x="476" y="1553"/>
                      <a:pt x="476" y="1553"/>
                    </a:cubicBezTo>
                    <a:cubicBezTo>
                      <a:pt x="476" y="1553"/>
                      <a:pt x="786" y="1167"/>
                      <a:pt x="806" y="547"/>
                    </a:cubicBezTo>
                    <a:cubicBezTo>
                      <a:pt x="823" y="47"/>
                      <a:pt x="275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4042395" y="2240423"/>
                <a:ext cx="12029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420" fill="none" extrusionOk="0">
                    <a:moveTo>
                      <a:pt x="76" y="1420"/>
                    </a:moveTo>
                    <a:cubicBezTo>
                      <a:pt x="76" y="1420"/>
                      <a:pt x="352" y="1075"/>
                      <a:pt x="372" y="455"/>
                    </a:cubicBezTo>
                    <a:cubicBezTo>
                      <a:pt x="379" y="214"/>
                      <a:pt x="159" y="7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3917231" y="2237511"/>
                <a:ext cx="129121" cy="172172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439" extrusionOk="0">
                    <a:moveTo>
                      <a:pt x="2837" y="1"/>
                    </a:moveTo>
                    <a:cubicBezTo>
                      <a:pt x="2089" y="1"/>
                      <a:pt x="1467" y="617"/>
                      <a:pt x="1447" y="1374"/>
                    </a:cubicBezTo>
                    <a:cubicBezTo>
                      <a:pt x="1426" y="2001"/>
                      <a:pt x="1364" y="2848"/>
                      <a:pt x="1199" y="3145"/>
                    </a:cubicBezTo>
                    <a:cubicBezTo>
                      <a:pt x="923" y="3634"/>
                      <a:pt x="0" y="4178"/>
                      <a:pt x="0" y="4178"/>
                    </a:cubicBezTo>
                    <a:cubicBezTo>
                      <a:pt x="0" y="4178"/>
                      <a:pt x="1543" y="5438"/>
                      <a:pt x="1999" y="5438"/>
                    </a:cubicBezTo>
                    <a:cubicBezTo>
                      <a:pt x="2025" y="5438"/>
                      <a:pt x="2048" y="5434"/>
                      <a:pt x="2067" y="5425"/>
                    </a:cubicBezTo>
                    <a:cubicBezTo>
                      <a:pt x="2404" y="5259"/>
                      <a:pt x="2363" y="4846"/>
                      <a:pt x="2363" y="4846"/>
                    </a:cubicBezTo>
                    <a:cubicBezTo>
                      <a:pt x="2363" y="4846"/>
                      <a:pt x="2032" y="4357"/>
                      <a:pt x="2074" y="4157"/>
                    </a:cubicBezTo>
                    <a:cubicBezTo>
                      <a:pt x="2115" y="3957"/>
                      <a:pt x="2577" y="3372"/>
                      <a:pt x="2577" y="3372"/>
                    </a:cubicBezTo>
                    <a:cubicBezTo>
                      <a:pt x="2577" y="3372"/>
                      <a:pt x="2721" y="3521"/>
                      <a:pt x="2908" y="3521"/>
                    </a:cubicBezTo>
                    <a:cubicBezTo>
                      <a:pt x="2962" y="3521"/>
                      <a:pt x="3020" y="3508"/>
                      <a:pt x="3079" y="3475"/>
                    </a:cubicBezTo>
                    <a:cubicBezTo>
                      <a:pt x="3334" y="3331"/>
                      <a:pt x="3658" y="2518"/>
                      <a:pt x="3658" y="2518"/>
                    </a:cubicBezTo>
                    <a:lnTo>
                      <a:pt x="4044" y="2518"/>
                    </a:lnTo>
                    <a:cubicBezTo>
                      <a:pt x="4044" y="2518"/>
                      <a:pt x="4078" y="2235"/>
                      <a:pt x="4044" y="1953"/>
                    </a:cubicBezTo>
                    <a:cubicBezTo>
                      <a:pt x="4003" y="1677"/>
                      <a:pt x="3961" y="733"/>
                      <a:pt x="3961" y="733"/>
                    </a:cubicBezTo>
                    <a:cubicBezTo>
                      <a:pt x="3961" y="733"/>
                      <a:pt x="3947" y="127"/>
                      <a:pt x="3024" y="17"/>
                    </a:cubicBezTo>
                    <a:cubicBezTo>
                      <a:pt x="2990" y="10"/>
                      <a:pt x="2955" y="3"/>
                      <a:pt x="2921" y="3"/>
                    </a:cubicBezTo>
                    <a:cubicBezTo>
                      <a:pt x="2893" y="1"/>
                      <a:pt x="2865" y="1"/>
                      <a:pt x="283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3982852" y="2331146"/>
                <a:ext cx="1595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92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" y="662"/>
                      <a:pt x="132" y="924"/>
                    </a:cubicBezTo>
                    <a:cubicBezTo>
                      <a:pt x="283" y="689"/>
                      <a:pt x="504" y="414"/>
                      <a:pt x="504" y="414"/>
                    </a:cubicBezTo>
                    <a:cubicBezTo>
                      <a:pt x="504" y="414"/>
                      <a:pt x="97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4028657" y="2286671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104" y="248"/>
                    </a:cubicBezTo>
                    <a:cubicBezTo>
                      <a:pt x="159" y="248"/>
                      <a:pt x="200" y="186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4012734" y="2312596"/>
                <a:ext cx="7439" cy="1095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6" fill="none" extrusionOk="0">
                    <a:moveTo>
                      <a:pt x="235" y="345"/>
                    </a:moveTo>
                    <a:cubicBezTo>
                      <a:pt x="62" y="345"/>
                      <a:pt x="0" y="104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854839" y="2217410"/>
                <a:ext cx="193697" cy="17590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557" extrusionOk="0">
                    <a:moveTo>
                      <a:pt x="4393" y="0"/>
                    </a:moveTo>
                    <a:cubicBezTo>
                      <a:pt x="3472" y="0"/>
                      <a:pt x="2504" y="650"/>
                      <a:pt x="2178" y="2078"/>
                    </a:cubicBezTo>
                    <a:cubicBezTo>
                      <a:pt x="1764" y="3848"/>
                      <a:pt x="1" y="4517"/>
                      <a:pt x="1" y="4517"/>
                    </a:cubicBezTo>
                    <a:lnTo>
                      <a:pt x="972" y="5557"/>
                    </a:lnTo>
                    <a:cubicBezTo>
                      <a:pt x="972" y="5557"/>
                      <a:pt x="2398" y="5144"/>
                      <a:pt x="2963" y="4303"/>
                    </a:cubicBezTo>
                    <a:cubicBezTo>
                      <a:pt x="3535" y="3463"/>
                      <a:pt x="3438" y="3180"/>
                      <a:pt x="3438" y="3180"/>
                    </a:cubicBezTo>
                    <a:cubicBezTo>
                      <a:pt x="3438" y="3180"/>
                      <a:pt x="5788" y="2464"/>
                      <a:pt x="5960" y="955"/>
                    </a:cubicBezTo>
                    <a:cubicBezTo>
                      <a:pt x="5960" y="955"/>
                      <a:pt x="6118" y="507"/>
                      <a:pt x="5050" y="115"/>
                    </a:cubicBezTo>
                    <a:cubicBezTo>
                      <a:pt x="4841" y="39"/>
                      <a:pt x="4618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3854839" y="2208799"/>
                <a:ext cx="193697" cy="18451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829" fill="none" extrusionOk="0">
                    <a:moveTo>
                      <a:pt x="1" y="4789"/>
                    </a:moveTo>
                    <a:cubicBezTo>
                      <a:pt x="1" y="4789"/>
                      <a:pt x="1764" y="4127"/>
                      <a:pt x="2178" y="2350"/>
                    </a:cubicBezTo>
                    <a:cubicBezTo>
                      <a:pt x="2584" y="573"/>
                      <a:pt x="3983" y="1"/>
                      <a:pt x="5050" y="387"/>
                    </a:cubicBezTo>
                    <a:cubicBezTo>
                      <a:pt x="6118" y="779"/>
                      <a:pt x="5960" y="1227"/>
                      <a:pt x="5960" y="1227"/>
                    </a:cubicBezTo>
                    <a:cubicBezTo>
                      <a:pt x="5788" y="2736"/>
                      <a:pt x="3438" y="3452"/>
                      <a:pt x="3438" y="3452"/>
                    </a:cubicBezTo>
                    <a:cubicBezTo>
                      <a:pt x="3438" y="3452"/>
                      <a:pt x="3535" y="3735"/>
                      <a:pt x="2963" y="4575"/>
                    </a:cubicBezTo>
                    <a:cubicBezTo>
                      <a:pt x="2398" y="5416"/>
                      <a:pt x="972" y="5829"/>
                      <a:pt x="972" y="582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3939231" y="2317851"/>
                <a:ext cx="25324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3" fill="none" extrusionOk="0">
                    <a:moveTo>
                      <a:pt x="800" y="0"/>
                    </a:moveTo>
                    <a:cubicBezTo>
                      <a:pt x="400" y="83"/>
                      <a:pt x="1" y="83"/>
                      <a:pt x="1" y="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946449" y="2265304"/>
                <a:ext cx="76795" cy="40139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268" fill="none" extrusionOk="0">
                    <a:moveTo>
                      <a:pt x="2425" y="0"/>
                    </a:moveTo>
                    <a:cubicBezTo>
                      <a:pt x="1440" y="1268"/>
                      <a:pt x="0" y="1033"/>
                      <a:pt x="0" y="10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3953634" y="2273566"/>
                <a:ext cx="38398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311" fill="none" extrusionOk="0">
                    <a:moveTo>
                      <a:pt x="1213" y="1"/>
                    </a:moveTo>
                    <a:cubicBezTo>
                      <a:pt x="249" y="311"/>
                      <a:pt x="1" y="35"/>
                      <a:pt x="1" y="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3900644" y="2329405"/>
                <a:ext cx="44507" cy="1443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6" fill="none" extrusionOk="0">
                    <a:moveTo>
                      <a:pt x="1406" y="0"/>
                    </a:moveTo>
                    <a:cubicBezTo>
                      <a:pt x="655" y="455"/>
                      <a:pt x="1" y="345"/>
                      <a:pt x="1" y="3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868799" y="2352735"/>
                <a:ext cx="51281" cy="2269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717" fill="none" extrusionOk="0">
                    <a:moveTo>
                      <a:pt x="1620" y="1"/>
                    </a:moveTo>
                    <a:cubicBezTo>
                      <a:pt x="924" y="621"/>
                      <a:pt x="1" y="717"/>
                      <a:pt x="1" y="71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3864241" y="2367992"/>
                <a:ext cx="145455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4872" fill="none" extrusionOk="0">
                    <a:moveTo>
                      <a:pt x="4595" y="4871"/>
                    </a:moveTo>
                    <a:cubicBezTo>
                      <a:pt x="4595" y="4871"/>
                      <a:pt x="3431" y="600"/>
                      <a:pt x="1963" y="256"/>
                    </a:cubicBezTo>
                    <a:cubicBezTo>
                      <a:pt x="868" y="1"/>
                      <a:pt x="0" y="2646"/>
                      <a:pt x="145" y="487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3789440" y="2473752"/>
                <a:ext cx="242509" cy="28068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8867" extrusionOk="0">
                    <a:moveTo>
                      <a:pt x="1846" y="1"/>
                    </a:moveTo>
                    <a:lnTo>
                      <a:pt x="1337" y="3652"/>
                    </a:lnTo>
                    <a:lnTo>
                      <a:pt x="0" y="7861"/>
                    </a:lnTo>
                    <a:lnTo>
                      <a:pt x="3018" y="8233"/>
                    </a:lnTo>
                    <a:lnTo>
                      <a:pt x="6731" y="8867"/>
                    </a:lnTo>
                    <a:lnTo>
                      <a:pt x="7661" y="1234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 dirty="0"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803400" y="2708189"/>
                <a:ext cx="187334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082" fill="none" extrusionOk="0">
                    <a:moveTo>
                      <a:pt x="0" y="166"/>
                    </a:moveTo>
                    <a:cubicBezTo>
                      <a:pt x="0" y="166"/>
                      <a:pt x="3637" y="0"/>
                      <a:pt x="5918" y="108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3900644" y="2571661"/>
                <a:ext cx="2924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24" h="4631" fill="none" extrusionOk="0">
                    <a:moveTo>
                      <a:pt x="1" y="4630"/>
                    </a:moveTo>
                    <a:lnTo>
                      <a:pt x="924" y="1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3790073" y="2361883"/>
                <a:ext cx="155078" cy="180180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5692" extrusionOk="0">
                    <a:moveTo>
                      <a:pt x="4019" y="0"/>
                    </a:moveTo>
                    <a:cubicBezTo>
                      <a:pt x="3930" y="0"/>
                      <a:pt x="3833" y="22"/>
                      <a:pt x="3728" y="70"/>
                    </a:cubicBezTo>
                    <a:cubicBezTo>
                      <a:pt x="2805" y="490"/>
                      <a:pt x="1537" y="1985"/>
                      <a:pt x="821" y="3493"/>
                    </a:cubicBezTo>
                    <a:cubicBezTo>
                      <a:pt x="1" y="5216"/>
                      <a:pt x="697" y="5691"/>
                      <a:pt x="697" y="5691"/>
                    </a:cubicBezTo>
                    <a:lnTo>
                      <a:pt x="3294" y="4678"/>
                    </a:lnTo>
                    <a:cubicBezTo>
                      <a:pt x="3294" y="4678"/>
                      <a:pt x="4203" y="3459"/>
                      <a:pt x="4561" y="2240"/>
                    </a:cubicBezTo>
                    <a:lnTo>
                      <a:pt x="4899" y="1275"/>
                    </a:lnTo>
                    <a:cubicBezTo>
                      <a:pt x="4899" y="1275"/>
                      <a:pt x="4704" y="0"/>
                      <a:pt x="40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790073" y="2350772"/>
                <a:ext cx="155078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6043" fill="none" extrusionOk="0">
                    <a:moveTo>
                      <a:pt x="4561" y="2591"/>
                    </a:moveTo>
                    <a:cubicBezTo>
                      <a:pt x="4203" y="3810"/>
                      <a:pt x="3294" y="5029"/>
                      <a:pt x="3294" y="5029"/>
                    </a:cubicBezTo>
                    <a:lnTo>
                      <a:pt x="697" y="6042"/>
                    </a:lnTo>
                    <a:cubicBezTo>
                      <a:pt x="697" y="6042"/>
                      <a:pt x="1" y="5567"/>
                      <a:pt x="821" y="3844"/>
                    </a:cubicBezTo>
                    <a:cubicBezTo>
                      <a:pt x="1537" y="2336"/>
                      <a:pt x="2805" y="841"/>
                      <a:pt x="3728" y="421"/>
                    </a:cubicBezTo>
                    <a:cubicBezTo>
                      <a:pt x="4651" y="1"/>
                      <a:pt x="4899" y="1626"/>
                      <a:pt x="4899" y="16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3810111" y="2502495"/>
                <a:ext cx="82715" cy="395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250" extrusionOk="0">
                    <a:moveTo>
                      <a:pt x="1636" y="1"/>
                    </a:moveTo>
                    <a:cubicBezTo>
                      <a:pt x="246" y="1"/>
                      <a:pt x="0" y="799"/>
                      <a:pt x="64" y="1249"/>
                    </a:cubicBezTo>
                    <a:lnTo>
                      <a:pt x="2613" y="250"/>
                    </a:lnTo>
                    <a:lnTo>
                      <a:pt x="2578" y="99"/>
                    </a:lnTo>
                    <a:cubicBezTo>
                      <a:pt x="2217" y="30"/>
                      <a:pt x="1905" y="1"/>
                      <a:pt x="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3816695" y="2466345"/>
                <a:ext cx="82904" cy="3232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021" fill="none" extrusionOk="0">
                    <a:moveTo>
                      <a:pt x="0" y="1020"/>
                    </a:moveTo>
                    <a:cubicBezTo>
                      <a:pt x="1364" y="1"/>
                      <a:pt x="2618" y="614"/>
                      <a:pt x="2618" y="61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3855504" y="2370177"/>
                <a:ext cx="57391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3508" fill="none" extrusionOk="0">
                    <a:moveTo>
                      <a:pt x="1812" y="1"/>
                    </a:moveTo>
                    <a:cubicBezTo>
                      <a:pt x="469" y="1378"/>
                      <a:pt x="1" y="3507"/>
                      <a:pt x="1" y="350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3812548" y="2502779"/>
                <a:ext cx="177331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594" extrusionOk="0">
                    <a:moveTo>
                      <a:pt x="1877" y="1"/>
                    </a:moveTo>
                    <a:cubicBezTo>
                      <a:pt x="1567" y="1"/>
                      <a:pt x="1198" y="67"/>
                      <a:pt x="834" y="289"/>
                    </a:cubicBezTo>
                    <a:cubicBezTo>
                      <a:pt x="0" y="792"/>
                      <a:pt x="421" y="1192"/>
                      <a:pt x="1337" y="1488"/>
                    </a:cubicBezTo>
                    <a:cubicBezTo>
                      <a:pt x="1574" y="1565"/>
                      <a:pt x="1936" y="1594"/>
                      <a:pt x="2341" y="1594"/>
                    </a:cubicBezTo>
                    <a:cubicBezTo>
                      <a:pt x="3492" y="1594"/>
                      <a:pt x="4995" y="1364"/>
                      <a:pt x="4995" y="1364"/>
                    </a:cubicBezTo>
                    <a:lnTo>
                      <a:pt x="5601" y="1233"/>
                    </a:lnTo>
                    <a:lnTo>
                      <a:pt x="4795" y="524"/>
                    </a:lnTo>
                    <a:cubicBezTo>
                      <a:pt x="4746" y="530"/>
                      <a:pt x="4692" y="533"/>
                      <a:pt x="4632" y="533"/>
                    </a:cubicBezTo>
                    <a:cubicBezTo>
                      <a:pt x="3955" y="533"/>
                      <a:pt x="2646" y="138"/>
                      <a:pt x="2646" y="138"/>
                    </a:cubicBezTo>
                    <a:cubicBezTo>
                      <a:pt x="2646" y="138"/>
                      <a:pt x="2324" y="1"/>
                      <a:pt x="187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3812548" y="2494707"/>
                <a:ext cx="177331" cy="64576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2040" fill="none" extrusionOk="0">
                    <a:moveTo>
                      <a:pt x="4795" y="779"/>
                    </a:moveTo>
                    <a:cubicBezTo>
                      <a:pt x="4196" y="861"/>
                      <a:pt x="2646" y="393"/>
                      <a:pt x="2646" y="393"/>
                    </a:cubicBezTo>
                    <a:cubicBezTo>
                      <a:pt x="2646" y="393"/>
                      <a:pt x="1723" y="0"/>
                      <a:pt x="834" y="544"/>
                    </a:cubicBezTo>
                    <a:cubicBezTo>
                      <a:pt x="0" y="1047"/>
                      <a:pt x="421" y="1447"/>
                      <a:pt x="1337" y="1743"/>
                    </a:cubicBezTo>
                    <a:cubicBezTo>
                      <a:pt x="2246" y="2039"/>
                      <a:pt x="4995" y="1619"/>
                      <a:pt x="4995" y="1619"/>
                    </a:cubicBezTo>
                    <a:lnTo>
                      <a:pt x="5601" y="148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3962150" y="2485527"/>
                <a:ext cx="78536" cy="56947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799" extrusionOk="0">
                    <a:moveTo>
                      <a:pt x="923" y="1"/>
                    </a:moveTo>
                    <a:cubicBezTo>
                      <a:pt x="923" y="1"/>
                      <a:pt x="551" y="159"/>
                      <a:pt x="338" y="469"/>
                    </a:cubicBezTo>
                    <a:cubicBezTo>
                      <a:pt x="124" y="772"/>
                      <a:pt x="0" y="1075"/>
                      <a:pt x="0" y="1075"/>
                    </a:cubicBezTo>
                    <a:lnTo>
                      <a:pt x="792" y="1799"/>
                    </a:lnTo>
                    <a:cubicBezTo>
                      <a:pt x="1447" y="1668"/>
                      <a:pt x="2005" y="1427"/>
                      <a:pt x="2005" y="1427"/>
                    </a:cubicBezTo>
                    <a:lnTo>
                      <a:pt x="2480" y="1337"/>
                    </a:lnTo>
                    <a:lnTo>
                      <a:pt x="2370" y="538"/>
                    </a:lnTo>
                    <a:lnTo>
                      <a:pt x="2136" y="414"/>
                    </a:lnTo>
                    <a:cubicBezTo>
                      <a:pt x="2136" y="414"/>
                      <a:pt x="1984" y="194"/>
                      <a:pt x="1709" y="187"/>
                    </a:cubicBezTo>
                    <a:cubicBezTo>
                      <a:pt x="1703" y="187"/>
                      <a:pt x="1697" y="187"/>
                      <a:pt x="1691" y="187"/>
                    </a:cubicBezTo>
                    <a:cubicBezTo>
                      <a:pt x="1417" y="187"/>
                      <a:pt x="1047" y="338"/>
                      <a:pt x="1047" y="338"/>
                    </a:cubicBez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3987220" y="2528072"/>
                <a:ext cx="53465" cy="14403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455" fill="none" extrusionOk="0">
                    <a:moveTo>
                      <a:pt x="1688" y="0"/>
                    </a:moveTo>
                    <a:lnTo>
                      <a:pt x="1213" y="83"/>
                    </a:lnTo>
                    <a:cubicBezTo>
                      <a:pt x="1213" y="83"/>
                      <a:pt x="655" y="324"/>
                      <a:pt x="0" y="4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3995292" y="2491194"/>
                <a:ext cx="41880" cy="1139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360" fill="none" extrusionOk="0">
                    <a:moveTo>
                      <a:pt x="0" y="159"/>
                    </a:moveTo>
                    <a:cubicBezTo>
                      <a:pt x="0" y="159"/>
                      <a:pt x="386" y="1"/>
                      <a:pt x="662" y="8"/>
                    </a:cubicBezTo>
                    <a:cubicBezTo>
                      <a:pt x="937" y="15"/>
                      <a:pt x="1089" y="235"/>
                      <a:pt x="1089" y="235"/>
                    </a:cubicBezTo>
                    <a:lnTo>
                      <a:pt x="1323" y="3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3962150" y="2485527"/>
                <a:ext cx="29249" cy="34061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076" fill="none" extrusionOk="0">
                    <a:moveTo>
                      <a:pt x="0" y="1075"/>
                    </a:moveTo>
                    <a:cubicBezTo>
                      <a:pt x="0" y="1075"/>
                      <a:pt x="124" y="772"/>
                      <a:pt x="338" y="469"/>
                    </a:cubicBezTo>
                    <a:cubicBezTo>
                      <a:pt x="551" y="159"/>
                      <a:pt x="923" y="1"/>
                      <a:pt x="92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4012291" y="2498633"/>
                <a:ext cx="17474" cy="395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25" fill="none" extrusionOk="0">
                    <a:moveTo>
                      <a:pt x="1" y="124"/>
                    </a:moveTo>
                    <a:cubicBezTo>
                      <a:pt x="276" y="0"/>
                      <a:pt x="552" y="0"/>
                      <a:pt x="5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4016216" y="2506895"/>
                <a:ext cx="22064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fill="none" extrusionOk="0">
                    <a:moveTo>
                      <a:pt x="1" y="132"/>
                    </a:moveTo>
                    <a:cubicBezTo>
                      <a:pt x="428" y="1"/>
                      <a:pt x="696" y="132"/>
                      <a:pt x="696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4022547" y="2518037"/>
                <a:ext cx="17030" cy="155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9" fill="none" extrusionOk="0">
                    <a:moveTo>
                      <a:pt x="0" y="48"/>
                    </a:moveTo>
                    <a:cubicBezTo>
                      <a:pt x="255" y="0"/>
                      <a:pt x="538" y="48"/>
                      <a:pt x="538" y="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4092093" y="2081451"/>
                <a:ext cx="173849" cy="20873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6594" extrusionOk="0">
                    <a:moveTo>
                      <a:pt x="1" y="1"/>
                    </a:moveTo>
                    <a:lnTo>
                      <a:pt x="1" y="5650"/>
                    </a:lnTo>
                    <a:lnTo>
                      <a:pt x="3025" y="5650"/>
                    </a:lnTo>
                    <a:lnTo>
                      <a:pt x="2991" y="6593"/>
                    </a:lnTo>
                    <a:lnTo>
                      <a:pt x="3907" y="5650"/>
                    </a:lnTo>
                    <a:lnTo>
                      <a:pt x="5491" y="5650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4133308" y="2126180"/>
                <a:ext cx="91198" cy="9002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2844" extrusionOk="0">
                    <a:moveTo>
                      <a:pt x="1089" y="1502"/>
                    </a:moveTo>
                    <a:cubicBezTo>
                      <a:pt x="1041" y="1502"/>
                      <a:pt x="1007" y="1516"/>
                      <a:pt x="972" y="1550"/>
                    </a:cubicBezTo>
                    <a:cubicBezTo>
                      <a:pt x="945" y="1578"/>
                      <a:pt x="931" y="1612"/>
                      <a:pt x="931" y="1660"/>
                    </a:cubicBezTo>
                    <a:cubicBezTo>
                      <a:pt x="931" y="1702"/>
                      <a:pt x="945" y="1743"/>
                      <a:pt x="972" y="1770"/>
                    </a:cubicBezTo>
                    <a:cubicBezTo>
                      <a:pt x="1007" y="1805"/>
                      <a:pt x="1041" y="1819"/>
                      <a:pt x="1089" y="1819"/>
                    </a:cubicBezTo>
                    <a:cubicBezTo>
                      <a:pt x="1131" y="1819"/>
                      <a:pt x="1165" y="1805"/>
                      <a:pt x="1200" y="1770"/>
                    </a:cubicBezTo>
                    <a:cubicBezTo>
                      <a:pt x="1227" y="1743"/>
                      <a:pt x="1248" y="1708"/>
                      <a:pt x="1248" y="1660"/>
                    </a:cubicBezTo>
                    <a:cubicBezTo>
                      <a:pt x="1248" y="1619"/>
                      <a:pt x="1227" y="1578"/>
                      <a:pt x="1200" y="1550"/>
                    </a:cubicBezTo>
                    <a:cubicBezTo>
                      <a:pt x="1172" y="1516"/>
                      <a:pt x="1131" y="1502"/>
                      <a:pt x="1089" y="1502"/>
                    </a:cubicBezTo>
                    <a:close/>
                    <a:moveTo>
                      <a:pt x="1799" y="1502"/>
                    </a:moveTo>
                    <a:cubicBezTo>
                      <a:pt x="1758" y="1502"/>
                      <a:pt x="1723" y="1516"/>
                      <a:pt x="1689" y="1550"/>
                    </a:cubicBezTo>
                    <a:cubicBezTo>
                      <a:pt x="1661" y="1578"/>
                      <a:pt x="1647" y="1612"/>
                      <a:pt x="1647" y="1660"/>
                    </a:cubicBezTo>
                    <a:cubicBezTo>
                      <a:pt x="1647" y="1702"/>
                      <a:pt x="1661" y="1743"/>
                      <a:pt x="1689" y="1770"/>
                    </a:cubicBezTo>
                    <a:cubicBezTo>
                      <a:pt x="1716" y="1805"/>
                      <a:pt x="1758" y="1819"/>
                      <a:pt x="1806" y="1819"/>
                    </a:cubicBezTo>
                    <a:cubicBezTo>
                      <a:pt x="1847" y="1819"/>
                      <a:pt x="1882" y="1805"/>
                      <a:pt x="1916" y="1770"/>
                    </a:cubicBezTo>
                    <a:cubicBezTo>
                      <a:pt x="1944" y="1743"/>
                      <a:pt x="1957" y="1708"/>
                      <a:pt x="1957" y="1660"/>
                    </a:cubicBezTo>
                    <a:cubicBezTo>
                      <a:pt x="1957" y="1619"/>
                      <a:pt x="1944" y="1578"/>
                      <a:pt x="1916" y="1550"/>
                    </a:cubicBezTo>
                    <a:cubicBezTo>
                      <a:pt x="1882" y="1516"/>
                      <a:pt x="1847" y="1502"/>
                      <a:pt x="1799" y="1502"/>
                    </a:cubicBezTo>
                    <a:close/>
                    <a:moveTo>
                      <a:pt x="1227" y="599"/>
                    </a:moveTo>
                    <a:cubicBezTo>
                      <a:pt x="1227" y="606"/>
                      <a:pt x="1227" y="620"/>
                      <a:pt x="1227" y="627"/>
                    </a:cubicBezTo>
                    <a:lnTo>
                      <a:pt x="1227" y="661"/>
                    </a:lnTo>
                    <a:cubicBezTo>
                      <a:pt x="1234" y="854"/>
                      <a:pt x="1303" y="1013"/>
                      <a:pt x="1434" y="1144"/>
                    </a:cubicBezTo>
                    <a:cubicBezTo>
                      <a:pt x="1572" y="1274"/>
                      <a:pt x="1730" y="1336"/>
                      <a:pt x="1916" y="1336"/>
                    </a:cubicBezTo>
                    <a:cubicBezTo>
                      <a:pt x="2006" y="1336"/>
                      <a:pt x="2081" y="1323"/>
                      <a:pt x="2150" y="1295"/>
                    </a:cubicBezTo>
                    <a:cubicBezTo>
                      <a:pt x="2226" y="1268"/>
                      <a:pt x="2288" y="1233"/>
                      <a:pt x="2343" y="1185"/>
                    </a:cubicBezTo>
                    <a:cubicBezTo>
                      <a:pt x="2364" y="1240"/>
                      <a:pt x="2378" y="1302"/>
                      <a:pt x="2391" y="1357"/>
                    </a:cubicBezTo>
                    <a:cubicBezTo>
                      <a:pt x="2398" y="1419"/>
                      <a:pt x="2405" y="1474"/>
                      <a:pt x="2405" y="1536"/>
                    </a:cubicBezTo>
                    <a:cubicBezTo>
                      <a:pt x="2405" y="1805"/>
                      <a:pt x="2316" y="2032"/>
                      <a:pt x="2123" y="2218"/>
                    </a:cubicBezTo>
                    <a:cubicBezTo>
                      <a:pt x="1937" y="2404"/>
                      <a:pt x="1709" y="2501"/>
                      <a:pt x="1441" y="2501"/>
                    </a:cubicBezTo>
                    <a:cubicBezTo>
                      <a:pt x="1172" y="2501"/>
                      <a:pt x="945" y="2404"/>
                      <a:pt x="759" y="2218"/>
                    </a:cubicBezTo>
                    <a:cubicBezTo>
                      <a:pt x="573" y="2032"/>
                      <a:pt x="483" y="1805"/>
                      <a:pt x="483" y="1536"/>
                    </a:cubicBezTo>
                    <a:cubicBezTo>
                      <a:pt x="483" y="1309"/>
                      <a:pt x="552" y="1109"/>
                      <a:pt x="697" y="930"/>
                    </a:cubicBezTo>
                    <a:cubicBezTo>
                      <a:pt x="835" y="758"/>
                      <a:pt x="1014" y="648"/>
                      <a:pt x="1227" y="599"/>
                    </a:cubicBezTo>
                    <a:close/>
                    <a:moveTo>
                      <a:pt x="1441" y="0"/>
                    </a:moveTo>
                    <a:cubicBezTo>
                      <a:pt x="1310" y="0"/>
                      <a:pt x="1193" y="28"/>
                      <a:pt x="1083" y="90"/>
                    </a:cubicBezTo>
                    <a:cubicBezTo>
                      <a:pt x="972" y="158"/>
                      <a:pt x="883" y="241"/>
                      <a:pt x="821" y="344"/>
                    </a:cubicBezTo>
                    <a:cubicBezTo>
                      <a:pt x="800" y="342"/>
                      <a:pt x="779" y="341"/>
                      <a:pt x="758" y="341"/>
                    </a:cubicBezTo>
                    <a:cubicBezTo>
                      <a:pt x="636" y="341"/>
                      <a:pt x="520" y="375"/>
                      <a:pt x="414" y="434"/>
                    </a:cubicBezTo>
                    <a:cubicBezTo>
                      <a:pt x="283" y="503"/>
                      <a:pt x="187" y="592"/>
                      <a:pt x="125" y="710"/>
                    </a:cubicBezTo>
                    <a:cubicBezTo>
                      <a:pt x="42" y="840"/>
                      <a:pt x="15" y="999"/>
                      <a:pt x="29" y="1171"/>
                    </a:cubicBezTo>
                    <a:cubicBezTo>
                      <a:pt x="49" y="1343"/>
                      <a:pt x="118" y="1481"/>
                      <a:pt x="242" y="1591"/>
                    </a:cubicBezTo>
                    <a:cubicBezTo>
                      <a:pt x="118" y="1715"/>
                      <a:pt x="49" y="1853"/>
                      <a:pt x="29" y="2018"/>
                    </a:cubicBezTo>
                    <a:cubicBezTo>
                      <a:pt x="1" y="2177"/>
                      <a:pt x="35" y="2335"/>
                      <a:pt x="125" y="2480"/>
                    </a:cubicBezTo>
                    <a:cubicBezTo>
                      <a:pt x="228" y="2666"/>
                      <a:pt x="394" y="2783"/>
                      <a:pt x="607" y="2824"/>
                    </a:cubicBezTo>
                    <a:cubicBezTo>
                      <a:pt x="665" y="2837"/>
                      <a:pt x="721" y="2844"/>
                      <a:pt x="775" y="2844"/>
                    </a:cubicBezTo>
                    <a:cubicBezTo>
                      <a:pt x="923" y="2844"/>
                      <a:pt x="1060" y="2796"/>
                      <a:pt x="1186" y="2700"/>
                    </a:cubicBezTo>
                    <a:cubicBezTo>
                      <a:pt x="1227" y="2707"/>
                      <a:pt x="1275" y="2714"/>
                      <a:pt x="1317" y="2721"/>
                    </a:cubicBezTo>
                    <a:cubicBezTo>
                      <a:pt x="1358" y="2728"/>
                      <a:pt x="1399" y="2728"/>
                      <a:pt x="1441" y="2728"/>
                    </a:cubicBezTo>
                    <a:cubicBezTo>
                      <a:pt x="1482" y="2728"/>
                      <a:pt x="1530" y="2728"/>
                      <a:pt x="1572" y="2721"/>
                    </a:cubicBezTo>
                    <a:cubicBezTo>
                      <a:pt x="1613" y="2714"/>
                      <a:pt x="1654" y="2707"/>
                      <a:pt x="1696" y="2700"/>
                    </a:cubicBezTo>
                    <a:cubicBezTo>
                      <a:pt x="1827" y="2796"/>
                      <a:pt x="1965" y="2844"/>
                      <a:pt x="2113" y="2844"/>
                    </a:cubicBezTo>
                    <a:cubicBezTo>
                      <a:pt x="2168" y="2844"/>
                      <a:pt x="2224" y="2837"/>
                      <a:pt x="2281" y="2824"/>
                    </a:cubicBezTo>
                    <a:cubicBezTo>
                      <a:pt x="2495" y="2783"/>
                      <a:pt x="2653" y="2666"/>
                      <a:pt x="2763" y="2480"/>
                    </a:cubicBezTo>
                    <a:cubicBezTo>
                      <a:pt x="2853" y="2335"/>
                      <a:pt x="2881" y="2184"/>
                      <a:pt x="2860" y="2018"/>
                    </a:cubicBezTo>
                    <a:cubicBezTo>
                      <a:pt x="2839" y="1853"/>
                      <a:pt x="2770" y="1715"/>
                      <a:pt x="2646" y="1591"/>
                    </a:cubicBezTo>
                    <a:cubicBezTo>
                      <a:pt x="2770" y="1481"/>
                      <a:pt x="2839" y="1343"/>
                      <a:pt x="2853" y="1171"/>
                    </a:cubicBezTo>
                    <a:cubicBezTo>
                      <a:pt x="2874" y="999"/>
                      <a:pt x="2839" y="840"/>
                      <a:pt x="2763" y="710"/>
                    </a:cubicBezTo>
                    <a:cubicBezTo>
                      <a:pt x="2695" y="592"/>
                      <a:pt x="2598" y="503"/>
                      <a:pt x="2474" y="434"/>
                    </a:cubicBezTo>
                    <a:cubicBezTo>
                      <a:pt x="2362" y="375"/>
                      <a:pt x="2250" y="341"/>
                      <a:pt x="2130" y="341"/>
                    </a:cubicBezTo>
                    <a:cubicBezTo>
                      <a:pt x="2110" y="341"/>
                      <a:pt x="2089" y="342"/>
                      <a:pt x="2068" y="344"/>
                    </a:cubicBezTo>
                    <a:cubicBezTo>
                      <a:pt x="1999" y="241"/>
                      <a:pt x="1916" y="152"/>
                      <a:pt x="1806" y="90"/>
                    </a:cubicBezTo>
                    <a:cubicBezTo>
                      <a:pt x="1696" y="28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</p:grpSp>
        <p:sp>
          <p:nvSpPr>
            <p:cNvPr id="406" name="Google Shape;406;p35"/>
            <p:cNvSpPr/>
            <p:nvPr/>
          </p:nvSpPr>
          <p:spPr>
            <a:xfrm>
              <a:off x="4044173" y="4159422"/>
              <a:ext cx="4746227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53588" tIns="153588" rIns="153588" bIns="153588" anchor="ctr" anchorCtr="0">
              <a:noAutofit/>
            </a:bodyPr>
            <a:lstStyle/>
            <a:p>
              <a:endParaRPr sz="2352"/>
            </a:p>
          </p:txBody>
        </p:sp>
        <p:grpSp>
          <p:nvGrpSpPr>
            <p:cNvPr id="407" name="Google Shape;407;p35"/>
            <p:cNvGrpSpPr/>
            <p:nvPr/>
          </p:nvGrpSpPr>
          <p:grpSpPr>
            <a:xfrm flipH="1">
              <a:off x="4703682" y="1236512"/>
              <a:ext cx="1112595" cy="2945830"/>
              <a:chOff x="3636882" y="1236512"/>
              <a:chExt cx="1112595" cy="2945830"/>
            </a:xfrm>
          </p:grpSpPr>
          <p:sp>
            <p:nvSpPr>
              <p:cNvPr id="408" name="Google Shape;408;p35"/>
              <p:cNvSpPr/>
              <p:nvPr/>
            </p:nvSpPr>
            <p:spPr>
              <a:xfrm>
                <a:off x="3897243" y="1714424"/>
                <a:ext cx="365131" cy="385821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4441" extrusionOk="0">
                    <a:moveTo>
                      <a:pt x="2881" y="0"/>
                    </a:moveTo>
                    <a:cubicBezTo>
                      <a:pt x="2609" y="0"/>
                      <a:pt x="2303" y="56"/>
                      <a:pt x="1970" y="176"/>
                    </a:cubicBezTo>
                    <a:cubicBezTo>
                      <a:pt x="710" y="631"/>
                      <a:pt x="896" y="2794"/>
                      <a:pt x="896" y="2794"/>
                    </a:cubicBezTo>
                    <a:lnTo>
                      <a:pt x="0" y="3821"/>
                    </a:lnTo>
                    <a:lnTo>
                      <a:pt x="1819" y="4441"/>
                    </a:lnTo>
                    <a:lnTo>
                      <a:pt x="2473" y="3442"/>
                    </a:lnTo>
                    <a:cubicBezTo>
                      <a:pt x="2473" y="3442"/>
                      <a:pt x="2804" y="3569"/>
                      <a:pt x="3021" y="3569"/>
                    </a:cubicBezTo>
                    <a:cubicBezTo>
                      <a:pt x="3072" y="3569"/>
                      <a:pt x="3116" y="3562"/>
                      <a:pt x="3148" y="3545"/>
                    </a:cubicBezTo>
                    <a:cubicBezTo>
                      <a:pt x="3327" y="3449"/>
                      <a:pt x="3755" y="2636"/>
                      <a:pt x="3755" y="2636"/>
                    </a:cubicBezTo>
                    <a:cubicBezTo>
                      <a:pt x="3755" y="2636"/>
                      <a:pt x="3956" y="2729"/>
                      <a:pt x="4074" y="2729"/>
                    </a:cubicBezTo>
                    <a:cubicBezTo>
                      <a:pt x="4114" y="2729"/>
                      <a:pt x="4144" y="2718"/>
                      <a:pt x="4154" y="2691"/>
                    </a:cubicBezTo>
                    <a:cubicBezTo>
                      <a:pt x="4195" y="2581"/>
                      <a:pt x="4202" y="1582"/>
                      <a:pt x="4195" y="1155"/>
                    </a:cubicBezTo>
                    <a:cubicBezTo>
                      <a:pt x="4140" y="439"/>
                      <a:pt x="3643" y="0"/>
                      <a:pt x="2881" y="0"/>
                    </a:cubicBezTo>
                    <a:close/>
                  </a:path>
                </a:pathLst>
              </a:custGeom>
              <a:solidFill>
                <a:srgbClr val="C37A2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4068385" y="1989477"/>
                <a:ext cx="43784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93" extrusionOk="0">
                    <a:moveTo>
                      <a:pt x="0" y="0"/>
                    </a:moveTo>
                    <a:lnTo>
                      <a:pt x="290" y="593"/>
                    </a:lnTo>
                    <a:lnTo>
                      <a:pt x="503" y="276"/>
                    </a:lnTo>
                    <a:cubicBezTo>
                      <a:pt x="352" y="22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4196437" y="1869065"/>
                <a:ext cx="16245" cy="1928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22" extrusionOk="0">
                    <a:moveTo>
                      <a:pt x="88" y="1"/>
                    </a:moveTo>
                    <a:cubicBezTo>
                      <a:pt x="44" y="1"/>
                      <a:pt x="7" y="47"/>
                      <a:pt x="7" y="105"/>
                    </a:cubicBezTo>
                    <a:cubicBezTo>
                      <a:pt x="1" y="167"/>
                      <a:pt x="42" y="215"/>
                      <a:pt x="90" y="222"/>
                    </a:cubicBezTo>
                    <a:cubicBezTo>
                      <a:pt x="138" y="222"/>
                      <a:pt x="180" y="174"/>
                      <a:pt x="187" y="112"/>
                    </a:cubicBezTo>
                    <a:cubicBezTo>
                      <a:pt x="187" y="57"/>
                      <a:pt x="145" y="1"/>
                      <a:pt x="97" y="1"/>
                    </a:cubicBezTo>
                    <a:cubicBezTo>
                      <a:pt x="94" y="1"/>
                      <a:pt x="91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4153348" y="1952293"/>
                <a:ext cx="21024" cy="216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9" fill="none" extrusionOk="0">
                    <a:moveTo>
                      <a:pt x="242" y="249"/>
                    </a:moveTo>
                    <a:cubicBezTo>
                      <a:pt x="56" y="159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3791691" y="1639709"/>
                <a:ext cx="526376" cy="39538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4551" extrusionOk="0">
                    <a:moveTo>
                      <a:pt x="3868" y="1"/>
                    </a:moveTo>
                    <a:cubicBezTo>
                      <a:pt x="3790" y="1"/>
                      <a:pt x="3716" y="8"/>
                      <a:pt x="3647" y="24"/>
                    </a:cubicBezTo>
                    <a:cubicBezTo>
                      <a:pt x="3227" y="113"/>
                      <a:pt x="2669" y="589"/>
                      <a:pt x="2262" y="981"/>
                    </a:cubicBezTo>
                    <a:cubicBezTo>
                      <a:pt x="1945" y="1291"/>
                      <a:pt x="1580" y="1546"/>
                      <a:pt x="1174" y="1725"/>
                    </a:cubicBezTo>
                    <a:cubicBezTo>
                      <a:pt x="692" y="1932"/>
                      <a:pt x="78" y="2304"/>
                      <a:pt x="44" y="2862"/>
                    </a:cubicBezTo>
                    <a:cubicBezTo>
                      <a:pt x="1" y="3680"/>
                      <a:pt x="748" y="3724"/>
                      <a:pt x="909" y="3724"/>
                    </a:cubicBezTo>
                    <a:cubicBezTo>
                      <a:pt x="929" y="3724"/>
                      <a:pt x="940" y="3723"/>
                      <a:pt x="940" y="3723"/>
                    </a:cubicBezTo>
                    <a:cubicBezTo>
                      <a:pt x="940" y="3723"/>
                      <a:pt x="1285" y="4550"/>
                      <a:pt x="1976" y="4550"/>
                    </a:cubicBezTo>
                    <a:cubicBezTo>
                      <a:pt x="2047" y="4550"/>
                      <a:pt x="2122" y="4541"/>
                      <a:pt x="2200" y="4522"/>
                    </a:cubicBezTo>
                    <a:cubicBezTo>
                      <a:pt x="3041" y="4322"/>
                      <a:pt x="3743" y="2152"/>
                      <a:pt x="3743" y="2152"/>
                    </a:cubicBezTo>
                    <a:cubicBezTo>
                      <a:pt x="3743" y="2152"/>
                      <a:pt x="5066" y="1987"/>
                      <a:pt x="5286" y="1519"/>
                    </a:cubicBezTo>
                    <a:cubicBezTo>
                      <a:pt x="5486" y="1939"/>
                      <a:pt x="5417" y="2641"/>
                      <a:pt x="5417" y="2641"/>
                    </a:cubicBezTo>
                    <a:cubicBezTo>
                      <a:pt x="5417" y="2641"/>
                      <a:pt x="6058" y="2331"/>
                      <a:pt x="6051" y="1849"/>
                    </a:cubicBezTo>
                    <a:cubicBezTo>
                      <a:pt x="6037" y="1367"/>
                      <a:pt x="5645" y="1271"/>
                      <a:pt x="5645" y="1271"/>
                    </a:cubicBezTo>
                    <a:cubicBezTo>
                      <a:pt x="5676" y="684"/>
                      <a:pt x="4615" y="1"/>
                      <a:pt x="3868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3665637" y="3897994"/>
                <a:ext cx="166451" cy="188263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67" extrusionOk="0">
                    <a:moveTo>
                      <a:pt x="386" y="1"/>
                    </a:moveTo>
                    <a:cubicBezTo>
                      <a:pt x="386" y="1"/>
                      <a:pt x="276" y="572"/>
                      <a:pt x="227" y="965"/>
                    </a:cubicBezTo>
                    <a:cubicBezTo>
                      <a:pt x="186" y="1358"/>
                      <a:pt x="0" y="1950"/>
                      <a:pt x="0" y="1950"/>
                    </a:cubicBezTo>
                    <a:cubicBezTo>
                      <a:pt x="0" y="1950"/>
                      <a:pt x="476" y="2167"/>
                      <a:pt x="853" y="2167"/>
                    </a:cubicBezTo>
                    <a:cubicBezTo>
                      <a:pt x="879" y="2167"/>
                      <a:pt x="905" y="2166"/>
                      <a:pt x="930" y="2164"/>
                    </a:cubicBezTo>
                    <a:cubicBezTo>
                      <a:pt x="1316" y="2122"/>
                      <a:pt x="1915" y="1743"/>
                      <a:pt x="1915" y="1743"/>
                    </a:cubicBezTo>
                    <a:cubicBezTo>
                      <a:pt x="1915" y="1743"/>
                      <a:pt x="1585" y="944"/>
                      <a:pt x="1757" y="276"/>
                    </a:cubicBez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3665637" y="3897994"/>
                <a:ext cx="166451" cy="191043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9" fill="none" extrusionOk="0">
                    <a:moveTo>
                      <a:pt x="1757" y="276"/>
                    </a:moveTo>
                    <a:cubicBezTo>
                      <a:pt x="1585" y="944"/>
                      <a:pt x="1915" y="1743"/>
                      <a:pt x="1915" y="1743"/>
                    </a:cubicBezTo>
                    <a:cubicBezTo>
                      <a:pt x="1915" y="1743"/>
                      <a:pt x="1316" y="2122"/>
                      <a:pt x="930" y="2164"/>
                    </a:cubicBezTo>
                    <a:cubicBezTo>
                      <a:pt x="544" y="2198"/>
                      <a:pt x="0" y="1950"/>
                      <a:pt x="0" y="1950"/>
                    </a:cubicBezTo>
                    <a:cubicBezTo>
                      <a:pt x="0" y="1950"/>
                      <a:pt x="186" y="1358"/>
                      <a:pt x="227" y="965"/>
                    </a:cubicBezTo>
                    <a:cubicBezTo>
                      <a:pt x="276" y="572"/>
                      <a:pt x="386" y="1"/>
                      <a:pt x="38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3687182" y="3897994"/>
                <a:ext cx="64113" cy="71326"/>
              </a:xfrm>
              <a:custGeom>
                <a:avLst/>
                <a:gdLst/>
                <a:ahLst/>
                <a:cxnLst/>
                <a:rect l="l" t="t" r="r" b="b"/>
                <a:pathLst>
                  <a:path w="738" h="821" extrusionOk="0">
                    <a:moveTo>
                      <a:pt x="138" y="1"/>
                    </a:moveTo>
                    <a:cubicBezTo>
                      <a:pt x="138" y="1"/>
                      <a:pt x="55" y="448"/>
                      <a:pt x="0" y="820"/>
                    </a:cubicBezTo>
                    <a:cubicBezTo>
                      <a:pt x="207" y="703"/>
                      <a:pt x="469" y="586"/>
                      <a:pt x="737" y="559"/>
                    </a:cubicBezTo>
                    <a:lnTo>
                      <a:pt x="420" y="56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3636882" y="4010934"/>
                <a:ext cx="404051" cy="166109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912" extrusionOk="0">
                    <a:moveTo>
                      <a:pt x="2314" y="1"/>
                    </a:moveTo>
                    <a:cubicBezTo>
                      <a:pt x="2272" y="1"/>
                      <a:pt x="2230" y="19"/>
                      <a:pt x="2198" y="51"/>
                    </a:cubicBezTo>
                    <a:cubicBezTo>
                      <a:pt x="2005" y="244"/>
                      <a:pt x="1585" y="664"/>
                      <a:pt x="1440" y="664"/>
                    </a:cubicBezTo>
                    <a:cubicBezTo>
                      <a:pt x="1240" y="664"/>
                      <a:pt x="207" y="443"/>
                      <a:pt x="207" y="443"/>
                    </a:cubicBezTo>
                    <a:lnTo>
                      <a:pt x="0" y="1504"/>
                    </a:lnTo>
                    <a:cubicBezTo>
                      <a:pt x="0" y="1504"/>
                      <a:pt x="332" y="1733"/>
                      <a:pt x="911" y="1733"/>
                    </a:cubicBezTo>
                    <a:cubicBezTo>
                      <a:pt x="1035" y="1733"/>
                      <a:pt x="1170" y="1723"/>
                      <a:pt x="1316" y="1697"/>
                    </a:cubicBezTo>
                    <a:cubicBezTo>
                      <a:pt x="1439" y="1676"/>
                      <a:pt x="1558" y="1667"/>
                      <a:pt x="1672" y="1667"/>
                    </a:cubicBezTo>
                    <a:cubicBezTo>
                      <a:pt x="2271" y="1667"/>
                      <a:pt x="2770" y="1912"/>
                      <a:pt x="3279" y="1912"/>
                    </a:cubicBezTo>
                    <a:cubicBezTo>
                      <a:pt x="3330" y="1912"/>
                      <a:pt x="3380" y="1909"/>
                      <a:pt x="3431" y="1904"/>
                    </a:cubicBezTo>
                    <a:cubicBezTo>
                      <a:pt x="3865" y="1856"/>
                      <a:pt x="4251" y="1787"/>
                      <a:pt x="4458" y="1745"/>
                    </a:cubicBezTo>
                    <a:cubicBezTo>
                      <a:pt x="4561" y="1725"/>
                      <a:pt x="4630" y="1635"/>
                      <a:pt x="4644" y="1532"/>
                    </a:cubicBezTo>
                    <a:cubicBezTo>
                      <a:pt x="4650" y="1422"/>
                      <a:pt x="4650" y="1284"/>
                      <a:pt x="4609" y="1194"/>
                    </a:cubicBezTo>
                    <a:cubicBezTo>
                      <a:pt x="4540" y="1036"/>
                      <a:pt x="3707" y="747"/>
                      <a:pt x="3514" y="671"/>
                    </a:cubicBezTo>
                    <a:cubicBezTo>
                      <a:pt x="3197" y="554"/>
                      <a:pt x="2639" y="189"/>
                      <a:pt x="2405" y="30"/>
                    </a:cubicBezTo>
                    <a:cubicBezTo>
                      <a:pt x="2376" y="10"/>
                      <a:pt x="2345" y="1"/>
                      <a:pt x="23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3636882" y="4114057"/>
                <a:ext cx="403443" cy="62986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725" extrusionOk="0">
                    <a:moveTo>
                      <a:pt x="62" y="0"/>
                    </a:moveTo>
                    <a:lnTo>
                      <a:pt x="0" y="317"/>
                    </a:lnTo>
                    <a:cubicBezTo>
                      <a:pt x="0" y="317"/>
                      <a:pt x="332" y="546"/>
                      <a:pt x="911" y="546"/>
                    </a:cubicBezTo>
                    <a:cubicBezTo>
                      <a:pt x="1035" y="546"/>
                      <a:pt x="1170" y="536"/>
                      <a:pt x="1316" y="510"/>
                    </a:cubicBezTo>
                    <a:cubicBezTo>
                      <a:pt x="1439" y="489"/>
                      <a:pt x="1558" y="480"/>
                      <a:pt x="1672" y="480"/>
                    </a:cubicBezTo>
                    <a:cubicBezTo>
                      <a:pt x="2271" y="480"/>
                      <a:pt x="2770" y="725"/>
                      <a:pt x="3279" y="725"/>
                    </a:cubicBezTo>
                    <a:cubicBezTo>
                      <a:pt x="3330" y="725"/>
                      <a:pt x="3380" y="722"/>
                      <a:pt x="3431" y="717"/>
                    </a:cubicBezTo>
                    <a:cubicBezTo>
                      <a:pt x="3865" y="669"/>
                      <a:pt x="4251" y="600"/>
                      <a:pt x="4458" y="558"/>
                    </a:cubicBezTo>
                    <a:cubicBezTo>
                      <a:pt x="4561" y="538"/>
                      <a:pt x="4637" y="448"/>
                      <a:pt x="4644" y="345"/>
                    </a:cubicBezTo>
                    <a:cubicBezTo>
                      <a:pt x="4644" y="317"/>
                      <a:pt x="4644" y="290"/>
                      <a:pt x="4644" y="255"/>
                    </a:cubicBezTo>
                    <a:lnTo>
                      <a:pt x="3583" y="359"/>
                    </a:lnTo>
                    <a:cubicBezTo>
                      <a:pt x="3563" y="362"/>
                      <a:pt x="3543" y="363"/>
                      <a:pt x="3523" y="363"/>
                    </a:cubicBezTo>
                    <a:cubicBezTo>
                      <a:pt x="3495" y="363"/>
                      <a:pt x="3466" y="360"/>
                      <a:pt x="3438" y="352"/>
                    </a:cubicBezTo>
                    <a:lnTo>
                      <a:pt x="2129" y="97"/>
                    </a:lnTo>
                    <a:cubicBezTo>
                      <a:pt x="2068" y="84"/>
                      <a:pt x="2007" y="79"/>
                      <a:pt x="1946" y="79"/>
                    </a:cubicBezTo>
                    <a:cubicBezTo>
                      <a:pt x="1910" y="79"/>
                      <a:pt x="1875" y="81"/>
                      <a:pt x="1840" y="83"/>
                    </a:cubicBezTo>
                    <a:lnTo>
                      <a:pt x="979" y="166"/>
                    </a:lnTo>
                    <a:cubicBezTo>
                      <a:pt x="942" y="170"/>
                      <a:pt x="905" y="173"/>
                      <a:pt x="868" y="173"/>
                    </a:cubicBezTo>
                    <a:cubicBezTo>
                      <a:pt x="795" y="173"/>
                      <a:pt x="722" y="163"/>
                      <a:pt x="648" y="145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3676409" y="2887352"/>
                <a:ext cx="469293" cy="1076582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12392" extrusionOk="0">
                    <a:moveTo>
                      <a:pt x="2172" y="1"/>
                    </a:moveTo>
                    <a:cubicBezTo>
                      <a:pt x="1819" y="1"/>
                      <a:pt x="1569" y="63"/>
                      <a:pt x="1523" y="226"/>
                    </a:cubicBezTo>
                    <a:cubicBezTo>
                      <a:pt x="1337" y="901"/>
                      <a:pt x="1536" y="3126"/>
                      <a:pt x="1536" y="3126"/>
                    </a:cubicBezTo>
                    <a:lnTo>
                      <a:pt x="1178" y="6329"/>
                    </a:lnTo>
                    <a:lnTo>
                      <a:pt x="0" y="12068"/>
                    </a:lnTo>
                    <a:lnTo>
                      <a:pt x="2335" y="12391"/>
                    </a:lnTo>
                    <a:lnTo>
                      <a:pt x="4216" y="7796"/>
                    </a:lnTo>
                    <a:lnTo>
                      <a:pt x="4643" y="5806"/>
                    </a:lnTo>
                    <a:lnTo>
                      <a:pt x="5015" y="3987"/>
                    </a:lnTo>
                    <a:lnTo>
                      <a:pt x="5401" y="611"/>
                    </a:lnTo>
                    <a:cubicBezTo>
                      <a:pt x="5401" y="611"/>
                      <a:pt x="3280" y="1"/>
                      <a:pt x="2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3676409" y="2848257"/>
                <a:ext cx="469293" cy="1115676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12842" fill="none" extrusionOk="0">
                    <a:moveTo>
                      <a:pt x="4643" y="6256"/>
                    </a:moveTo>
                    <a:lnTo>
                      <a:pt x="4216" y="8246"/>
                    </a:lnTo>
                    <a:lnTo>
                      <a:pt x="2335" y="12841"/>
                    </a:lnTo>
                    <a:lnTo>
                      <a:pt x="0" y="12518"/>
                    </a:lnTo>
                    <a:lnTo>
                      <a:pt x="1178" y="6779"/>
                    </a:lnTo>
                    <a:lnTo>
                      <a:pt x="1536" y="3576"/>
                    </a:lnTo>
                    <a:cubicBezTo>
                      <a:pt x="1536" y="3576"/>
                      <a:pt x="1337" y="1351"/>
                      <a:pt x="1523" y="676"/>
                    </a:cubicBezTo>
                    <a:cubicBezTo>
                      <a:pt x="1715" y="1"/>
                      <a:pt x="5401" y="1061"/>
                      <a:pt x="5401" y="1061"/>
                    </a:cubicBezTo>
                    <a:lnTo>
                      <a:pt x="5015" y="443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3688311" y="3874103"/>
                <a:ext cx="183217" cy="23978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76" fill="none" extrusionOk="0">
                    <a:moveTo>
                      <a:pt x="2109" y="276"/>
                    </a:moveTo>
                    <a:cubicBezTo>
                      <a:pt x="669" y="0"/>
                      <a:pt x="1" y="34"/>
                      <a:pt x="1" y="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3778747" y="2887352"/>
                <a:ext cx="366956" cy="794665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9147" extrusionOk="0">
                    <a:moveTo>
                      <a:pt x="987" y="0"/>
                    </a:moveTo>
                    <a:cubicBezTo>
                      <a:pt x="931" y="0"/>
                      <a:pt x="877" y="2"/>
                      <a:pt x="827" y="5"/>
                    </a:cubicBezTo>
                    <a:cubicBezTo>
                      <a:pt x="565" y="26"/>
                      <a:pt x="386" y="88"/>
                      <a:pt x="345" y="226"/>
                    </a:cubicBezTo>
                    <a:cubicBezTo>
                      <a:pt x="159" y="901"/>
                      <a:pt x="358" y="3126"/>
                      <a:pt x="358" y="3126"/>
                    </a:cubicBezTo>
                    <a:lnTo>
                      <a:pt x="0" y="6329"/>
                    </a:lnTo>
                    <a:cubicBezTo>
                      <a:pt x="200" y="5937"/>
                      <a:pt x="469" y="5571"/>
                      <a:pt x="772" y="5234"/>
                    </a:cubicBezTo>
                    <a:cubicBezTo>
                      <a:pt x="892" y="5124"/>
                      <a:pt x="1020" y="5073"/>
                      <a:pt x="1151" y="5073"/>
                    </a:cubicBezTo>
                    <a:cubicBezTo>
                      <a:pt x="2025" y="5073"/>
                      <a:pt x="2997" y="7342"/>
                      <a:pt x="2487" y="9147"/>
                    </a:cubicBezTo>
                    <a:lnTo>
                      <a:pt x="3038" y="7796"/>
                    </a:lnTo>
                    <a:lnTo>
                      <a:pt x="3465" y="5806"/>
                    </a:lnTo>
                    <a:lnTo>
                      <a:pt x="3837" y="3987"/>
                    </a:lnTo>
                    <a:lnTo>
                      <a:pt x="3954" y="2988"/>
                    </a:lnTo>
                    <a:lnTo>
                      <a:pt x="4223" y="611"/>
                    </a:lnTo>
                    <a:cubicBezTo>
                      <a:pt x="4223" y="611"/>
                      <a:pt x="4209" y="611"/>
                      <a:pt x="4195" y="605"/>
                    </a:cubicBezTo>
                    <a:lnTo>
                      <a:pt x="4189" y="605"/>
                    </a:lnTo>
                    <a:cubicBezTo>
                      <a:pt x="4182" y="605"/>
                      <a:pt x="4175" y="598"/>
                      <a:pt x="4168" y="598"/>
                    </a:cubicBezTo>
                    <a:lnTo>
                      <a:pt x="4154" y="591"/>
                    </a:lnTo>
                    <a:cubicBezTo>
                      <a:pt x="3802" y="493"/>
                      <a:pt x="1982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4313109" y="3914761"/>
                <a:ext cx="214405" cy="19582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254" extrusionOk="0">
                    <a:moveTo>
                      <a:pt x="1413" y="0"/>
                    </a:moveTo>
                    <a:lnTo>
                      <a:pt x="1" y="324"/>
                    </a:lnTo>
                    <a:cubicBezTo>
                      <a:pt x="1" y="324"/>
                      <a:pt x="387" y="1048"/>
                      <a:pt x="580" y="1454"/>
                    </a:cubicBezTo>
                    <a:cubicBezTo>
                      <a:pt x="772" y="1854"/>
                      <a:pt x="669" y="2253"/>
                      <a:pt x="669" y="2253"/>
                    </a:cubicBezTo>
                    <a:cubicBezTo>
                      <a:pt x="669" y="2253"/>
                      <a:pt x="1206" y="2164"/>
                      <a:pt x="1565" y="2012"/>
                    </a:cubicBezTo>
                    <a:cubicBezTo>
                      <a:pt x="1923" y="1860"/>
                      <a:pt x="2467" y="951"/>
                      <a:pt x="2467" y="951"/>
                    </a:cubicBezTo>
                    <a:cubicBezTo>
                      <a:pt x="2467" y="951"/>
                      <a:pt x="2026" y="834"/>
                      <a:pt x="1854" y="689"/>
                    </a:cubicBezTo>
                    <a:cubicBezTo>
                      <a:pt x="1675" y="545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4313109" y="3914761"/>
                <a:ext cx="214405" cy="19582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254" fill="none" extrusionOk="0">
                    <a:moveTo>
                      <a:pt x="1413" y="0"/>
                    </a:moveTo>
                    <a:cubicBezTo>
                      <a:pt x="1413" y="0"/>
                      <a:pt x="1675" y="545"/>
                      <a:pt x="1854" y="689"/>
                    </a:cubicBezTo>
                    <a:cubicBezTo>
                      <a:pt x="2026" y="834"/>
                      <a:pt x="2467" y="951"/>
                      <a:pt x="2467" y="951"/>
                    </a:cubicBezTo>
                    <a:cubicBezTo>
                      <a:pt x="2467" y="951"/>
                      <a:pt x="1923" y="1860"/>
                      <a:pt x="1565" y="2012"/>
                    </a:cubicBezTo>
                    <a:cubicBezTo>
                      <a:pt x="1206" y="2164"/>
                      <a:pt x="669" y="2253"/>
                      <a:pt x="669" y="2253"/>
                    </a:cubicBezTo>
                    <a:cubicBezTo>
                      <a:pt x="669" y="2253"/>
                      <a:pt x="772" y="1854"/>
                      <a:pt x="580" y="1454"/>
                    </a:cubicBezTo>
                    <a:cubicBezTo>
                      <a:pt x="387" y="1048"/>
                      <a:pt x="1" y="324"/>
                      <a:pt x="1" y="3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4313109" y="3921364"/>
                <a:ext cx="107202" cy="11198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89" extrusionOk="0">
                    <a:moveTo>
                      <a:pt x="1055" y="0"/>
                    </a:moveTo>
                    <a:lnTo>
                      <a:pt x="1" y="248"/>
                    </a:lnTo>
                    <a:cubicBezTo>
                      <a:pt x="1" y="255"/>
                      <a:pt x="338" y="882"/>
                      <a:pt x="538" y="1288"/>
                    </a:cubicBezTo>
                    <a:cubicBezTo>
                      <a:pt x="752" y="1082"/>
                      <a:pt x="993" y="799"/>
                      <a:pt x="1234" y="441"/>
                    </a:cubicBez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4356198" y="3980093"/>
                <a:ext cx="393279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2328" extrusionOk="0">
                    <a:moveTo>
                      <a:pt x="1950" y="0"/>
                    </a:moveTo>
                    <a:cubicBezTo>
                      <a:pt x="1882" y="0"/>
                      <a:pt x="1816" y="33"/>
                      <a:pt x="1771" y="89"/>
                    </a:cubicBezTo>
                    <a:lnTo>
                      <a:pt x="1144" y="943"/>
                    </a:lnTo>
                    <a:lnTo>
                      <a:pt x="738" y="1074"/>
                    </a:lnTo>
                    <a:lnTo>
                      <a:pt x="77" y="1219"/>
                    </a:lnTo>
                    <a:cubicBezTo>
                      <a:pt x="77" y="1219"/>
                      <a:pt x="1" y="1942"/>
                      <a:pt x="221" y="2328"/>
                    </a:cubicBezTo>
                    <a:cubicBezTo>
                      <a:pt x="221" y="2328"/>
                      <a:pt x="233" y="2328"/>
                      <a:pt x="255" y="2328"/>
                    </a:cubicBezTo>
                    <a:cubicBezTo>
                      <a:pt x="483" y="2328"/>
                      <a:pt x="1788" y="2316"/>
                      <a:pt x="2384" y="2059"/>
                    </a:cubicBezTo>
                    <a:cubicBezTo>
                      <a:pt x="2915" y="1839"/>
                      <a:pt x="4003" y="1164"/>
                      <a:pt x="4403" y="916"/>
                    </a:cubicBezTo>
                    <a:cubicBezTo>
                      <a:pt x="4486" y="860"/>
                      <a:pt x="4527" y="750"/>
                      <a:pt x="4499" y="654"/>
                    </a:cubicBezTo>
                    <a:lnTo>
                      <a:pt x="4444" y="482"/>
                    </a:lnTo>
                    <a:cubicBezTo>
                      <a:pt x="4391" y="328"/>
                      <a:pt x="4253" y="219"/>
                      <a:pt x="4087" y="219"/>
                    </a:cubicBezTo>
                    <a:cubicBezTo>
                      <a:pt x="4082" y="219"/>
                      <a:pt x="4077" y="220"/>
                      <a:pt x="4072" y="220"/>
                    </a:cubicBezTo>
                    <a:cubicBezTo>
                      <a:pt x="3981" y="222"/>
                      <a:pt x="3873" y="223"/>
                      <a:pt x="3757" y="223"/>
                    </a:cubicBezTo>
                    <a:cubicBezTo>
                      <a:pt x="3500" y="223"/>
                      <a:pt x="3205" y="216"/>
                      <a:pt x="2977" y="192"/>
                    </a:cubicBezTo>
                    <a:cubicBezTo>
                      <a:pt x="2619" y="158"/>
                      <a:pt x="2212" y="61"/>
                      <a:pt x="1999" y="6"/>
                    </a:cubicBezTo>
                    <a:cubicBezTo>
                      <a:pt x="1983" y="2"/>
                      <a:pt x="1966" y="0"/>
                      <a:pt x="19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4367579" y="4025443"/>
                <a:ext cx="381898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1806" extrusionOk="0">
                    <a:moveTo>
                      <a:pt x="4327" y="1"/>
                    </a:moveTo>
                    <a:cubicBezTo>
                      <a:pt x="3762" y="338"/>
                      <a:pt x="2398" y="1138"/>
                      <a:pt x="2047" y="1248"/>
                    </a:cubicBezTo>
                    <a:cubicBezTo>
                      <a:pt x="1702" y="1358"/>
                      <a:pt x="511" y="1510"/>
                      <a:pt x="1" y="1572"/>
                    </a:cubicBezTo>
                    <a:cubicBezTo>
                      <a:pt x="21" y="1654"/>
                      <a:pt x="49" y="1737"/>
                      <a:pt x="83" y="1806"/>
                    </a:cubicBezTo>
                    <a:cubicBezTo>
                      <a:pt x="83" y="1806"/>
                      <a:pt x="95" y="1806"/>
                      <a:pt x="118" y="1806"/>
                    </a:cubicBezTo>
                    <a:cubicBezTo>
                      <a:pt x="345" y="1806"/>
                      <a:pt x="1651" y="1794"/>
                      <a:pt x="2253" y="1537"/>
                    </a:cubicBezTo>
                    <a:cubicBezTo>
                      <a:pt x="2784" y="1317"/>
                      <a:pt x="3872" y="642"/>
                      <a:pt x="4272" y="394"/>
                    </a:cubicBezTo>
                    <a:cubicBezTo>
                      <a:pt x="4355" y="338"/>
                      <a:pt x="4396" y="228"/>
                      <a:pt x="4368" y="132"/>
                    </a:cubicBezTo>
                    <a:lnTo>
                      <a:pt x="432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3778747" y="2722546"/>
                <a:ext cx="682916" cy="127987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4732" extrusionOk="0">
                    <a:moveTo>
                      <a:pt x="2311" y="0"/>
                    </a:moveTo>
                    <a:cubicBezTo>
                      <a:pt x="1518" y="0"/>
                      <a:pt x="693" y="409"/>
                      <a:pt x="124" y="1599"/>
                    </a:cubicBezTo>
                    <a:lnTo>
                      <a:pt x="0" y="1923"/>
                    </a:lnTo>
                    <a:cubicBezTo>
                      <a:pt x="269" y="3686"/>
                      <a:pt x="3307" y="8571"/>
                      <a:pt x="3307" y="8571"/>
                    </a:cubicBezTo>
                    <a:lnTo>
                      <a:pt x="5215" y="14612"/>
                    </a:lnTo>
                    <a:cubicBezTo>
                      <a:pt x="5215" y="14612"/>
                      <a:pt x="5543" y="14732"/>
                      <a:pt x="5986" y="14732"/>
                    </a:cubicBezTo>
                    <a:cubicBezTo>
                      <a:pt x="6207" y="14732"/>
                      <a:pt x="6457" y="14702"/>
                      <a:pt x="6710" y="14612"/>
                    </a:cubicBezTo>
                    <a:cubicBezTo>
                      <a:pt x="7475" y="14343"/>
                      <a:pt x="7860" y="13765"/>
                      <a:pt x="7860" y="13765"/>
                    </a:cubicBezTo>
                    <a:cubicBezTo>
                      <a:pt x="7860" y="13765"/>
                      <a:pt x="6689" y="8171"/>
                      <a:pt x="6675" y="7710"/>
                    </a:cubicBezTo>
                    <a:cubicBezTo>
                      <a:pt x="6655" y="7241"/>
                      <a:pt x="6675" y="6924"/>
                      <a:pt x="6675" y="6924"/>
                    </a:cubicBezTo>
                    <a:cubicBezTo>
                      <a:pt x="6675" y="6924"/>
                      <a:pt x="5029" y="2357"/>
                      <a:pt x="4664" y="1365"/>
                    </a:cubicBezTo>
                    <a:cubicBezTo>
                      <a:pt x="4448" y="785"/>
                      <a:pt x="3409" y="0"/>
                      <a:pt x="2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8" name="Google Shape;428;p35"/>
              <p:cNvSpPr/>
              <p:nvPr/>
            </p:nvSpPr>
            <p:spPr>
              <a:xfrm>
                <a:off x="3778747" y="2614818"/>
                <a:ext cx="682916" cy="1400546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6121" fill="none" extrusionOk="0">
                    <a:moveTo>
                      <a:pt x="0" y="3163"/>
                    </a:moveTo>
                    <a:cubicBezTo>
                      <a:pt x="269" y="4926"/>
                      <a:pt x="3307" y="9811"/>
                      <a:pt x="3307" y="9811"/>
                    </a:cubicBezTo>
                    <a:lnTo>
                      <a:pt x="5215" y="15852"/>
                    </a:lnTo>
                    <a:cubicBezTo>
                      <a:pt x="5215" y="15852"/>
                      <a:pt x="5952" y="16121"/>
                      <a:pt x="6710" y="15852"/>
                    </a:cubicBezTo>
                    <a:cubicBezTo>
                      <a:pt x="7475" y="15583"/>
                      <a:pt x="7860" y="15005"/>
                      <a:pt x="7860" y="15005"/>
                    </a:cubicBezTo>
                    <a:cubicBezTo>
                      <a:pt x="7860" y="15005"/>
                      <a:pt x="6689" y="9411"/>
                      <a:pt x="6675" y="8950"/>
                    </a:cubicBezTo>
                    <a:cubicBezTo>
                      <a:pt x="6655" y="8481"/>
                      <a:pt x="6675" y="8164"/>
                      <a:pt x="6675" y="8164"/>
                    </a:cubicBezTo>
                    <a:cubicBezTo>
                      <a:pt x="6675" y="8164"/>
                      <a:pt x="5029" y="3597"/>
                      <a:pt x="4664" y="2605"/>
                    </a:cubicBezTo>
                    <a:cubicBezTo>
                      <a:pt x="4292" y="1606"/>
                      <a:pt x="1481" y="1"/>
                      <a:pt x="124" y="28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244305" y="3857335"/>
                <a:ext cx="204762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199" fill="none" extrusionOk="0">
                    <a:moveTo>
                      <a:pt x="1" y="903"/>
                    </a:moveTo>
                    <a:cubicBezTo>
                      <a:pt x="1" y="903"/>
                      <a:pt x="1551" y="1199"/>
                      <a:pt x="235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3778747" y="2722372"/>
                <a:ext cx="382506" cy="37913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364" extrusionOk="0">
                    <a:moveTo>
                      <a:pt x="2306" y="1"/>
                    </a:moveTo>
                    <a:cubicBezTo>
                      <a:pt x="1514" y="1"/>
                      <a:pt x="692" y="409"/>
                      <a:pt x="124" y="1594"/>
                    </a:cubicBezTo>
                    <a:lnTo>
                      <a:pt x="0" y="1925"/>
                    </a:lnTo>
                    <a:cubicBezTo>
                      <a:pt x="90" y="2497"/>
                      <a:pt x="469" y="3406"/>
                      <a:pt x="944" y="4364"/>
                    </a:cubicBezTo>
                    <a:cubicBezTo>
                      <a:pt x="964" y="3321"/>
                      <a:pt x="2595" y="1779"/>
                      <a:pt x="4313" y="1779"/>
                    </a:cubicBezTo>
                    <a:cubicBezTo>
                      <a:pt x="4342" y="1779"/>
                      <a:pt x="4372" y="1779"/>
                      <a:pt x="4402" y="1780"/>
                    </a:cubicBezTo>
                    <a:lnTo>
                      <a:pt x="3996" y="588"/>
                    </a:lnTo>
                    <a:cubicBezTo>
                      <a:pt x="3547" y="259"/>
                      <a:pt x="2936" y="1"/>
                      <a:pt x="2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4352636" y="3381509"/>
                <a:ext cx="5473" cy="2801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3225" fill="none" extrusionOk="0">
                    <a:moveTo>
                      <a:pt x="63" y="1"/>
                    </a:moveTo>
                    <a:cubicBezTo>
                      <a:pt x="1" y="931"/>
                      <a:pt x="63" y="3224"/>
                      <a:pt x="63" y="32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4065952" y="3467083"/>
                <a:ext cx="121015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240" fill="none" extrusionOk="0">
                    <a:moveTo>
                      <a:pt x="1" y="1"/>
                    </a:moveTo>
                    <a:cubicBezTo>
                      <a:pt x="924" y="1296"/>
                      <a:pt x="1392" y="2239"/>
                      <a:pt x="1392" y="22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3709335" y="2023619"/>
                <a:ext cx="535057" cy="893531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10285" extrusionOk="0">
                    <a:moveTo>
                      <a:pt x="1806" y="0"/>
                    </a:moveTo>
                    <a:cubicBezTo>
                      <a:pt x="1735" y="0"/>
                      <a:pt x="1666" y="2"/>
                      <a:pt x="1598" y="7"/>
                    </a:cubicBezTo>
                    <a:lnTo>
                      <a:pt x="1495" y="537"/>
                    </a:lnTo>
                    <a:cubicBezTo>
                      <a:pt x="1495" y="537"/>
                      <a:pt x="90" y="2046"/>
                      <a:pt x="41" y="3603"/>
                    </a:cubicBezTo>
                    <a:cubicBezTo>
                      <a:pt x="0" y="4753"/>
                      <a:pt x="448" y="6537"/>
                      <a:pt x="689" y="7405"/>
                    </a:cubicBezTo>
                    <a:cubicBezTo>
                      <a:pt x="785" y="7750"/>
                      <a:pt x="813" y="8108"/>
                      <a:pt x="772" y="8466"/>
                    </a:cubicBezTo>
                    <a:lnTo>
                      <a:pt x="572" y="10285"/>
                    </a:lnTo>
                    <a:cubicBezTo>
                      <a:pt x="572" y="10285"/>
                      <a:pt x="2645" y="9837"/>
                      <a:pt x="3630" y="9754"/>
                    </a:cubicBezTo>
                    <a:cubicBezTo>
                      <a:pt x="3751" y="9744"/>
                      <a:pt x="3880" y="9740"/>
                      <a:pt x="4014" y="9740"/>
                    </a:cubicBezTo>
                    <a:cubicBezTo>
                      <a:pt x="4970" y="9740"/>
                      <a:pt x="6159" y="9968"/>
                      <a:pt x="6159" y="9968"/>
                    </a:cubicBezTo>
                    <a:lnTo>
                      <a:pt x="5511" y="6337"/>
                    </a:lnTo>
                    <a:cubicBezTo>
                      <a:pt x="5511" y="6337"/>
                      <a:pt x="5656" y="4099"/>
                      <a:pt x="5539" y="3265"/>
                    </a:cubicBezTo>
                    <a:cubicBezTo>
                      <a:pt x="5428" y="2438"/>
                      <a:pt x="4567" y="1481"/>
                      <a:pt x="4567" y="1481"/>
                    </a:cubicBezTo>
                    <a:lnTo>
                      <a:pt x="4547" y="565"/>
                    </a:lnTo>
                    <a:cubicBezTo>
                      <a:pt x="4547" y="565"/>
                      <a:pt x="4547" y="565"/>
                      <a:pt x="4547" y="565"/>
                    </a:cubicBezTo>
                    <a:cubicBezTo>
                      <a:pt x="4529" y="565"/>
                      <a:pt x="2992" y="0"/>
                      <a:pt x="18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3770320" y="2255147"/>
                <a:ext cx="428028" cy="651839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7503" extrusionOk="0">
                    <a:moveTo>
                      <a:pt x="1" y="1"/>
                    </a:moveTo>
                    <a:cubicBezTo>
                      <a:pt x="97" y="2708"/>
                      <a:pt x="1351" y="4837"/>
                      <a:pt x="442" y="7503"/>
                    </a:cubicBezTo>
                    <a:cubicBezTo>
                      <a:pt x="1075" y="7372"/>
                      <a:pt x="2081" y="7179"/>
                      <a:pt x="2749" y="7103"/>
                    </a:cubicBezTo>
                    <a:cubicBezTo>
                      <a:pt x="2887" y="6152"/>
                      <a:pt x="3562" y="4837"/>
                      <a:pt x="4926" y="4320"/>
                    </a:cubicBezTo>
                    <a:lnTo>
                      <a:pt x="4816" y="3679"/>
                    </a:lnTo>
                    <a:cubicBezTo>
                      <a:pt x="4816" y="3679"/>
                      <a:pt x="4844" y="3170"/>
                      <a:pt x="4864" y="2550"/>
                    </a:cubicBezTo>
                    <a:lnTo>
                      <a:pt x="4864" y="2550"/>
                    </a:lnTo>
                    <a:lnTo>
                      <a:pt x="2811" y="2708"/>
                    </a:lnTo>
                    <a:lnTo>
                      <a:pt x="1626" y="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3868488" y="2076788"/>
                <a:ext cx="237687" cy="7549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869" fill="none" extrusionOk="0">
                    <a:moveTo>
                      <a:pt x="0" y="1"/>
                    </a:moveTo>
                    <a:cubicBezTo>
                      <a:pt x="1668" y="173"/>
                      <a:pt x="2735" y="869"/>
                      <a:pt x="2735" y="8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4353853" y="2217442"/>
                <a:ext cx="178439" cy="13891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99" extrusionOk="0">
                    <a:moveTo>
                      <a:pt x="1027" y="1"/>
                    </a:moveTo>
                    <a:lnTo>
                      <a:pt x="0" y="1378"/>
                    </a:lnTo>
                    <a:lnTo>
                      <a:pt x="0" y="1599"/>
                    </a:lnTo>
                    <a:lnTo>
                      <a:pt x="1116" y="1482"/>
                    </a:lnTo>
                    <a:lnTo>
                      <a:pt x="2053" y="173"/>
                    </a:lnTo>
                    <a:lnTo>
                      <a:pt x="1929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4353853" y="2217442"/>
                <a:ext cx="178439" cy="13891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99" extrusionOk="0">
                    <a:moveTo>
                      <a:pt x="1027" y="1"/>
                    </a:moveTo>
                    <a:lnTo>
                      <a:pt x="0" y="1378"/>
                    </a:lnTo>
                    <a:lnTo>
                      <a:pt x="0" y="1599"/>
                    </a:lnTo>
                    <a:lnTo>
                      <a:pt x="117" y="1585"/>
                    </a:lnTo>
                    <a:lnTo>
                      <a:pt x="1130" y="207"/>
                    </a:lnTo>
                    <a:lnTo>
                      <a:pt x="2053" y="173"/>
                    </a:lnTo>
                    <a:lnTo>
                      <a:pt x="1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4164120" y="2275216"/>
                <a:ext cx="317872" cy="239173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2753" extrusionOk="0">
                    <a:moveTo>
                      <a:pt x="2620" y="1"/>
                    </a:moveTo>
                    <a:cubicBezTo>
                      <a:pt x="2615" y="1"/>
                      <a:pt x="2610" y="2"/>
                      <a:pt x="2605" y="4"/>
                    </a:cubicBezTo>
                    <a:cubicBezTo>
                      <a:pt x="2522" y="31"/>
                      <a:pt x="1874" y="465"/>
                      <a:pt x="1406" y="679"/>
                    </a:cubicBezTo>
                    <a:cubicBezTo>
                      <a:pt x="931" y="893"/>
                      <a:pt x="1034" y="1244"/>
                      <a:pt x="1034" y="1244"/>
                    </a:cubicBezTo>
                    <a:lnTo>
                      <a:pt x="118" y="1540"/>
                    </a:lnTo>
                    <a:lnTo>
                      <a:pt x="1" y="2753"/>
                    </a:lnTo>
                    <a:lnTo>
                      <a:pt x="1275" y="2133"/>
                    </a:lnTo>
                    <a:cubicBezTo>
                      <a:pt x="1275" y="2133"/>
                      <a:pt x="1468" y="2091"/>
                      <a:pt x="2233" y="1947"/>
                    </a:cubicBezTo>
                    <a:cubicBezTo>
                      <a:pt x="3039" y="1795"/>
                      <a:pt x="3218" y="1533"/>
                      <a:pt x="3218" y="1533"/>
                    </a:cubicBezTo>
                    <a:lnTo>
                      <a:pt x="3659" y="307"/>
                    </a:lnTo>
                    <a:lnTo>
                      <a:pt x="3659" y="307"/>
                    </a:lnTo>
                    <a:cubicBezTo>
                      <a:pt x="3658" y="307"/>
                      <a:pt x="3314" y="465"/>
                      <a:pt x="3080" y="555"/>
                    </a:cubicBezTo>
                    <a:cubicBezTo>
                      <a:pt x="2926" y="616"/>
                      <a:pt x="2698" y="628"/>
                      <a:pt x="2552" y="628"/>
                    </a:cubicBezTo>
                    <a:cubicBezTo>
                      <a:pt x="2468" y="628"/>
                      <a:pt x="2412" y="624"/>
                      <a:pt x="2412" y="624"/>
                    </a:cubicBezTo>
                    <a:lnTo>
                      <a:pt x="2729" y="217"/>
                    </a:lnTo>
                    <a:cubicBezTo>
                      <a:pt x="2729" y="217"/>
                      <a:pt x="2692" y="1"/>
                      <a:pt x="2620" y="1"/>
                    </a:cubicBez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4380784" y="2331773"/>
                <a:ext cx="91044" cy="40224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463" fill="none" extrusionOk="0">
                    <a:moveTo>
                      <a:pt x="1047" y="0"/>
                    </a:moveTo>
                    <a:cubicBezTo>
                      <a:pt x="1047" y="0"/>
                      <a:pt x="689" y="290"/>
                      <a:pt x="0" y="4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4386778" y="2367045"/>
                <a:ext cx="71845" cy="3666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22" fill="none" extrusionOk="0">
                    <a:moveTo>
                      <a:pt x="827" y="1"/>
                    </a:moveTo>
                    <a:cubicBezTo>
                      <a:pt x="827" y="1"/>
                      <a:pt x="662" y="235"/>
                      <a:pt x="0" y="4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4163512" y="2272522"/>
                <a:ext cx="318480" cy="241866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2784" fill="none" extrusionOk="0">
                    <a:moveTo>
                      <a:pt x="3225" y="1564"/>
                    </a:moveTo>
                    <a:cubicBezTo>
                      <a:pt x="3225" y="1564"/>
                      <a:pt x="3046" y="1826"/>
                      <a:pt x="2240" y="1978"/>
                    </a:cubicBezTo>
                    <a:cubicBezTo>
                      <a:pt x="1468" y="2122"/>
                      <a:pt x="1275" y="2164"/>
                      <a:pt x="1275" y="2164"/>
                    </a:cubicBezTo>
                    <a:lnTo>
                      <a:pt x="1" y="2784"/>
                    </a:lnTo>
                    <a:lnTo>
                      <a:pt x="125" y="1571"/>
                    </a:lnTo>
                    <a:lnTo>
                      <a:pt x="1041" y="1275"/>
                    </a:lnTo>
                    <a:cubicBezTo>
                      <a:pt x="1041" y="1275"/>
                      <a:pt x="938" y="924"/>
                      <a:pt x="1413" y="710"/>
                    </a:cubicBezTo>
                    <a:cubicBezTo>
                      <a:pt x="1881" y="496"/>
                      <a:pt x="2529" y="62"/>
                      <a:pt x="2612" y="35"/>
                    </a:cubicBezTo>
                    <a:cubicBezTo>
                      <a:pt x="2694" y="0"/>
                      <a:pt x="2736" y="248"/>
                      <a:pt x="2736" y="248"/>
                    </a:cubicBezTo>
                    <a:lnTo>
                      <a:pt x="2419" y="655"/>
                    </a:lnTo>
                    <a:cubicBezTo>
                      <a:pt x="2419" y="655"/>
                      <a:pt x="2846" y="682"/>
                      <a:pt x="3080" y="586"/>
                    </a:cubicBezTo>
                    <a:cubicBezTo>
                      <a:pt x="3321" y="496"/>
                      <a:pt x="3666" y="338"/>
                      <a:pt x="3666" y="3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4170114" y="2415001"/>
                <a:ext cx="65329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041" extrusionOk="0">
                    <a:moveTo>
                      <a:pt x="490" y="0"/>
                    </a:moveTo>
                    <a:lnTo>
                      <a:pt x="0" y="413"/>
                    </a:lnTo>
                    <a:lnTo>
                      <a:pt x="0" y="455"/>
                    </a:lnTo>
                    <a:lnTo>
                      <a:pt x="138" y="1040"/>
                    </a:lnTo>
                    <a:lnTo>
                      <a:pt x="751" y="744"/>
                    </a:lnTo>
                    <a:cubicBezTo>
                      <a:pt x="620" y="503"/>
                      <a:pt x="490" y="207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4305985" y="2087561"/>
                <a:ext cx="89220" cy="123366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420" fill="none" extrusionOk="0">
                    <a:moveTo>
                      <a:pt x="1027" y="1420"/>
                    </a:moveTo>
                    <a:cubicBezTo>
                      <a:pt x="1027" y="1420"/>
                      <a:pt x="910" y="628"/>
                      <a:pt x="455" y="400"/>
                    </a:cubicBezTo>
                    <a:cubicBezTo>
                      <a:pt x="0" y="166"/>
                      <a:pt x="21" y="614"/>
                      <a:pt x="193" y="628"/>
                    </a:cubicBezTo>
                    <a:cubicBezTo>
                      <a:pt x="365" y="648"/>
                      <a:pt x="655" y="435"/>
                      <a:pt x="358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4314325" y="2212056"/>
                <a:ext cx="55165" cy="2224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" fill="none" extrusionOk="0">
                    <a:moveTo>
                      <a:pt x="634" y="256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3769538" y="2136386"/>
                <a:ext cx="443144" cy="504582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5808" extrusionOk="0">
                    <a:moveTo>
                      <a:pt x="1367" y="0"/>
                    </a:moveTo>
                    <a:cubicBezTo>
                      <a:pt x="751" y="0"/>
                      <a:pt x="0" y="397"/>
                      <a:pt x="10" y="1368"/>
                    </a:cubicBezTo>
                    <a:cubicBezTo>
                      <a:pt x="23" y="2807"/>
                      <a:pt x="1084" y="5549"/>
                      <a:pt x="1608" y="5763"/>
                    </a:cubicBezTo>
                    <a:cubicBezTo>
                      <a:pt x="1683" y="5794"/>
                      <a:pt x="1780" y="5807"/>
                      <a:pt x="1892" y="5807"/>
                    </a:cubicBezTo>
                    <a:cubicBezTo>
                      <a:pt x="2547" y="5807"/>
                      <a:pt x="3688" y="5349"/>
                      <a:pt x="3688" y="5349"/>
                    </a:cubicBezTo>
                    <a:lnTo>
                      <a:pt x="5101" y="5198"/>
                    </a:lnTo>
                    <a:lnTo>
                      <a:pt x="5101" y="2835"/>
                    </a:lnTo>
                    <a:lnTo>
                      <a:pt x="2944" y="3393"/>
                    </a:lnTo>
                    <a:cubicBezTo>
                      <a:pt x="2944" y="3393"/>
                      <a:pt x="2710" y="1705"/>
                      <a:pt x="2283" y="720"/>
                    </a:cubicBezTo>
                    <a:lnTo>
                      <a:pt x="2069" y="266"/>
                    </a:lnTo>
                    <a:cubicBezTo>
                      <a:pt x="1938" y="96"/>
                      <a:pt x="1669" y="0"/>
                      <a:pt x="1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3769104" y="2114493"/>
                <a:ext cx="443579" cy="54115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229" fill="none" extrusionOk="0">
                    <a:moveTo>
                      <a:pt x="2288" y="972"/>
                    </a:moveTo>
                    <a:cubicBezTo>
                      <a:pt x="2715" y="1957"/>
                      <a:pt x="2949" y="3645"/>
                      <a:pt x="2949" y="3645"/>
                    </a:cubicBezTo>
                    <a:lnTo>
                      <a:pt x="5106" y="3087"/>
                    </a:lnTo>
                    <a:lnTo>
                      <a:pt x="5106" y="5450"/>
                    </a:lnTo>
                    <a:lnTo>
                      <a:pt x="3693" y="5601"/>
                    </a:lnTo>
                    <a:cubicBezTo>
                      <a:pt x="3693" y="5601"/>
                      <a:pt x="2130" y="6228"/>
                      <a:pt x="1613" y="6015"/>
                    </a:cubicBezTo>
                    <a:cubicBezTo>
                      <a:pt x="1089" y="5801"/>
                      <a:pt x="28" y="3059"/>
                      <a:pt x="15" y="1620"/>
                    </a:cubicBezTo>
                    <a:cubicBezTo>
                      <a:pt x="1" y="173"/>
                      <a:pt x="1675" y="1"/>
                      <a:pt x="2074" y="51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3969609" y="2431160"/>
                <a:ext cx="55773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87" fill="none" extrusionOk="0">
                    <a:moveTo>
                      <a:pt x="641" y="0"/>
                    </a:moveTo>
                    <a:cubicBezTo>
                      <a:pt x="462" y="55"/>
                      <a:pt x="283" y="34"/>
                      <a:pt x="1" y="1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3856499" y="2545404"/>
                <a:ext cx="156894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99" extrusionOk="0">
                    <a:moveTo>
                      <a:pt x="676" y="1"/>
                    </a:moveTo>
                    <a:cubicBezTo>
                      <a:pt x="421" y="1"/>
                      <a:pt x="194" y="83"/>
                      <a:pt x="1" y="221"/>
                    </a:cubicBezTo>
                    <a:cubicBezTo>
                      <a:pt x="221" y="669"/>
                      <a:pt x="442" y="986"/>
                      <a:pt x="600" y="1055"/>
                    </a:cubicBezTo>
                    <a:cubicBezTo>
                      <a:pt x="676" y="1085"/>
                      <a:pt x="773" y="1099"/>
                      <a:pt x="884" y="1099"/>
                    </a:cubicBezTo>
                    <a:cubicBezTo>
                      <a:pt x="1148" y="1099"/>
                      <a:pt x="1491" y="1025"/>
                      <a:pt x="1806" y="938"/>
                    </a:cubicBezTo>
                    <a:cubicBezTo>
                      <a:pt x="1702" y="407"/>
                      <a:pt x="1241" y="1"/>
                      <a:pt x="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4089930" y="2436546"/>
                <a:ext cx="16245" cy="16463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95" fill="none" extrusionOk="0">
                    <a:moveTo>
                      <a:pt x="0" y="1894"/>
                    </a:moveTo>
                    <a:cubicBezTo>
                      <a:pt x="28" y="620"/>
                      <a:pt x="186" y="0"/>
                      <a:pt x="1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4145008" y="2545404"/>
                <a:ext cx="16245" cy="1928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22" extrusionOk="0">
                    <a:moveTo>
                      <a:pt x="97" y="1"/>
                    </a:moveTo>
                    <a:cubicBezTo>
                      <a:pt x="48" y="1"/>
                      <a:pt x="7" y="49"/>
                      <a:pt x="7" y="111"/>
                    </a:cubicBezTo>
                    <a:cubicBezTo>
                      <a:pt x="0" y="166"/>
                      <a:pt x="41" y="221"/>
                      <a:pt x="90" y="221"/>
                    </a:cubicBezTo>
                    <a:cubicBezTo>
                      <a:pt x="138" y="221"/>
                      <a:pt x="179" y="180"/>
                      <a:pt x="186" y="118"/>
                    </a:cubicBezTo>
                    <a:cubicBezTo>
                      <a:pt x="186" y="56"/>
                      <a:pt x="152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4182103" y="1236512"/>
                <a:ext cx="477025" cy="40293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638" extrusionOk="0">
                    <a:moveTo>
                      <a:pt x="0" y="1"/>
                    </a:moveTo>
                    <a:lnTo>
                      <a:pt x="0" y="3507"/>
                    </a:lnTo>
                    <a:lnTo>
                      <a:pt x="1585" y="3507"/>
                    </a:lnTo>
                    <a:lnTo>
                      <a:pt x="1295" y="4637"/>
                    </a:lnTo>
                    <a:lnTo>
                      <a:pt x="2466" y="3507"/>
                    </a:lnTo>
                    <a:lnTo>
                      <a:pt x="5491" y="3507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4307723" y="1270655"/>
                <a:ext cx="225699" cy="225707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98" extrusionOk="0">
                    <a:moveTo>
                      <a:pt x="1048" y="1371"/>
                    </a:moveTo>
                    <a:cubicBezTo>
                      <a:pt x="1000" y="1371"/>
                      <a:pt x="965" y="1385"/>
                      <a:pt x="931" y="1413"/>
                    </a:cubicBezTo>
                    <a:cubicBezTo>
                      <a:pt x="903" y="1447"/>
                      <a:pt x="890" y="1482"/>
                      <a:pt x="890" y="1530"/>
                    </a:cubicBezTo>
                    <a:cubicBezTo>
                      <a:pt x="890" y="1571"/>
                      <a:pt x="903" y="1613"/>
                      <a:pt x="931" y="1640"/>
                    </a:cubicBezTo>
                    <a:cubicBezTo>
                      <a:pt x="965" y="1675"/>
                      <a:pt x="1000" y="1688"/>
                      <a:pt x="1048" y="1688"/>
                    </a:cubicBezTo>
                    <a:cubicBezTo>
                      <a:pt x="1089" y="1688"/>
                      <a:pt x="1131" y="1675"/>
                      <a:pt x="1158" y="1640"/>
                    </a:cubicBezTo>
                    <a:cubicBezTo>
                      <a:pt x="1186" y="1613"/>
                      <a:pt x="1206" y="1571"/>
                      <a:pt x="1206" y="1530"/>
                    </a:cubicBezTo>
                    <a:cubicBezTo>
                      <a:pt x="1206" y="1482"/>
                      <a:pt x="1186" y="1447"/>
                      <a:pt x="1158" y="1413"/>
                    </a:cubicBezTo>
                    <a:cubicBezTo>
                      <a:pt x="1131" y="1385"/>
                      <a:pt x="1089" y="1371"/>
                      <a:pt x="1048" y="1371"/>
                    </a:cubicBezTo>
                    <a:close/>
                    <a:moveTo>
                      <a:pt x="1764" y="1371"/>
                    </a:moveTo>
                    <a:cubicBezTo>
                      <a:pt x="1716" y="1371"/>
                      <a:pt x="1682" y="1385"/>
                      <a:pt x="1647" y="1413"/>
                    </a:cubicBezTo>
                    <a:cubicBezTo>
                      <a:pt x="1620" y="1447"/>
                      <a:pt x="1606" y="1482"/>
                      <a:pt x="1606" y="1530"/>
                    </a:cubicBezTo>
                    <a:cubicBezTo>
                      <a:pt x="1606" y="1571"/>
                      <a:pt x="1620" y="1613"/>
                      <a:pt x="1647" y="1640"/>
                    </a:cubicBezTo>
                    <a:cubicBezTo>
                      <a:pt x="1682" y="1675"/>
                      <a:pt x="1716" y="1688"/>
                      <a:pt x="1764" y="1688"/>
                    </a:cubicBezTo>
                    <a:cubicBezTo>
                      <a:pt x="1806" y="1688"/>
                      <a:pt x="1847" y="1675"/>
                      <a:pt x="1875" y="1640"/>
                    </a:cubicBezTo>
                    <a:cubicBezTo>
                      <a:pt x="1902" y="1613"/>
                      <a:pt x="1916" y="1571"/>
                      <a:pt x="1916" y="1530"/>
                    </a:cubicBezTo>
                    <a:cubicBezTo>
                      <a:pt x="1916" y="1482"/>
                      <a:pt x="1902" y="1447"/>
                      <a:pt x="1875" y="1413"/>
                    </a:cubicBezTo>
                    <a:cubicBezTo>
                      <a:pt x="1840" y="1385"/>
                      <a:pt x="1806" y="1371"/>
                      <a:pt x="1764" y="1371"/>
                    </a:cubicBezTo>
                    <a:close/>
                    <a:moveTo>
                      <a:pt x="1124" y="724"/>
                    </a:moveTo>
                    <a:cubicBezTo>
                      <a:pt x="1241" y="862"/>
                      <a:pt x="1386" y="972"/>
                      <a:pt x="1544" y="1048"/>
                    </a:cubicBezTo>
                    <a:cubicBezTo>
                      <a:pt x="1709" y="1123"/>
                      <a:pt x="1882" y="1158"/>
                      <a:pt x="2068" y="1158"/>
                    </a:cubicBezTo>
                    <a:cubicBezTo>
                      <a:pt x="2116" y="1158"/>
                      <a:pt x="2164" y="1158"/>
                      <a:pt x="2205" y="1151"/>
                    </a:cubicBezTo>
                    <a:cubicBezTo>
                      <a:pt x="2247" y="1151"/>
                      <a:pt x="2288" y="1144"/>
                      <a:pt x="2329" y="1130"/>
                    </a:cubicBezTo>
                    <a:cubicBezTo>
                      <a:pt x="2336" y="1172"/>
                      <a:pt x="2350" y="1213"/>
                      <a:pt x="2357" y="1261"/>
                    </a:cubicBezTo>
                    <a:cubicBezTo>
                      <a:pt x="2364" y="1309"/>
                      <a:pt x="2364" y="1358"/>
                      <a:pt x="2364" y="1406"/>
                    </a:cubicBezTo>
                    <a:cubicBezTo>
                      <a:pt x="2364" y="1675"/>
                      <a:pt x="2274" y="1902"/>
                      <a:pt x="2088" y="2088"/>
                    </a:cubicBezTo>
                    <a:cubicBezTo>
                      <a:pt x="1902" y="2274"/>
                      <a:pt x="1668" y="2370"/>
                      <a:pt x="1399" y="2370"/>
                    </a:cubicBezTo>
                    <a:cubicBezTo>
                      <a:pt x="1131" y="2370"/>
                      <a:pt x="903" y="2274"/>
                      <a:pt x="724" y="2088"/>
                    </a:cubicBezTo>
                    <a:cubicBezTo>
                      <a:pt x="538" y="1902"/>
                      <a:pt x="442" y="1675"/>
                      <a:pt x="442" y="1406"/>
                    </a:cubicBezTo>
                    <a:lnTo>
                      <a:pt x="442" y="1385"/>
                    </a:lnTo>
                    <a:cubicBezTo>
                      <a:pt x="593" y="1323"/>
                      <a:pt x="731" y="1234"/>
                      <a:pt x="855" y="1123"/>
                    </a:cubicBezTo>
                    <a:cubicBezTo>
                      <a:pt x="972" y="1006"/>
                      <a:pt x="1062" y="875"/>
                      <a:pt x="1124" y="724"/>
                    </a:cubicBezTo>
                    <a:close/>
                    <a:moveTo>
                      <a:pt x="573" y="1"/>
                    </a:moveTo>
                    <a:cubicBezTo>
                      <a:pt x="414" y="1"/>
                      <a:pt x="276" y="56"/>
                      <a:pt x="166" y="166"/>
                    </a:cubicBezTo>
                    <a:cubicBezTo>
                      <a:pt x="56" y="276"/>
                      <a:pt x="1" y="414"/>
                      <a:pt x="1" y="572"/>
                    </a:cubicBezTo>
                    <a:cubicBezTo>
                      <a:pt x="1" y="676"/>
                      <a:pt x="22" y="765"/>
                      <a:pt x="70" y="848"/>
                    </a:cubicBezTo>
                    <a:cubicBezTo>
                      <a:pt x="118" y="931"/>
                      <a:pt x="187" y="999"/>
                      <a:pt x="270" y="1055"/>
                    </a:cubicBezTo>
                    <a:cubicBezTo>
                      <a:pt x="249" y="1103"/>
                      <a:pt x="235" y="1165"/>
                      <a:pt x="228" y="1220"/>
                    </a:cubicBezTo>
                    <a:cubicBezTo>
                      <a:pt x="214" y="1282"/>
                      <a:pt x="214" y="1344"/>
                      <a:pt x="214" y="1406"/>
                    </a:cubicBezTo>
                    <a:cubicBezTo>
                      <a:pt x="214" y="1571"/>
                      <a:pt x="242" y="1723"/>
                      <a:pt x="304" y="1867"/>
                    </a:cubicBezTo>
                    <a:cubicBezTo>
                      <a:pt x="366" y="2012"/>
                      <a:pt x="456" y="2143"/>
                      <a:pt x="559" y="2246"/>
                    </a:cubicBezTo>
                    <a:cubicBezTo>
                      <a:pt x="669" y="2357"/>
                      <a:pt x="793" y="2439"/>
                      <a:pt x="938" y="2501"/>
                    </a:cubicBezTo>
                    <a:cubicBezTo>
                      <a:pt x="1082" y="2563"/>
                      <a:pt x="1241" y="2598"/>
                      <a:pt x="1399" y="2598"/>
                    </a:cubicBezTo>
                    <a:cubicBezTo>
                      <a:pt x="1565" y="2598"/>
                      <a:pt x="1723" y="2563"/>
                      <a:pt x="1868" y="2501"/>
                    </a:cubicBezTo>
                    <a:cubicBezTo>
                      <a:pt x="2012" y="2439"/>
                      <a:pt x="2136" y="2357"/>
                      <a:pt x="2247" y="2246"/>
                    </a:cubicBezTo>
                    <a:cubicBezTo>
                      <a:pt x="2357" y="2136"/>
                      <a:pt x="2440" y="2012"/>
                      <a:pt x="2502" y="1867"/>
                    </a:cubicBezTo>
                    <a:cubicBezTo>
                      <a:pt x="2564" y="1723"/>
                      <a:pt x="2598" y="1564"/>
                      <a:pt x="2598" y="1399"/>
                    </a:cubicBezTo>
                    <a:cubicBezTo>
                      <a:pt x="2598" y="1234"/>
                      <a:pt x="2564" y="1082"/>
                      <a:pt x="2502" y="937"/>
                    </a:cubicBezTo>
                    <a:cubicBezTo>
                      <a:pt x="2440" y="793"/>
                      <a:pt x="2357" y="669"/>
                      <a:pt x="2247" y="559"/>
                    </a:cubicBezTo>
                    <a:cubicBezTo>
                      <a:pt x="2136" y="448"/>
                      <a:pt x="2012" y="366"/>
                      <a:pt x="1868" y="304"/>
                    </a:cubicBezTo>
                    <a:cubicBezTo>
                      <a:pt x="1723" y="242"/>
                      <a:pt x="1572" y="207"/>
                      <a:pt x="1406" y="207"/>
                    </a:cubicBezTo>
                    <a:cubicBezTo>
                      <a:pt x="1344" y="207"/>
                      <a:pt x="1282" y="214"/>
                      <a:pt x="1220" y="221"/>
                    </a:cubicBezTo>
                    <a:cubicBezTo>
                      <a:pt x="1165" y="235"/>
                      <a:pt x="1103" y="249"/>
                      <a:pt x="1055" y="262"/>
                    </a:cubicBezTo>
                    <a:cubicBezTo>
                      <a:pt x="1000" y="180"/>
                      <a:pt x="931" y="118"/>
                      <a:pt x="848" y="69"/>
                    </a:cubicBezTo>
                    <a:cubicBezTo>
                      <a:pt x="766" y="21"/>
                      <a:pt x="669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</p:grpSp>
        <p:grpSp>
          <p:nvGrpSpPr>
            <p:cNvPr id="453" name="Google Shape;453;p35"/>
            <p:cNvGrpSpPr/>
            <p:nvPr/>
          </p:nvGrpSpPr>
          <p:grpSpPr>
            <a:xfrm>
              <a:off x="7002308" y="1407909"/>
              <a:ext cx="1597238" cy="2801602"/>
              <a:chOff x="3194991" y="2171098"/>
              <a:chExt cx="593151" cy="1040405"/>
            </a:xfrm>
          </p:grpSpPr>
          <p:sp>
            <p:nvSpPr>
              <p:cNvPr id="454" name="Google Shape;454;p35"/>
              <p:cNvSpPr/>
              <p:nvPr/>
            </p:nvSpPr>
            <p:spPr>
              <a:xfrm>
                <a:off x="3413473" y="2241436"/>
                <a:ext cx="139377" cy="154508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881" extrusionOk="0">
                    <a:moveTo>
                      <a:pt x="2198" y="0"/>
                    </a:moveTo>
                    <a:cubicBezTo>
                      <a:pt x="1684" y="0"/>
                      <a:pt x="1208" y="109"/>
                      <a:pt x="986" y="375"/>
                    </a:cubicBezTo>
                    <a:cubicBezTo>
                      <a:pt x="407" y="1064"/>
                      <a:pt x="628" y="1471"/>
                      <a:pt x="628" y="1471"/>
                    </a:cubicBezTo>
                    <a:lnTo>
                      <a:pt x="90" y="1973"/>
                    </a:lnTo>
                    <a:cubicBezTo>
                      <a:pt x="1" y="2056"/>
                      <a:pt x="28" y="2201"/>
                      <a:pt x="139" y="2249"/>
                    </a:cubicBezTo>
                    <a:lnTo>
                      <a:pt x="387" y="2366"/>
                    </a:lnTo>
                    <a:cubicBezTo>
                      <a:pt x="387" y="2366"/>
                      <a:pt x="228" y="3282"/>
                      <a:pt x="614" y="3599"/>
                    </a:cubicBezTo>
                    <a:cubicBezTo>
                      <a:pt x="830" y="3777"/>
                      <a:pt x="1133" y="3816"/>
                      <a:pt x="1358" y="3816"/>
                    </a:cubicBezTo>
                    <a:cubicBezTo>
                      <a:pt x="1534" y="3816"/>
                      <a:pt x="1661" y="3792"/>
                      <a:pt x="1661" y="3792"/>
                    </a:cubicBezTo>
                    <a:lnTo>
                      <a:pt x="2219" y="4881"/>
                    </a:lnTo>
                    <a:lnTo>
                      <a:pt x="4031" y="4088"/>
                    </a:lnTo>
                    <a:lnTo>
                      <a:pt x="3741" y="2903"/>
                    </a:lnTo>
                    <a:cubicBezTo>
                      <a:pt x="3741" y="2903"/>
                      <a:pt x="4403" y="1099"/>
                      <a:pt x="4031" y="561"/>
                    </a:cubicBezTo>
                    <a:cubicBezTo>
                      <a:pt x="3809" y="240"/>
                      <a:pt x="2961" y="0"/>
                      <a:pt x="2198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3443356" y="2282302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9" y="0"/>
                      <a:pt x="1" y="56"/>
                      <a:pt x="1" y="124"/>
                    </a:cubicBezTo>
                    <a:cubicBezTo>
                      <a:pt x="1" y="193"/>
                      <a:pt x="49" y="248"/>
                      <a:pt x="104" y="248"/>
                    </a:cubicBezTo>
                    <a:cubicBezTo>
                      <a:pt x="159" y="248"/>
                      <a:pt x="200" y="193"/>
                      <a:pt x="200" y="124"/>
                    </a:cubicBezTo>
                    <a:cubicBezTo>
                      <a:pt x="200" y="56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3431358" y="2209907"/>
                <a:ext cx="121080" cy="12345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00" extrusionOk="0">
                    <a:moveTo>
                      <a:pt x="869" y="0"/>
                    </a:moveTo>
                    <a:lnTo>
                      <a:pt x="1" y="758"/>
                    </a:lnTo>
                    <a:cubicBezTo>
                      <a:pt x="181" y="1267"/>
                      <a:pt x="750" y="1360"/>
                      <a:pt x="1139" y="1360"/>
                    </a:cubicBezTo>
                    <a:cubicBezTo>
                      <a:pt x="1360" y="1360"/>
                      <a:pt x="1523" y="1330"/>
                      <a:pt x="1523" y="1330"/>
                    </a:cubicBezTo>
                    <a:lnTo>
                      <a:pt x="1523" y="1330"/>
                    </a:lnTo>
                    <a:cubicBezTo>
                      <a:pt x="1523" y="1330"/>
                      <a:pt x="834" y="2246"/>
                      <a:pt x="1523" y="2790"/>
                    </a:cubicBezTo>
                    <a:cubicBezTo>
                      <a:pt x="1523" y="2790"/>
                      <a:pt x="1958" y="2461"/>
                      <a:pt x="2231" y="2461"/>
                    </a:cubicBezTo>
                    <a:cubicBezTo>
                      <a:pt x="2334" y="2461"/>
                      <a:pt x="2415" y="2508"/>
                      <a:pt x="2439" y="2639"/>
                    </a:cubicBezTo>
                    <a:cubicBezTo>
                      <a:pt x="2515" y="3066"/>
                      <a:pt x="1930" y="3328"/>
                      <a:pt x="1930" y="3328"/>
                    </a:cubicBezTo>
                    <a:cubicBezTo>
                      <a:pt x="1930" y="3328"/>
                      <a:pt x="2453" y="3727"/>
                      <a:pt x="3176" y="3899"/>
                    </a:cubicBezTo>
                    <a:cubicBezTo>
                      <a:pt x="3176" y="3899"/>
                      <a:pt x="3824" y="3066"/>
                      <a:pt x="3824" y="1633"/>
                    </a:cubicBezTo>
                    <a:cubicBezTo>
                      <a:pt x="3824" y="875"/>
                      <a:pt x="3217" y="528"/>
                      <a:pt x="2423" y="528"/>
                    </a:cubicBezTo>
                    <a:cubicBezTo>
                      <a:pt x="2286" y="528"/>
                      <a:pt x="2144" y="538"/>
                      <a:pt x="1998" y="558"/>
                    </a:cubicBezTo>
                    <a:cubicBezTo>
                      <a:pt x="1909" y="571"/>
                      <a:pt x="1827" y="576"/>
                      <a:pt x="1751" y="576"/>
                    </a:cubicBezTo>
                    <a:cubicBezTo>
                      <a:pt x="983" y="576"/>
                      <a:pt x="869" y="0"/>
                      <a:pt x="8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3458613" y="2210129"/>
                <a:ext cx="36023" cy="2184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690" fill="none" extrusionOk="0">
                    <a:moveTo>
                      <a:pt x="1137" y="551"/>
                    </a:moveTo>
                    <a:cubicBezTo>
                      <a:pt x="145" y="689"/>
                      <a:pt x="1" y="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3446616" y="2220353"/>
                <a:ext cx="32985" cy="21209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70" fill="none" extrusionOk="0">
                    <a:moveTo>
                      <a:pt x="1" y="1"/>
                    </a:moveTo>
                    <a:cubicBezTo>
                      <a:pt x="228" y="669"/>
                      <a:pt x="1041" y="669"/>
                      <a:pt x="1041" y="6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3431358" y="2233902"/>
                <a:ext cx="115193" cy="9946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3142" fill="none" extrusionOk="0">
                    <a:moveTo>
                      <a:pt x="3638" y="2156"/>
                    </a:moveTo>
                    <a:cubicBezTo>
                      <a:pt x="3638" y="2156"/>
                      <a:pt x="3500" y="2728"/>
                      <a:pt x="3176" y="3141"/>
                    </a:cubicBezTo>
                    <a:cubicBezTo>
                      <a:pt x="2453" y="2969"/>
                      <a:pt x="1930" y="2570"/>
                      <a:pt x="1930" y="2570"/>
                    </a:cubicBezTo>
                    <a:cubicBezTo>
                      <a:pt x="1930" y="2570"/>
                      <a:pt x="2515" y="2308"/>
                      <a:pt x="2439" y="1881"/>
                    </a:cubicBezTo>
                    <a:cubicBezTo>
                      <a:pt x="2350" y="1405"/>
                      <a:pt x="1523" y="2032"/>
                      <a:pt x="1523" y="2032"/>
                    </a:cubicBezTo>
                    <a:cubicBezTo>
                      <a:pt x="834" y="1488"/>
                      <a:pt x="1523" y="572"/>
                      <a:pt x="1523" y="572"/>
                    </a:cubicBezTo>
                    <a:cubicBezTo>
                      <a:pt x="1523" y="572"/>
                      <a:pt x="283" y="799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3436803" y="2326999"/>
                <a:ext cx="22064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87" fill="none" extrusionOk="0">
                    <a:moveTo>
                      <a:pt x="1" y="304"/>
                    </a:moveTo>
                    <a:cubicBezTo>
                      <a:pt x="325" y="386"/>
                      <a:pt x="697" y="1"/>
                      <a:pt x="697" y="1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3466052" y="2346625"/>
                <a:ext cx="22918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4" extrusionOk="0">
                    <a:moveTo>
                      <a:pt x="723" y="1"/>
                    </a:moveTo>
                    <a:lnTo>
                      <a:pt x="723" y="1"/>
                    </a:lnTo>
                    <a:cubicBezTo>
                      <a:pt x="530" y="200"/>
                      <a:pt x="296" y="373"/>
                      <a:pt x="0" y="476"/>
                    </a:cubicBezTo>
                    <a:lnTo>
                      <a:pt x="282" y="1034"/>
                    </a:lnTo>
                    <a:cubicBezTo>
                      <a:pt x="723" y="600"/>
                      <a:pt x="723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3673203" y="3075418"/>
                <a:ext cx="11493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576" extrusionOk="0">
                    <a:moveTo>
                      <a:pt x="2356" y="0"/>
                    </a:moveTo>
                    <a:lnTo>
                      <a:pt x="999" y="861"/>
                    </a:lnTo>
                    <a:cubicBezTo>
                      <a:pt x="1048" y="1943"/>
                      <a:pt x="62" y="3114"/>
                      <a:pt x="35" y="3265"/>
                    </a:cubicBezTo>
                    <a:cubicBezTo>
                      <a:pt x="0" y="3417"/>
                      <a:pt x="214" y="3575"/>
                      <a:pt x="214" y="3575"/>
                    </a:cubicBezTo>
                    <a:cubicBezTo>
                      <a:pt x="214" y="3575"/>
                      <a:pt x="1633" y="3362"/>
                      <a:pt x="2460" y="2466"/>
                    </a:cubicBezTo>
                    <a:cubicBezTo>
                      <a:pt x="3293" y="1571"/>
                      <a:pt x="3631" y="1268"/>
                      <a:pt x="3631" y="1268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3673203" y="3075418"/>
                <a:ext cx="11493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576" fill="none" extrusionOk="0">
                    <a:moveTo>
                      <a:pt x="999" y="861"/>
                    </a:moveTo>
                    <a:cubicBezTo>
                      <a:pt x="1048" y="1943"/>
                      <a:pt x="62" y="3114"/>
                      <a:pt x="35" y="3265"/>
                    </a:cubicBezTo>
                    <a:cubicBezTo>
                      <a:pt x="0" y="3417"/>
                      <a:pt x="214" y="3575"/>
                      <a:pt x="214" y="3575"/>
                    </a:cubicBezTo>
                    <a:cubicBezTo>
                      <a:pt x="214" y="3575"/>
                      <a:pt x="1633" y="3362"/>
                      <a:pt x="2460" y="2466"/>
                    </a:cubicBezTo>
                    <a:cubicBezTo>
                      <a:pt x="3293" y="1571"/>
                      <a:pt x="3631" y="1268"/>
                      <a:pt x="3631" y="1268"/>
                    </a:cubicBezTo>
                    <a:lnTo>
                      <a:pt x="235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3702199" y="3075418"/>
                <a:ext cx="85943" cy="53434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688" extrusionOk="0">
                    <a:moveTo>
                      <a:pt x="1440" y="0"/>
                    </a:moveTo>
                    <a:lnTo>
                      <a:pt x="83" y="861"/>
                    </a:lnTo>
                    <a:cubicBezTo>
                      <a:pt x="90" y="1082"/>
                      <a:pt x="63" y="1295"/>
                      <a:pt x="1" y="1516"/>
                    </a:cubicBezTo>
                    <a:cubicBezTo>
                      <a:pt x="211" y="1490"/>
                      <a:pt x="421" y="1479"/>
                      <a:pt x="627" y="1479"/>
                    </a:cubicBezTo>
                    <a:cubicBezTo>
                      <a:pt x="1247" y="1479"/>
                      <a:pt x="1833" y="1579"/>
                      <a:pt x="2288" y="1688"/>
                    </a:cubicBezTo>
                    <a:cubicBezTo>
                      <a:pt x="2584" y="1385"/>
                      <a:pt x="2715" y="1261"/>
                      <a:pt x="2715" y="1261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3689347" y="3115304"/>
                <a:ext cx="35137" cy="43304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368" extrusionOk="0">
                    <a:moveTo>
                      <a:pt x="462" y="1"/>
                    </a:moveTo>
                    <a:cubicBezTo>
                      <a:pt x="393" y="435"/>
                      <a:pt x="200" y="862"/>
                      <a:pt x="0" y="1206"/>
                    </a:cubicBezTo>
                    <a:cubicBezTo>
                      <a:pt x="132" y="1289"/>
                      <a:pt x="286" y="1367"/>
                      <a:pt x="396" y="1367"/>
                    </a:cubicBezTo>
                    <a:cubicBezTo>
                      <a:pt x="423" y="1367"/>
                      <a:pt x="448" y="1362"/>
                      <a:pt x="469" y="1351"/>
                    </a:cubicBezTo>
                    <a:cubicBezTo>
                      <a:pt x="668" y="1241"/>
                      <a:pt x="407" y="924"/>
                      <a:pt x="407" y="924"/>
                    </a:cubicBezTo>
                    <a:lnTo>
                      <a:pt x="407" y="924"/>
                    </a:lnTo>
                    <a:cubicBezTo>
                      <a:pt x="407" y="924"/>
                      <a:pt x="541" y="988"/>
                      <a:pt x="662" y="988"/>
                    </a:cubicBezTo>
                    <a:cubicBezTo>
                      <a:pt x="722" y="988"/>
                      <a:pt x="779" y="972"/>
                      <a:pt x="813" y="924"/>
                    </a:cubicBezTo>
                    <a:cubicBezTo>
                      <a:pt x="916" y="779"/>
                      <a:pt x="662" y="524"/>
                      <a:pt x="662" y="524"/>
                    </a:cubicBezTo>
                    <a:lnTo>
                      <a:pt x="662" y="524"/>
                    </a:lnTo>
                    <a:cubicBezTo>
                      <a:pt x="662" y="524"/>
                      <a:pt x="763" y="562"/>
                      <a:pt x="864" y="562"/>
                    </a:cubicBezTo>
                    <a:cubicBezTo>
                      <a:pt x="941" y="562"/>
                      <a:pt x="1017" y="540"/>
                      <a:pt x="1047" y="462"/>
                    </a:cubicBezTo>
                    <a:cubicBezTo>
                      <a:pt x="1109" y="311"/>
                      <a:pt x="820" y="104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3472352" y="2641302"/>
                <a:ext cx="283755" cy="465867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14717" extrusionOk="0">
                    <a:moveTo>
                      <a:pt x="2809" y="1"/>
                    </a:moveTo>
                    <a:cubicBezTo>
                      <a:pt x="1676" y="1"/>
                      <a:pt x="64" y="1063"/>
                      <a:pt x="1" y="2540"/>
                    </a:cubicBezTo>
                    <a:lnTo>
                      <a:pt x="834" y="6818"/>
                    </a:lnTo>
                    <a:cubicBezTo>
                      <a:pt x="834" y="6818"/>
                      <a:pt x="2123" y="9223"/>
                      <a:pt x="2681" y="9870"/>
                    </a:cubicBezTo>
                    <a:cubicBezTo>
                      <a:pt x="3232" y="10511"/>
                      <a:pt x="7083" y="14699"/>
                      <a:pt x="7083" y="14699"/>
                    </a:cubicBezTo>
                    <a:cubicBezTo>
                      <a:pt x="7083" y="14699"/>
                      <a:pt x="7173" y="14716"/>
                      <a:pt x="7319" y="14716"/>
                    </a:cubicBezTo>
                    <a:cubicBezTo>
                      <a:pt x="7699" y="14716"/>
                      <a:pt x="8451" y="14601"/>
                      <a:pt x="8963" y="13776"/>
                    </a:cubicBezTo>
                    <a:cubicBezTo>
                      <a:pt x="8963" y="13776"/>
                      <a:pt x="7399" y="10359"/>
                      <a:pt x="6022" y="8975"/>
                    </a:cubicBezTo>
                    <a:cubicBezTo>
                      <a:pt x="4651" y="7590"/>
                      <a:pt x="4175" y="6081"/>
                      <a:pt x="4175" y="6081"/>
                    </a:cubicBezTo>
                    <a:lnTo>
                      <a:pt x="4010" y="3588"/>
                    </a:lnTo>
                    <a:cubicBezTo>
                      <a:pt x="4010" y="3588"/>
                      <a:pt x="4368" y="2024"/>
                      <a:pt x="3831" y="605"/>
                    </a:cubicBezTo>
                    <a:cubicBezTo>
                      <a:pt x="3673" y="186"/>
                      <a:pt x="3283" y="1"/>
                      <a:pt x="2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3472352" y="2615503"/>
                <a:ext cx="283755" cy="498091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15735" fill="none" extrusionOk="0">
                    <a:moveTo>
                      <a:pt x="834" y="7633"/>
                    </a:moveTo>
                    <a:cubicBezTo>
                      <a:pt x="834" y="7633"/>
                      <a:pt x="2123" y="10038"/>
                      <a:pt x="2681" y="10685"/>
                    </a:cubicBezTo>
                    <a:cubicBezTo>
                      <a:pt x="3232" y="11326"/>
                      <a:pt x="7083" y="15514"/>
                      <a:pt x="7083" y="15514"/>
                    </a:cubicBezTo>
                    <a:cubicBezTo>
                      <a:pt x="7083" y="15514"/>
                      <a:pt x="8254" y="15735"/>
                      <a:pt x="8963" y="14591"/>
                    </a:cubicBezTo>
                    <a:cubicBezTo>
                      <a:pt x="8963" y="14591"/>
                      <a:pt x="7399" y="11174"/>
                      <a:pt x="6022" y="9790"/>
                    </a:cubicBezTo>
                    <a:cubicBezTo>
                      <a:pt x="4651" y="8405"/>
                      <a:pt x="4175" y="6896"/>
                      <a:pt x="4175" y="6896"/>
                    </a:cubicBezTo>
                    <a:lnTo>
                      <a:pt x="4010" y="4403"/>
                    </a:lnTo>
                    <a:cubicBezTo>
                      <a:pt x="4010" y="4403"/>
                      <a:pt x="4368" y="2839"/>
                      <a:pt x="3831" y="1420"/>
                    </a:cubicBezTo>
                    <a:cubicBezTo>
                      <a:pt x="3294" y="1"/>
                      <a:pt x="90" y="1261"/>
                      <a:pt x="1" y="33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3577035" y="2889604"/>
                <a:ext cx="138934" cy="185847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5871" fill="none" extrusionOk="0">
                    <a:moveTo>
                      <a:pt x="0" y="1"/>
                    </a:moveTo>
                    <a:cubicBezTo>
                      <a:pt x="717" y="1826"/>
                      <a:pt x="4389" y="5870"/>
                      <a:pt x="4389" y="587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3694570" y="3061237"/>
                <a:ext cx="4102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24" fill="none" extrusionOk="0">
                    <a:moveTo>
                      <a:pt x="1296" y="0"/>
                    </a:moveTo>
                    <a:cubicBezTo>
                      <a:pt x="1296" y="0"/>
                      <a:pt x="738" y="572"/>
                      <a:pt x="1" y="923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472352" y="2641302"/>
                <a:ext cx="140042" cy="373529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11800" extrusionOk="0">
                    <a:moveTo>
                      <a:pt x="2814" y="1"/>
                    </a:moveTo>
                    <a:cubicBezTo>
                      <a:pt x="2352" y="1"/>
                      <a:pt x="1810" y="178"/>
                      <a:pt x="1323" y="488"/>
                    </a:cubicBezTo>
                    <a:lnTo>
                      <a:pt x="669" y="1555"/>
                    </a:lnTo>
                    <a:lnTo>
                      <a:pt x="765" y="1872"/>
                    </a:lnTo>
                    <a:lnTo>
                      <a:pt x="765" y="1872"/>
                    </a:lnTo>
                    <a:lnTo>
                      <a:pt x="221" y="1686"/>
                    </a:lnTo>
                    <a:cubicBezTo>
                      <a:pt x="90" y="1948"/>
                      <a:pt x="15" y="2237"/>
                      <a:pt x="1" y="2540"/>
                    </a:cubicBezTo>
                    <a:lnTo>
                      <a:pt x="834" y="6818"/>
                    </a:lnTo>
                    <a:cubicBezTo>
                      <a:pt x="834" y="6818"/>
                      <a:pt x="2123" y="9223"/>
                      <a:pt x="2681" y="9870"/>
                    </a:cubicBezTo>
                    <a:cubicBezTo>
                      <a:pt x="2901" y="10118"/>
                      <a:pt x="3624" y="10917"/>
                      <a:pt x="4423" y="11799"/>
                    </a:cubicBezTo>
                    <a:cubicBezTo>
                      <a:pt x="3521" y="10001"/>
                      <a:pt x="2756" y="8644"/>
                      <a:pt x="2784" y="6074"/>
                    </a:cubicBezTo>
                    <a:cubicBezTo>
                      <a:pt x="3121" y="3780"/>
                      <a:pt x="4010" y="3588"/>
                      <a:pt x="4010" y="3588"/>
                    </a:cubicBezTo>
                    <a:cubicBezTo>
                      <a:pt x="4010" y="3588"/>
                      <a:pt x="4375" y="2024"/>
                      <a:pt x="3831" y="605"/>
                    </a:cubicBezTo>
                    <a:cubicBezTo>
                      <a:pt x="3674" y="186"/>
                      <a:pt x="3286" y="1"/>
                      <a:pt x="2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324744" y="3105269"/>
                <a:ext cx="168816" cy="100410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172" extrusionOk="0">
                    <a:moveTo>
                      <a:pt x="5091" y="1"/>
                    </a:moveTo>
                    <a:lnTo>
                      <a:pt x="3465" y="531"/>
                    </a:lnTo>
                    <a:cubicBezTo>
                      <a:pt x="2604" y="1275"/>
                      <a:pt x="310" y="1861"/>
                      <a:pt x="310" y="1861"/>
                    </a:cubicBezTo>
                    <a:cubicBezTo>
                      <a:pt x="310" y="1861"/>
                      <a:pt x="0" y="2260"/>
                      <a:pt x="124" y="2474"/>
                    </a:cubicBezTo>
                    <a:cubicBezTo>
                      <a:pt x="230" y="2662"/>
                      <a:pt x="1399" y="3171"/>
                      <a:pt x="2505" y="3171"/>
                    </a:cubicBezTo>
                    <a:cubicBezTo>
                      <a:pt x="2696" y="3171"/>
                      <a:pt x="2885" y="3156"/>
                      <a:pt x="3066" y="3122"/>
                    </a:cubicBezTo>
                    <a:cubicBezTo>
                      <a:pt x="4292" y="2894"/>
                      <a:pt x="5332" y="2763"/>
                      <a:pt x="5332" y="2763"/>
                    </a:cubicBezTo>
                    <a:cubicBezTo>
                      <a:pt x="5332" y="2763"/>
                      <a:pt x="5263" y="1944"/>
                      <a:pt x="5153" y="1310"/>
                    </a:cubicBezTo>
                    <a:cubicBezTo>
                      <a:pt x="5050" y="669"/>
                      <a:pt x="5091" y="1"/>
                      <a:pt x="5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324744" y="3105269"/>
                <a:ext cx="168816" cy="106234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356" fill="none" extrusionOk="0">
                    <a:moveTo>
                      <a:pt x="3465" y="531"/>
                    </a:moveTo>
                    <a:cubicBezTo>
                      <a:pt x="2604" y="1275"/>
                      <a:pt x="310" y="1861"/>
                      <a:pt x="310" y="1861"/>
                    </a:cubicBezTo>
                    <a:cubicBezTo>
                      <a:pt x="310" y="1861"/>
                      <a:pt x="0" y="2260"/>
                      <a:pt x="124" y="2474"/>
                    </a:cubicBezTo>
                    <a:cubicBezTo>
                      <a:pt x="248" y="2694"/>
                      <a:pt x="1832" y="3356"/>
                      <a:pt x="3066" y="3122"/>
                    </a:cubicBezTo>
                    <a:cubicBezTo>
                      <a:pt x="4292" y="2894"/>
                      <a:pt x="5332" y="2763"/>
                      <a:pt x="5332" y="2763"/>
                    </a:cubicBezTo>
                    <a:cubicBezTo>
                      <a:pt x="5332" y="2763"/>
                      <a:pt x="5263" y="1944"/>
                      <a:pt x="5153" y="1310"/>
                    </a:cubicBezTo>
                    <a:cubicBezTo>
                      <a:pt x="5050" y="669"/>
                      <a:pt x="5091" y="1"/>
                      <a:pt x="509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3434429" y="3105269"/>
                <a:ext cx="56947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109" extrusionOk="0">
                    <a:moveTo>
                      <a:pt x="1633" y="1"/>
                    </a:moveTo>
                    <a:lnTo>
                      <a:pt x="0" y="531"/>
                    </a:lnTo>
                    <a:cubicBezTo>
                      <a:pt x="517" y="828"/>
                      <a:pt x="1275" y="1565"/>
                      <a:pt x="1798" y="2109"/>
                    </a:cubicBezTo>
                    <a:cubicBezTo>
                      <a:pt x="1771" y="1854"/>
                      <a:pt x="1736" y="1565"/>
                      <a:pt x="1695" y="1310"/>
                    </a:cubicBezTo>
                    <a:cubicBezTo>
                      <a:pt x="1585" y="669"/>
                      <a:pt x="1633" y="1"/>
                      <a:pt x="1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3365959" y="3132334"/>
                <a:ext cx="60208" cy="35802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1" extrusionOk="0">
                    <a:moveTo>
                      <a:pt x="1681" y="0"/>
                    </a:moveTo>
                    <a:cubicBezTo>
                      <a:pt x="1185" y="283"/>
                      <a:pt x="537" y="531"/>
                      <a:pt x="0" y="710"/>
                    </a:cubicBezTo>
                    <a:cubicBezTo>
                      <a:pt x="40" y="858"/>
                      <a:pt x="133" y="1130"/>
                      <a:pt x="266" y="1130"/>
                    </a:cubicBezTo>
                    <a:cubicBezTo>
                      <a:pt x="269" y="1130"/>
                      <a:pt x="272" y="1130"/>
                      <a:pt x="276" y="1130"/>
                    </a:cubicBezTo>
                    <a:cubicBezTo>
                      <a:pt x="462" y="1116"/>
                      <a:pt x="455" y="730"/>
                      <a:pt x="455" y="730"/>
                    </a:cubicBezTo>
                    <a:lnTo>
                      <a:pt x="455" y="730"/>
                    </a:lnTo>
                    <a:cubicBezTo>
                      <a:pt x="455" y="730"/>
                      <a:pt x="577" y="1007"/>
                      <a:pt x="772" y="1007"/>
                    </a:cubicBezTo>
                    <a:cubicBezTo>
                      <a:pt x="778" y="1007"/>
                      <a:pt x="785" y="1007"/>
                      <a:pt x="792" y="1006"/>
                    </a:cubicBezTo>
                    <a:cubicBezTo>
                      <a:pt x="1006" y="992"/>
                      <a:pt x="889" y="613"/>
                      <a:pt x="889" y="613"/>
                    </a:cubicBezTo>
                    <a:lnTo>
                      <a:pt x="889" y="613"/>
                    </a:lnTo>
                    <a:cubicBezTo>
                      <a:pt x="889" y="613"/>
                      <a:pt x="1032" y="852"/>
                      <a:pt x="1174" y="852"/>
                    </a:cubicBezTo>
                    <a:cubicBezTo>
                      <a:pt x="1184" y="852"/>
                      <a:pt x="1195" y="850"/>
                      <a:pt x="1206" y="847"/>
                    </a:cubicBezTo>
                    <a:cubicBezTo>
                      <a:pt x="1364" y="806"/>
                      <a:pt x="1371" y="420"/>
                      <a:pt x="1371" y="420"/>
                    </a:cubicBezTo>
                    <a:cubicBezTo>
                      <a:pt x="1371" y="420"/>
                      <a:pt x="1493" y="624"/>
                      <a:pt x="1663" y="624"/>
                    </a:cubicBezTo>
                    <a:cubicBezTo>
                      <a:pt x="1691" y="624"/>
                      <a:pt x="1720" y="619"/>
                      <a:pt x="1750" y="606"/>
                    </a:cubicBezTo>
                    <a:cubicBezTo>
                      <a:pt x="1901" y="558"/>
                      <a:pt x="1798" y="241"/>
                      <a:pt x="16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3408915" y="2652223"/>
                <a:ext cx="168151" cy="476756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5061" extrusionOk="0">
                    <a:moveTo>
                      <a:pt x="3150" y="1"/>
                    </a:moveTo>
                    <a:cubicBezTo>
                      <a:pt x="2072" y="1"/>
                      <a:pt x="1233" y="652"/>
                      <a:pt x="1233" y="652"/>
                    </a:cubicBezTo>
                    <a:cubicBezTo>
                      <a:pt x="1233" y="652"/>
                      <a:pt x="269" y="4937"/>
                      <a:pt x="179" y="6721"/>
                    </a:cubicBezTo>
                    <a:cubicBezTo>
                      <a:pt x="0" y="10235"/>
                      <a:pt x="620" y="14788"/>
                      <a:pt x="620" y="14788"/>
                    </a:cubicBezTo>
                    <a:cubicBezTo>
                      <a:pt x="1268" y="14993"/>
                      <a:pt x="1696" y="15061"/>
                      <a:pt x="1978" y="15061"/>
                    </a:cubicBezTo>
                    <a:cubicBezTo>
                      <a:pt x="2544" y="15061"/>
                      <a:pt x="2528" y="14788"/>
                      <a:pt x="2528" y="14788"/>
                    </a:cubicBezTo>
                    <a:cubicBezTo>
                      <a:pt x="2652" y="13652"/>
                      <a:pt x="3231" y="9002"/>
                      <a:pt x="3231" y="9002"/>
                    </a:cubicBezTo>
                    <a:lnTo>
                      <a:pt x="3383" y="7961"/>
                    </a:lnTo>
                    <a:cubicBezTo>
                      <a:pt x="3500" y="7169"/>
                      <a:pt x="3741" y="6398"/>
                      <a:pt x="4113" y="5688"/>
                    </a:cubicBezTo>
                    <a:cubicBezTo>
                      <a:pt x="4623" y="4696"/>
                      <a:pt x="5311" y="2822"/>
                      <a:pt x="5070" y="1017"/>
                    </a:cubicBezTo>
                    <a:lnTo>
                      <a:pt x="4685" y="508"/>
                    </a:lnTo>
                    <a:cubicBezTo>
                      <a:pt x="4161" y="131"/>
                      <a:pt x="3632" y="1"/>
                      <a:pt x="3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>
                <a:off x="3408915" y="2629684"/>
                <a:ext cx="168151" cy="510089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6114" fill="none" extrusionOk="0">
                    <a:moveTo>
                      <a:pt x="5070" y="1729"/>
                    </a:moveTo>
                    <a:cubicBezTo>
                      <a:pt x="5311" y="3534"/>
                      <a:pt x="4623" y="5408"/>
                      <a:pt x="4113" y="6400"/>
                    </a:cubicBezTo>
                    <a:cubicBezTo>
                      <a:pt x="3741" y="7110"/>
                      <a:pt x="3500" y="7881"/>
                      <a:pt x="3383" y="8673"/>
                    </a:cubicBezTo>
                    <a:lnTo>
                      <a:pt x="3231" y="9714"/>
                    </a:lnTo>
                    <a:cubicBezTo>
                      <a:pt x="3231" y="9714"/>
                      <a:pt x="2652" y="14364"/>
                      <a:pt x="2528" y="15500"/>
                    </a:cubicBezTo>
                    <a:cubicBezTo>
                      <a:pt x="2528" y="15500"/>
                      <a:pt x="2563" y="16113"/>
                      <a:pt x="620" y="15500"/>
                    </a:cubicBezTo>
                    <a:cubicBezTo>
                      <a:pt x="620" y="15500"/>
                      <a:pt x="0" y="10947"/>
                      <a:pt x="179" y="7433"/>
                    </a:cubicBezTo>
                    <a:cubicBezTo>
                      <a:pt x="269" y="5649"/>
                      <a:pt x="1233" y="1364"/>
                      <a:pt x="1233" y="1364"/>
                    </a:cubicBezTo>
                    <a:cubicBezTo>
                      <a:pt x="1233" y="1364"/>
                      <a:pt x="2990" y="0"/>
                      <a:pt x="4685" y="122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 dirty="0"/>
              </a:p>
            </p:txBody>
          </p:sp>
          <p:sp>
            <p:nvSpPr>
              <p:cNvPr id="477" name="Google Shape;477;p35"/>
              <p:cNvSpPr/>
              <p:nvPr/>
            </p:nvSpPr>
            <p:spPr>
              <a:xfrm>
                <a:off x="3432688" y="2652223"/>
                <a:ext cx="138491" cy="94142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2974" extrusionOk="0">
                    <a:moveTo>
                      <a:pt x="2401" y="1"/>
                    </a:moveTo>
                    <a:cubicBezTo>
                      <a:pt x="1325" y="1"/>
                      <a:pt x="489" y="652"/>
                      <a:pt x="489" y="652"/>
                    </a:cubicBezTo>
                    <a:cubicBezTo>
                      <a:pt x="489" y="652"/>
                      <a:pt x="482" y="652"/>
                      <a:pt x="482" y="659"/>
                    </a:cubicBezTo>
                    <a:cubicBezTo>
                      <a:pt x="468" y="735"/>
                      <a:pt x="241" y="1748"/>
                      <a:pt x="0" y="2967"/>
                    </a:cubicBezTo>
                    <a:cubicBezTo>
                      <a:pt x="0" y="2967"/>
                      <a:pt x="0" y="2974"/>
                      <a:pt x="0" y="2974"/>
                    </a:cubicBezTo>
                    <a:cubicBezTo>
                      <a:pt x="587" y="2639"/>
                      <a:pt x="1650" y="1895"/>
                      <a:pt x="3200" y="1895"/>
                    </a:cubicBezTo>
                    <a:cubicBezTo>
                      <a:pt x="3561" y="1895"/>
                      <a:pt x="3947" y="1935"/>
                      <a:pt x="4361" y="2030"/>
                    </a:cubicBezTo>
                    <a:cubicBezTo>
                      <a:pt x="4374" y="1693"/>
                      <a:pt x="4361" y="1355"/>
                      <a:pt x="4319" y="1017"/>
                    </a:cubicBezTo>
                    <a:lnTo>
                      <a:pt x="3934" y="508"/>
                    </a:lnTo>
                    <a:cubicBezTo>
                      <a:pt x="3410" y="131"/>
                      <a:pt x="2881" y="1"/>
                      <a:pt x="2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3450351" y="2731518"/>
                <a:ext cx="36213" cy="373782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808" fill="none" extrusionOk="0">
                    <a:moveTo>
                      <a:pt x="1144" y="0"/>
                    </a:moveTo>
                    <a:cubicBezTo>
                      <a:pt x="1144" y="0"/>
                      <a:pt x="530" y="2453"/>
                      <a:pt x="262" y="5181"/>
                    </a:cubicBezTo>
                    <a:cubicBezTo>
                      <a:pt x="0" y="7909"/>
                      <a:pt x="186" y="11808"/>
                      <a:pt x="186" y="1180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3434841" y="3102009"/>
                <a:ext cx="51281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70" fill="none" extrusionOk="0">
                    <a:moveTo>
                      <a:pt x="1620" y="104"/>
                    </a:moveTo>
                    <a:cubicBezTo>
                      <a:pt x="1620" y="104"/>
                      <a:pt x="814" y="26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3426579" y="2355362"/>
                <a:ext cx="182333" cy="34494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0897" extrusionOk="0">
                    <a:moveTo>
                      <a:pt x="3865" y="0"/>
                    </a:moveTo>
                    <a:cubicBezTo>
                      <a:pt x="1846" y="551"/>
                      <a:pt x="0" y="2122"/>
                      <a:pt x="0" y="2122"/>
                    </a:cubicBezTo>
                    <a:lnTo>
                      <a:pt x="393" y="7185"/>
                    </a:lnTo>
                    <a:lnTo>
                      <a:pt x="200" y="10664"/>
                    </a:lnTo>
                    <a:cubicBezTo>
                      <a:pt x="200" y="10664"/>
                      <a:pt x="1026" y="10897"/>
                      <a:pt x="2130" y="10897"/>
                    </a:cubicBezTo>
                    <a:cubicBezTo>
                      <a:pt x="3243" y="10897"/>
                      <a:pt x="4639" y="10661"/>
                      <a:pt x="5759" y="9713"/>
                    </a:cubicBezTo>
                    <a:cubicBezTo>
                      <a:pt x="5759" y="9713"/>
                      <a:pt x="5683" y="4664"/>
                      <a:pt x="5387" y="2797"/>
                    </a:cubicBezTo>
                    <a:cubicBezTo>
                      <a:pt x="5098" y="937"/>
                      <a:pt x="4774" y="117"/>
                      <a:pt x="3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3479347" y="2357325"/>
                <a:ext cx="102942" cy="30990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979" extrusionOk="0">
                    <a:moveTo>
                      <a:pt x="2205" y="0"/>
                    </a:moveTo>
                    <a:cubicBezTo>
                      <a:pt x="1406" y="221"/>
                      <a:pt x="641" y="600"/>
                      <a:pt x="0" y="978"/>
                    </a:cubicBezTo>
                    <a:lnTo>
                      <a:pt x="3252" y="978"/>
                    </a:lnTo>
                    <a:cubicBezTo>
                      <a:pt x="3031" y="386"/>
                      <a:pt x="2714" y="69"/>
                      <a:pt x="2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2" name="Google Shape;482;p35"/>
              <p:cNvSpPr/>
              <p:nvPr/>
            </p:nvSpPr>
            <p:spPr>
              <a:xfrm>
                <a:off x="3436170" y="2636237"/>
                <a:ext cx="170779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34" extrusionOk="0">
                    <a:moveTo>
                      <a:pt x="55" y="0"/>
                    </a:moveTo>
                    <a:lnTo>
                      <a:pt x="0" y="1033"/>
                    </a:lnTo>
                    <a:lnTo>
                      <a:pt x="5098" y="1033"/>
                    </a:lnTo>
                    <a:cubicBezTo>
                      <a:pt x="5201" y="964"/>
                      <a:pt x="5298" y="889"/>
                      <a:pt x="5394" y="813"/>
                    </a:cubicBezTo>
                    <a:cubicBezTo>
                      <a:pt x="5387" y="716"/>
                      <a:pt x="5387" y="420"/>
                      <a:pt x="5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3437911" y="2542665"/>
                <a:ext cx="166632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035" extrusionOk="0">
                    <a:moveTo>
                      <a:pt x="0" y="1"/>
                    </a:moveTo>
                    <a:lnTo>
                      <a:pt x="83" y="1034"/>
                    </a:lnTo>
                    <a:lnTo>
                      <a:pt x="5263" y="1034"/>
                    </a:lnTo>
                    <a:cubicBezTo>
                      <a:pt x="5250" y="696"/>
                      <a:pt x="5236" y="345"/>
                      <a:pt x="5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3430504" y="2449124"/>
                <a:ext cx="168816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1034" extrusionOk="0">
                    <a:moveTo>
                      <a:pt x="0" y="0"/>
                    </a:moveTo>
                    <a:lnTo>
                      <a:pt x="83" y="1034"/>
                    </a:lnTo>
                    <a:lnTo>
                      <a:pt x="5332" y="1034"/>
                    </a:lnTo>
                    <a:cubicBezTo>
                      <a:pt x="5305" y="641"/>
                      <a:pt x="5263" y="290"/>
                      <a:pt x="5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>
                <a:off x="3438766" y="2589324"/>
                <a:ext cx="167297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1035" extrusionOk="0">
                    <a:moveTo>
                      <a:pt x="63" y="1"/>
                    </a:moveTo>
                    <a:lnTo>
                      <a:pt x="1" y="1034"/>
                    </a:lnTo>
                    <a:lnTo>
                      <a:pt x="5285" y="1034"/>
                    </a:lnTo>
                    <a:cubicBezTo>
                      <a:pt x="5271" y="724"/>
                      <a:pt x="5264" y="373"/>
                      <a:pt x="5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3434207" y="2495784"/>
                <a:ext cx="168151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034" extrusionOk="0">
                    <a:moveTo>
                      <a:pt x="0" y="1"/>
                    </a:moveTo>
                    <a:lnTo>
                      <a:pt x="83" y="1034"/>
                    </a:lnTo>
                    <a:lnTo>
                      <a:pt x="5312" y="1034"/>
                    </a:lnTo>
                    <a:cubicBezTo>
                      <a:pt x="5291" y="683"/>
                      <a:pt x="5270" y="331"/>
                      <a:pt x="5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3428541" y="2402243"/>
                <a:ext cx="165112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1034" extrusionOk="0">
                    <a:moveTo>
                      <a:pt x="903" y="0"/>
                    </a:moveTo>
                    <a:cubicBezTo>
                      <a:pt x="420" y="324"/>
                      <a:pt x="90" y="593"/>
                      <a:pt x="0" y="669"/>
                    </a:cubicBezTo>
                    <a:lnTo>
                      <a:pt x="28" y="1034"/>
                    </a:lnTo>
                    <a:lnTo>
                      <a:pt x="5215" y="1034"/>
                    </a:lnTo>
                    <a:cubicBezTo>
                      <a:pt x="5153" y="641"/>
                      <a:pt x="5077" y="297"/>
                      <a:pt x="50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3434841" y="2682896"/>
                <a:ext cx="137858" cy="15353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85" extrusionOk="0">
                    <a:moveTo>
                      <a:pt x="15" y="0"/>
                    </a:moveTo>
                    <a:lnTo>
                      <a:pt x="1" y="269"/>
                    </a:lnTo>
                    <a:cubicBezTo>
                      <a:pt x="191" y="318"/>
                      <a:pt x="925" y="485"/>
                      <a:pt x="1859" y="485"/>
                    </a:cubicBezTo>
                    <a:cubicBezTo>
                      <a:pt x="2620" y="485"/>
                      <a:pt x="3514" y="374"/>
                      <a:pt x="4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3428320" y="2422502"/>
                <a:ext cx="116269" cy="160333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5065" extrusionOk="0">
                    <a:moveTo>
                      <a:pt x="1915" y="1"/>
                    </a:moveTo>
                    <a:lnTo>
                      <a:pt x="0" y="731"/>
                    </a:lnTo>
                    <a:lnTo>
                      <a:pt x="338" y="5064"/>
                    </a:lnTo>
                    <a:lnTo>
                      <a:pt x="3672" y="1014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3434651" y="2278820"/>
                <a:ext cx="82240" cy="66317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95" extrusionOk="0">
                    <a:moveTo>
                      <a:pt x="2322" y="0"/>
                    </a:moveTo>
                    <a:lnTo>
                      <a:pt x="0" y="889"/>
                    </a:lnTo>
                    <a:lnTo>
                      <a:pt x="248" y="2094"/>
                    </a:lnTo>
                    <a:lnTo>
                      <a:pt x="2597" y="1164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3446616" y="2278820"/>
                <a:ext cx="70274" cy="64133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026" extrusionOk="0">
                    <a:moveTo>
                      <a:pt x="1944" y="0"/>
                    </a:moveTo>
                    <a:lnTo>
                      <a:pt x="1764" y="152"/>
                    </a:lnTo>
                    <a:lnTo>
                      <a:pt x="1985" y="1047"/>
                    </a:lnTo>
                    <a:lnTo>
                      <a:pt x="1" y="1840"/>
                    </a:lnTo>
                    <a:lnTo>
                      <a:pt x="56" y="2026"/>
                    </a:lnTo>
                    <a:lnTo>
                      <a:pt x="2219" y="1164"/>
                    </a:lnTo>
                    <a:lnTo>
                      <a:pt x="194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3502456" y="2308893"/>
                <a:ext cx="10288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32" fill="none" extrusionOk="0">
                    <a:moveTo>
                      <a:pt x="0" y="1"/>
                    </a:moveTo>
                    <a:lnTo>
                      <a:pt x="324" y="1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3488717" y="2298446"/>
                <a:ext cx="6363" cy="63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0" extrusionOk="0">
                    <a:moveTo>
                      <a:pt x="104" y="0"/>
                    </a:moveTo>
                    <a:cubicBezTo>
                      <a:pt x="42" y="0"/>
                      <a:pt x="0" y="48"/>
                      <a:pt x="0" y="104"/>
                    </a:cubicBezTo>
                    <a:cubicBezTo>
                      <a:pt x="0" y="159"/>
                      <a:pt x="42" y="200"/>
                      <a:pt x="104" y="200"/>
                    </a:cubicBezTo>
                    <a:cubicBezTo>
                      <a:pt x="159" y="200"/>
                      <a:pt x="200" y="159"/>
                      <a:pt x="200" y="104"/>
                    </a:cubicBezTo>
                    <a:cubicBezTo>
                      <a:pt x="200" y="48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397551" y="2294236"/>
                <a:ext cx="9142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483" extrusionOk="0">
                    <a:moveTo>
                      <a:pt x="2073" y="0"/>
                    </a:moveTo>
                    <a:cubicBezTo>
                      <a:pt x="1959" y="0"/>
                      <a:pt x="1725" y="20"/>
                      <a:pt x="1689" y="175"/>
                    </a:cubicBezTo>
                    <a:cubicBezTo>
                      <a:pt x="1689" y="175"/>
                      <a:pt x="1622" y="139"/>
                      <a:pt x="1537" y="139"/>
                    </a:cubicBezTo>
                    <a:cubicBezTo>
                      <a:pt x="1487" y="139"/>
                      <a:pt x="1432" y="151"/>
                      <a:pt x="1379" y="188"/>
                    </a:cubicBezTo>
                    <a:cubicBezTo>
                      <a:pt x="1234" y="292"/>
                      <a:pt x="1206" y="333"/>
                      <a:pt x="1206" y="333"/>
                    </a:cubicBezTo>
                    <a:cubicBezTo>
                      <a:pt x="1206" y="333"/>
                      <a:pt x="1141" y="312"/>
                      <a:pt x="1068" y="312"/>
                    </a:cubicBezTo>
                    <a:cubicBezTo>
                      <a:pt x="1015" y="312"/>
                      <a:pt x="958" y="323"/>
                      <a:pt x="917" y="361"/>
                    </a:cubicBezTo>
                    <a:cubicBezTo>
                      <a:pt x="821" y="450"/>
                      <a:pt x="724" y="519"/>
                      <a:pt x="724" y="519"/>
                    </a:cubicBezTo>
                    <a:cubicBezTo>
                      <a:pt x="724" y="519"/>
                      <a:pt x="504" y="526"/>
                      <a:pt x="428" y="705"/>
                    </a:cubicBezTo>
                    <a:cubicBezTo>
                      <a:pt x="359" y="884"/>
                      <a:pt x="1" y="2000"/>
                      <a:pt x="1" y="2000"/>
                    </a:cubicBezTo>
                    <a:lnTo>
                      <a:pt x="1124" y="2482"/>
                    </a:lnTo>
                    <a:cubicBezTo>
                      <a:pt x="1551" y="2310"/>
                      <a:pt x="1854" y="1911"/>
                      <a:pt x="2233" y="1731"/>
                    </a:cubicBezTo>
                    <a:cubicBezTo>
                      <a:pt x="2605" y="1552"/>
                      <a:pt x="2887" y="1477"/>
                      <a:pt x="2887" y="1353"/>
                    </a:cubicBezTo>
                    <a:cubicBezTo>
                      <a:pt x="2887" y="1237"/>
                      <a:pt x="2780" y="1193"/>
                      <a:pt x="2599" y="1193"/>
                    </a:cubicBezTo>
                    <a:cubicBezTo>
                      <a:pt x="2585" y="1193"/>
                      <a:pt x="2571" y="1194"/>
                      <a:pt x="2557" y="1194"/>
                    </a:cubicBezTo>
                    <a:cubicBezTo>
                      <a:pt x="2343" y="1201"/>
                      <a:pt x="1930" y="1332"/>
                      <a:pt x="1930" y="1332"/>
                    </a:cubicBezTo>
                    <a:cubicBezTo>
                      <a:pt x="1930" y="1332"/>
                      <a:pt x="1840" y="581"/>
                      <a:pt x="1930" y="395"/>
                    </a:cubicBezTo>
                    <a:cubicBezTo>
                      <a:pt x="2026" y="202"/>
                      <a:pt x="2136" y="2"/>
                      <a:pt x="2136" y="2"/>
                    </a:cubicBezTo>
                    <a:cubicBezTo>
                      <a:pt x="2136" y="2"/>
                      <a:pt x="2112" y="0"/>
                      <a:pt x="2073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397551" y="2293192"/>
                <a:ext cx="91420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516" fill="none" extrusionOk="0">
                    <a:moveTo>
                      <a:pt x="1124" y="2515"/>
                    </a:moveTo>
                    <a:cubicBezTo>
                      <a:pt x="1551" y="2343"/>
                      <a:pt x="1854" y="1944"/>
                      <a:pt x="2233" y="1764"/>
                    </a:cubicBezTo>
                    <a:cubicBezTo>
                      <a:pt x="2605" y="1585"/>
                      <a:pt x="2887" y="1510"/>
                      <a:pt x="2887" y="1386"/>
                    </a:cubicBezTo>
                    <a:cubicBezTo>
                      <a:pt x="2887" y="1262"/>
                      <a:pt x="2763" y="1220"/>
                      <a:pt x="2557" y="1227"/>
                    </a:cubicBezTo>
                    <a:cubicBezTo>
                      <a:pt x="2343" y="1234"/>
                      <a:pt x="1930" y="1365"/>
                      <a:pt x="1930" y="1365"/>
                    </a:cubicBezTo>
                    <a:cubicBezTo>
                      <a:pt x="1930" y="1365"/>
                      <a:pt x="1840" y="614"/>
                      <a:pt x="1930" y="428"/>
                    </a:cubicBezTo>
                    <a:cubicBezTo>
                      <a:pt x="2026" y="235"/>
                      <a:pt x="2136" y="35"/>
                      <a:pt x="2136" y="35"/>
                    </a:cubicBezTo>
                    <a:cubicBezTo>
                      <a:pt x="2136" y="35"/>
                      <a:pt x="1806" y="1"/>
                      <a:pt x="1696" y="173"/>
                    </a:cubicBezTo>
                    <a:cubicBezTo>
                      <a:pt x="1696" y="173"/>
                      <a:pt x="1523" y="118"/>
                      <a:pt x="1379" y="221"/>
                    </a:cubicBezTo>
                    <a:cubicBezTo>
                      <a:pt x="1234" y="325"/>
                      <a:pt x="1206" y="366"/>
                      <a:pt x="1206" y="366"/>
                    </a:cubicBezTo>
                    <a:cubicBezTo>
                      <a:pt x="1206" y="366"/>
                      <a:pt x="1014" y="304"/>
                      <a:pt x="917" y="394"/>
                    </a:cubicBezTo>
                    <a:cubicBezTo>
                      <a:pt x="821" y="476"/>
                      <a:pt x="724" y="552"/>
                      <a:pt x="724" y="552"/>
                    </a:cubicBezTo>
                    <a:cubicBezTo>
                      <a:pt x="724" y="552"/>
                      <a:pt x="504" y="552"/>
                      <a:pt x="428" y="738"/>
                    </a:cubicBezTo>
                    <a:cubicBezTo>
                      <a:pt x="359" y="917"/>
                      <a:pt x="1" y="2026"/>
                      <a:pt x="1" y="20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441172" y="2297560"/>
                <a:ext cx="10953" cy="2665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842" fill="none" extrusionOk="0">
                    <a:moveTo>
                      <a:pt x="345" y="1"/>
                    </a:moveTo>
                    <a:cubicBezTo>
                      <a:pt x="1" y="421"/>
                      <a:pt x="1" y="841"/>
                      <a:pt x="1" y="84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3430061" y="2303669"/>
                <a:ext cx="6774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49" fill="none" extrusionOk="0">
                    <a:moveTo>
                      <a:pt x="214" y="1"/>
                    </a:moveTo>
                    <a:cubicBezTo>
                      <a:pt x="0" y="311"/>
                      <a:pt x="0" y="648"/>
                      <a:pt x="0" y="6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416987" y="2310634"/>
                <a:ext cx="3735" cy="1639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18" fill="none" extrusionOk="0">
                    <a:moveTo>
                      <a:pt x="117" y="1"/>
                    </a:moveTo>
                    <a:cubicBezTo>
                      <a:pt x="0" y="304"/>
                      <a:pt x="14" y="518"/>
                      <a:pt x="14" y="51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364408" y="2353621"/>
                <a:ext cx="122378" cy="13573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4288" extrusionOk="0">
                    <a:moveTo>
                      <a:pt x="1082" y="0"/>
                    </a:moveTo>
                    <a:lnTo>
                      <a:pt x="917" y="606"/>
                    </a:lnTo>
                    <a:cubicBezTo>
                      <a:pt x="917" y="606"/>
                      <a:pt x="1" y="2914"/>
                      <a:pt x="207" y="3899"/>
                    </a:cubicBezTo>
                    <a:cubicBezTo>
                      <a:pt x="268" y="4186"/>
                      <a:pt x="584" y="4288"/>
                      <a:pt x="1002" y="4288"/>
                    </a:cubicBezTo>
                    <a:cubicBezTo>
                      <a:pt x="2019" y="4288"/>
                      <a:pt x="3638" y="3686"/>
                      <a:pt x="3638" y="3686"/>
                    </a:cubicBezTo>
                    <a:cubicBezTo>
                      <a:pt x="3638" y="3686"/>
                      <a:pt x="3865" y="2955"/>
                      <a:pt x="3638" y="2404"/>
                    </a:cubicBezTo>
                    <a:cubicBezTo>
                      <a:pt x="3411" y="1846"/>
                      <a:pt x="2756" y="1619"/>
                      <a:pt x="2756" y="1619"/>
                    </a:cubicBezTo>
                    <a:lnTo>
                      <a:pt x="1902" y="2025"/>
                    </a:lnTo>
                    <a:lnTo>
                      <a:pt x="2171" y="606"/>
                    </a:lnTo>
                    <a:lnTo>
                      <a:pt x="2495" y="420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364408" y="2353621"/>
                <a:ext cx="122378" cy="15463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4885" fill="none" extrusionOk="0">
                    <a:moveTo>
                      <a:pt x="1082" y="0"/>
                    </a:moveTo>
                    <a:lnTo>
                      <a:pt x="917" y="606"/>
                    </a:lnTo>
                    <a:cubicBezTo>
                      <a:pt x="917" y="606"/>
                      <a:pt x="1" y="2914"/>
                      <a:pt x="207" y="3899"/>
                    </a:cubicBezTo>
                    <a:cubicBezTo>
                      <a:pt x="414" y="4884"/>
                      <a:pt x="3638" y="3686"/>
                      <a:pt x="3638" y="3686"/>
                    </a:cubicBezTo>
                    <a:cubicBezTo>
                      <a:pt x="3638" y="3686"/>
                      <a:pt x="3865" y="2955"/>
                      <a:pt x="3638" y="2404"/>
                    </a:cubicBezTo>
                    <a:cubicBezTo>
                      <a:pt x="3411" y="1846"/>
                      <a:pt x="2756" y="1619"/>
                      <a:pt x="2756" y="1619"/>
                    </a:cubicBezTo>
                    <a:lnTo>
                      <a:pt x="1902" y="2025"/>
                    </a:lnTo>
                    <a:lnTo>
                      <a:pt x="2171" y="606"/>
                    </a:lnTo>
                    <a:lnTo>
                      <a:pt x="2495" y="4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14581" y="2417722"/>
                <a:ext cx="10066" cy="481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2" fill="none" extrusionOk="0">
                    <a:moveTo>
                      <a:pt x="317" y="0"/>
                    </a:moveTo>
                    <a:cubicBezTo>
                      <a:pt x="124" y="76"/>
                      <a:pt x="0" y="152"/>
                      <a:pt x="0" y="15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41172" y="2356122"/>
                <a:ext cx="141118" cy="123328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896" extrusionOk="0">
                    <a:moveTo>
                      <a:pt x="3336" y="0"/>
                    </a:moveTo>
                    <a:cubicBezTo>
                      <a:pt x="3324" y="0"/>
                      <a:pt x="3312" y="1"/>
                      <a:pt x="3300" y="4"/>
                    </a:cubicBezTo>
                    <a:cubicBezTo>
                      <a:pt x="1744" y="417"/>
                      <a:pt x="1" y="1485"/>
                      <a:pt x="1" y="1485"/>
                    </a:cubicBezTo>
                    <a:cubicBezTo>
                      <a:pt x="1" y="1485"/>
                      <a:pt x="1096" y="2566"/>
                      <a:pt x="903" y="3896"/>
                    </a:cubicBezTo>
                    <a:cubicBezTo>
                      <a:pt x="903" y="3896"/>
                      <a:pt x="2426" y="3538"/>
                      <a:pt x="3328" y="3111"/>
                    </a:cubicBezTo>
                    <a:cubicBezTo>
                      <a:pt x="4458" y="2580"/>
                      <a:pt x="4031" y="665"/>
                      <a:pt x="3473" y="66"/>
                    </a:cubicBezTo>
                    <a:cubicBezTo>
                      <a:pt x="3439" y="26"/>
                      <a:pt x="3390" y="0"/>
                      <a:pt x="3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441172" y="2392208"/>
                <a:ext cx="53465" cy="87241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2756" extrusionOk="0">
                    <a:moveTo>
                      <a:pt x="600" y="0"/>
                    </a:moveTo>
                    <a:cubicBezTo>
                      <a:pt x="235" y="200"/>
                      <a:pt x="1" y="338"/>
                      <a:pt x="1" y="338"/>
                    </a:cubicBezTo>
                    <a:cubicBezTo>
                      <a:pt x="1" y="338"/>
                      <a:pt x="1096" y="1426"/>
                      <a:pt x="903" y="2756"/>
                    </a:cubicBezTo>
                    <a:cubicBezTo>
                      <a:pt x="903" y="2756"/>
                      <a:pt x="1227" y="2701"/>
                      <a:pt x="1654" y="2597"/>
                    </a:cubicBezTo>
                    <a:cubicBezTo>
                      <a:pt x="1688" y="2088"/>
                      <a:pt x="1606" y="1054"/>
                      <a:pt x="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194991" y="2171098"/>
                <a:ext cx="173818" cy="14678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637" extrusionOk="0">
                    <a:moveTo>
                      <a:pt x="0" y="0"/>
                    </a:moveTo>
                    <a:lnTo>
                      <a:pt x="0" y="3507"/>
                    </a:lnTo>
                    <a:lnTo>
                      <a:pt x="3031" y="3507"/>
                    </a:lnTo>
                    <a:lnTo>
                      <a:pt x="4196" y="4636"/>
                    </a:lnTo>
                    <a:lnTo>
                      <a:pt x="4196" y="4636"/>
                    </a:lnTo>
                    <a:lnTo>
                      <a:pt x="3906" y="3507"/>
                    </a:lnTo>
                    <a:lnTo>
                      <a:pt x="5491" y="3507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237282" y="2183096"/>
                <a:ext cx="89457" cy="8287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618" extrusionOk="0">
                    <a:moveTo>
                      <a:pt x="1055" y="1157"/>
                    </a:moveTo>
                    <a:cubicBezTo>
                      <a:pt x="1013" y="1157"/>
                      <a:pt x="972" y="1171"/>
                      <a:pt x="944" y="1206"/>
                    </a:cubicBezTo>
                    <a:cubicBezTo>
                      <a:pt x="917" y="1233"/>
                      <a:pt x="896" y="1274"/>
                      <a:pt x="896" y="1316"/>
                    </a:cubicBezTo>
                    <a:cubicBezTo>
                      <a:pt x="896" y="1364"/>
                      <a:pt x="917" y="1398"/>
                      <a:pt x="944" y="1433"/>
                    </a:cubicBezTo>
                    <a:cubicBezTo>
                      <a:pt x="972" y="1460"/>
                      <a:pt x="1013" y="1474"/>
                      <a:pt x="1055" y="1474"/>
                    </a:cubicBezTo>
                    <a:cubicBezTo>
                      <a:pt x="1103" y="1474"/>
                      <a:pt x="1137" y="1460"/>
                      <a:pt x="1172" y="1433"/>
                    </a:cubicBezTo>
                    <a:cubicBezTo>
                      <a:pt x="1199" y="1398"/>
                      <a:pt x="1213" y="1364"/>
                      <a:pt x="1213" y="1316"/>
                    </a:cubicBezTo>
                    <a:cubicBezTo>
                      <a:pt x="1213" y="1274"/>
                      <a:pt x="1199" y="1233"/>
                      <a:pt x="1172" y="1206"/>
                    </a:cubicBezTo>
                    <a:cubicBezTo>
                      <a:pt x="1137" y="1171"/>
                      <a:pt x="1103" y="1157"/>
                      <a:pt x="1055" y="1157"/>
                    </a:cubicBezTo>
                    <a:close/>
                    <a:moveTo>
                      <a:pt x="1771" y="1157"/>
                    </a:moveTo>
                    <a:cubicBezTo>
                      <a:pt x="1730" y="1157"/>
                      <a:pt x="1688" y="1171"/>
                      <a:pt x="1661" y="1206"/>
                    </a:cubicBezTo>
                    <a:cubicBezTo>
                      <a:pt x="1626" y="1233"/>
                      <a:pt x="1613" y="1274"/>
                      <a:pt x="1613" y="1316"/>
                    </a:cubicBezTo>
                    <a:cubicBezTo>
                      <a:pt x="1613" y="1364"/>
                      <a:pt x="1626" y="1398"/>
                      <a:pt x="1661" y="1433"/>
                    </a:cubicBezTo>
                    <a:cubicBezTo>
                      <a:pt x="1688" y="1460"/>
                      <a:pt x="1730" y="1474"/>
                      <a:pt x="1771" y="1474"/>
                    </a:cubicBezTo>
                    <a:cubicBezTo>
                      <a:pt x="1819" y="1474"/>
                      <a:pt x="1854" y="1460"/>
                      <a:pt x="1881" y="1433"/>
                    </a:cubicBezTo>
                    <a:cubicBezTo>
                      <a:pt x="1916" y="1398"/>
                      <a:pt x="1930" y="1364"/>
                      <a:pt x="1930" y="1316"/>
                    </a:cubicBezTo>
                    <a:cubicBezTo>
                      <a:pt x="1930" y="1274"/>
                      <a:pt x="1916" y="1233"/>
                      <a:pt x="1881" y="1206"/>
                    </a:cubicBezTo>
                    <a:cubicBezTo>
                      <a:pt x="1854" y="1171"/>
                      <a:pt x="1819" y="1157"/>
                      <a:pt x="1771" y="1157"/>
                    </a:cubicBezTo>
                    <a:close/>
                    <a:moveTo>
                      <a:pt x="1413" y="641"/>
                    </a:moveTo>
                    <a:cubicBezTo>
                      <a:pt x="1475" y="723"/>
                      <a:pt x="1551" y="792"/>
                      <a:pt x="1640" y="840"/>
                    </a:cubicBezTo>
                    <a:cubicBezTo>
                      <a:pt x="1730" y="896"/>
                      <a:pt x="1826" y="923"/>
                      <a:pt x="1930" y="923"/>
                    </a:cubicBezTo>
                    <a:cubicBezTo>
                      <a:pt x="1992" y="923"/>
                      <a:pt x="2060" y="909"/>
                      <a:pt x="2122" y="889"/>
                    </a:cubicBezTo>
                    <a:cubicBezTo>
                      <a:pt x="2184" y="868"/>
                      <a:pt x="2240" y="840"/>
                      <a:pt x="2295" y="799"/>
                    </a:cubicBezTo>
                    <a:cubicBezTo>
                      <a:pt x="2315" y="861"/>
                      <a:pt x="2336" y="923"/>
                      <a:pt x="2357" y="992"/>
                    </a:cubicBezTo>
                    <a:cubicBezTo>
                      <a:pt x="2370" y="1054"/>
                      <a:pt x="2377" y="1123"/>
                      <a:pt x="2377" y="1199"/>
                    </a:cubicBezTo>
                    <a:cubicBezTo>
                      <a:pt x="2377" y="1460"/>
                      <a:pt x="2281" y="1688"/>
                      <a:pt x="2095" y="1874"/>
                    </a:cubicBezTo>
                    <a:cubicBezTo>
                      <a:pt x="1909" y="2067"/>
                      <a:pt x="1682" y="2156"/>
                      <a:pt x="1413" y="2156"/>
                    </a:cubicBezTo>
                    <a:cubicBezTo>
                      <a:pt x="1144" y="2156"/>
                      <a:pt x="917" y="2067"/>
                      <a:pt x="731" y="1874"/>
                    </a:cubicBezTo>
                    <a:cubicBezTo>
                      <a:pt x="545" y="1688"/>
                      <a:pt x="448" y="1460"/>
                      <a:pt x="448" y="1199"/>
                    </a:cubicBezTo>
                    <a:cubicBezTo>
                      <a:pt x="448" y="1123"/>
                      <a:pt x="455" y="1054"/>
                      <a:pt x="469" y="992"/>
                    </a:cubicBezTo>
                    <a:cubicBezTo>
                      <a:pt x="483" y="923"/>
                      <a:pt x="504" y="861"/>
                      <a:pt x="531" y="799"/>
                    </a:cubicBezTo>
                    <a:cubicBezTo>
                      <a:pt x="586" y="840"/>
                      <a:pt x="641" y="868"/>
                      <a:pt x="703" y="889"/>
                    </a:cubicBezTo>
                    <a:cubicBezTo>
                      <a:pt x="765" y="909"/>
                      <a:pt x="827" y="923"/>
                      <a:pt x="889" y="923"/>
                    </a:cubicBezTo>
                    <a:cubicBezTo>
                      <a:pt x="993" y="923"/>
                      <a:pt x="1089" y="896"/>
                      <a:pt x="1179" y="840"/>
                    </a:cubicBezTo>
                    <a:cubicBezTo>
                      <a:pt x="1268" y="792"/>
                      <a:pt x="1344" y="723"/>
                      <a:pt x="1413" y="641"/>
                    </a:cubicBezTo>
                    <a:close/>
                    <a:moveTo>
                      <a:pt x="1413" y="0"/>
                    </a:moveTo>
                    <a:cubicBezTo>
                      <a:pt x="1241" y="0"/>
                      <a:pt x="1089" y="28"/>
                      <a:pt x="938" y="90"/>
                    </a:cubicBezTo>
                    <a:cubicBezTo>
                      <a:pt x="786" y="152"/>
                      <a:pt x="648" y="234"/>
                      <a:pt x="531" y="344"/>
                    </a:cubicBezTo>
                    <a:cubicBezTo>
                      <a:pt x="421" y="448"/>
                      <a:pt x="324" y="572"/>
                      <a:pt x="249" y="716"/>
                    </a:cubicBezTo>
                    <a:cubicBezTo>
                      <a:pt x="180" y="861"/>
                      <a:pt x="132" y="1013"/>
                      <a:pt x="118" y="1185"/>
                    </a:cubicBezTo>
                    <a:lnTo>
                      <a:pt x="8" y="2370"/>
                    </a:lnTo>
                    <a:cubicBezTo>
                      <a:pt x="1" y="2432"/>
                      <a:pt x="21" y="2494"/>
                      <a:pt x="70" y="2542"/>
                    </a:cubicBezTo>
                    <a:cubicBezTo>
                      <a:pt x="111" y="2590"/>
                      <a:pt x="166" y="2618"/>
                      <a:pt x="235" y="2618"/>
                    </a:cubicBezTo>
                    <a:lnTo>
                      <a:pt x="2584" y="2618"/>
                    </a:lnTo>
                    <a:cubicBezTo>
                      <a:pt x="2653" y="2618"/>
                      <a:pt x="2715" y="2590"/>
                      <a:pt x="2756" y="2542"/>
                    </a:cubicBezTo>
                    <a:cubicBezTo>
                      <a:pt x="2804" y="2494"/>
                      <a:pt x="2825" y="2432"/>
                      <a:pt x="2818" y="2370"/>
                    </a:cubicBezTo>
                    <a:lnTo>
                      <a:pt x="2708" y="1185"/>
                    </a:lnTo>
                    <a:cubicBezTo>
                      <a:pt x="2694" y="1020"/>
                      <a:pt x="2646" y="861"/>
                      <a:pt x="2570" y="716"/>
                    </a:cubicBezTo>
                    <a:cubicBezTo>
                      <a:pt x="2501" y="572"/>
                      <a:pt x="2405" y="448"/>
                      <a:pt x="2288" y="344"/>
                    </a:cubicBezTo>
                    <a:cubicBezTo>
                      <a:pt x="2171" y="234"/>
                      <a:pt x="2040" y="152"/>
                      <a:pt x="1888" y="90"/>
                    </a:cubicBezTo>
                    <a:cubicBezTo>
                      <a:pt x="1737" y="28"/>
                      <a:pt x="1578" y="0"/>
                      <a:pt x="1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53588" tIns="153588" rIns="153588" bIns="153588" anchor="ctr" anchorCtr="0">
                <a:noAutofit/>
              </a:bodyPr>
              <a:lstStyle/>
              <a:p>
                <a:endParaRPr sz="2352"/>
              </a:p>
            </p:txBody>
          </p:sp>
        </p:grpSp>
      </p:grpSp>
      <p:pic>
        <p:nvPicPr>
          <p:cNvPr id="331" name="Picture 330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3917B6B-3474-46CF-42D2-450FFA23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662" y="24680"/>
            <a:ext cx="1810443" cy="576236"/>
          </a:xfrm>
          <a:prstGeom prst="rect">
            <a:avLst/>
          </a:prstGeom>
        </p:spPr>
      </p:pic>
      <p:sp>
        <p:nvSpPr>
          <p:cNvPr id="332" name="Google Shape;333;p35">
            <a:extLst>
              <a:ext uri="{FF2B5EF4-FFF2-40B4-BE49-F238E27FC236}">
                <a16:creationId xmlns:a16="http://schemas.microsoft.com/office/drawing/2014/main" id="{2EF25673-B418-D7B8-6414-CF1F9641B5C6}"/>
              </a:ext>
            </a:extLst>
          </p:cNvPr>
          <p:cNvSpPr txBox="1">
            <a:spLocks/>
          </p:cNvSpPr>
          <p:nvPr/>
        </p:nvSpPr>
        <p:spPr>
          <a:xfrm>
            <a:off x="337732" y="4775248"/>
            <a:ext cx="2607865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Classification Models:</a:t>
            </a:r>
          </a:p>
        </p:txBody>
      </p:sp>
      <p:sp>
        <p:nvSpPr>
          <p:cNvPr id="512" name="Google Shape;521;p37">
            <a:extLst>
              <a:ext uri="{FF2B5EF4-FFF2-40B4-BE49-F238E27FC236}">
                <a16:creationId xmlns:a16="http://schemas.microsoft.com/office/drawing/2014/main" id="{31EB7295-4CDD-2EE2-AF91-FA947EC75B4C}"/>
              </a:ext>
            </a:extLst>
          </p:cNvPr>
          <p:cNvSpPr txBox="1">
            <a:spLocks noGrp="1"/>
          </p:cNvSpPr>
          <p:nvPr/>
        </p:nvSpPr>
        <p:spPr>
          <a:xfrm>
            <a:off x="461947" y="5352796"/>
            <a:ext cx="349367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Predict if user is addicted or not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Best: Random Forest, Gaussian Naïve Bayes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Worst: 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1200" dirty="0"/>
          </a:p>
        </p:txBody>
      </p:sp>
      <p:sp>
        <p:nvSpPr>
          <p:cNvPr id="513" name="Google Shape;333;p35">
            <a:extLst>
              <a:ext uri="{FF2B5EF4-FFF2-40B4-BE49-F238E27FC236}">
                <a16:creationId xmlns:a16="http://schemas.microsoft.com/office/drawing/2014/main" id="{F604F28E-35EB-7A51-AFA4-655D5A07D7C6}"/>
              </a:ext>
            </a:extLst>
          </p:cNvPr>
          <p:cNvSpPr txBox="1">
            <a:spLocks/>
          </p:cNvSpPr>
          <p:nvPr/>
        </p:nvSpPr>
        <p:spPr>
          <a:xfrm>
            <a:off x="353575" y="3910928"/>
            <a:ext cx="15694817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Regression Models:</a:t>
            </a:r>
          </a:p>
        </p:txBody>
      </p:sp>
      <p:sp>
        <p:nvSpPr>
          <p:cNvPr id="514" name="Google Shape;521;p37">
            <a:extLst>
              <a:ext uri="{FF2B5EF4-FFF2-40B4-BE49-F238E27FC236}">
                <a16:creationId xmlns:a16="http://schemas.microsoft.com/office/drawing/2014/main" id="{18BA05E3-6021-930C-30B2-CAA462D758B4}"/>
              </a:ext>
            </a:extLst>
          </p:cNvPr>
          <p:cNvSpPr txBox="1">
            <a:spLocks noGrp="1"/>
          </p:cNvSpPr>
          <p:nvPr/>
        </p:nvSpPr>
        <p:spPr>
          <a:xfrm>
            <a:off x="446907" y="4505796"/>
            <a:ext cx="260786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Predict daily screentime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Best: Random Forest, </a:t>
            </a:r>
            <a:r>
              <a:rPr lang="en-US" sz="1200" dirty="0" err="1"/>
              <a:t>XGBoost</a:t>
            </a: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Worst: Decision Tree</a:t>
            </a:r>
            <a:endParaRPr sz="1200" dirty="0"/>
          </a:p>
        </p:txBody>
      </p:sp>
      <p:sp>
        <p:nvSpPr>
          <p:cNvPr id="515" name="Google Shape;333;p35">
            <a:extLst>
              <a:ext uri="{FF2B5EF4-FFF2-40B4-BE49-F238E27FC236}">
                <a16:creationId xmlns:a16="http://schemas.microsoft.com/office/drawing/2014/main" id="{3F19A2FB-6B12-67D1-543E-30043567C9ED}"/>
              </a:ext>
            </a:extLst>
          </p:cNvPr>
          <p:cNvSpPr txBox="1">
            <a:spLocks/>
          </p:cNvSpPr>
          <p:nvPr/>
        </p:nvSpPr>
        <p:spPr>
          <a:xfrm>
            <a:off x="396973" y="6511165"/>
            <a:ext cx="2715562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Member Contributions: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AE305E4-0A34-22CC-510F-98223E487DE8}"/>
              </a:ext>
            </a:extLst>
          </p:cNvPr>
          <p:cNvGrpSpPr/>
          <p:nvPr/>
        </p:nvGrpSpPr>
        <p:grpSpPr>
          <a:xfrm>
            <a:off x="212654" y="28400"/>
            <a:ext cx="1176312" cy="528191"/>
            <a:chOff x="93384" y="28400"/>
            <a:chExt cx="1176312" cy="528191"/>
          </a:xfrm>
        </p:grpSpPr>
        <p:pic>
          <p:nvPicPr>
            <p:cNvPr id="532" name="Picture 531" descr="A logo with a black background&#10;&#10;AI-generated content may be incorrect.">
              <a:extLst>
                <a:ext uri="{FF2B5EF4-FFF2-40B4-BE49-F238E27FC236}">
                  <a16:creationId xmlns:a16="http://schemas.microsoft.com/office/drawing/2014/main" id="{72AEE486-8D2D-F13D-AE2F-C06B3986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24230"/>
            <a:stretch/>
          </p:blipFill>
          <p:spPr>
            <a:xfrm>
              <a:off x="93384" y="28400"/>
              <a:ext cx="588156" cy="528191"/>
            </a:xfrm>
            <a:prstGeom prst="rect">
              <a:avLst/>
            </a:prstGeom>
          </p:spPr>
        </p:pic>
        <p:pic>
          <p:nvPicPr>
            <p:cNvPr id="534" name="Picture 533" descr="A logo with a black background&#10;&#10;AI-generated content may be incorrect.">
              <a:extLst>
                <a:ext uri="{FF2B5EF4-FFF2-40B4-BE49-F238E27FC236}">
                  <a16:creationId xmlns:a16="http://schemas.microsoft.com/office/drawing/2014/main" id="{772AD37F-4F84-B2D1-2C4F-824BA1F35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3983"/>
            <a:stretch/>
          </p:blipFill>
          <p:spPr>
            <a:xfrm>
              <a:off x="681540" y="200119"/>
              <a:ext cx="588156" cy="181367"/>
            </a:xfrm>
            <a:prstGeom prst="rect">
              <a:avLst/>
            </a:prstGeom>
          </p:spPr>
        </p:pic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5BDD96D2-E531-D480-A778-88E79189A444}"/>
              </a:ext>
            </a:extLst>
          </p:cNvPr>
          <p:cNvGrpSpPr/>
          <p:nvPr/>
        </p:nvGrpSpPr>
        <p:grpSpPr>
          <a:xfrm>
            <a:off x="426527" y="7180409"/>
            <a:ext cx="5617434" cy="812149"/>
            <a:chOff x="410223" y="6640327"/>
            <a:chExt cx="5617434" cy="812149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3A81EF64-794E-57B5-F79A-DB9707AF6B45}"/>
                </a:ext>
              </a:extLst>
            </p:cNvPr>
            <p:cNvGrpSpPr/>
            <p:nvPr/>
          </p:nvGrpSpPr>
          <p:grpSpPr>
            <a:xfrm>
              <a:off x="410223" y="6681064"/>
              <a:ext cx="335112" cy="373419"/>
              <a:chOff x="267861" y="6681064"/>
              <a:chExt cx="335112" cy="373419"/>
            </a:xfrm>
          </p:grpSpPr>
          <p:sp>
            <p:nvSpPr>
              <p:cNvPr id="517" name="Google Shape;4870;p77">
                <a:extLst>
                  <a:ext uri="{FF2B5EF4-FFF2-40B4-BE49-F238E27FC236}">
                    <a16:creationId xmlns:a16="http://schemas.microsoft.com/office/drawing/2014/main" id="{AAA3B6C7-68A4-AE39-913D-28A0C066E022}"/>
                  </a:ext>
                </a:extLst>
              </p:cNvPr>
              <p:cNvSpPr/>
              <p:nvPr/>
            </p:nvSpPr>
            <p:spPr>
              <a:xfrm>
                <a:off x="267861" y="6681064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pic>
            <p:nvPicPr>
              <p:cNvPr id="518" name="Graphic 517" descr="School girl with solid fill">
                <a:extLst>
                  <a:ext uri="{FF2B5EF4-FFF2-40B4-BE49-F238E27FC236}">
                    <a16:creationId xmlns:a16="http://schemas.microsoft.com/office/drawing/2014/main" id="{9219BFE5-5BE2-3062-9DFD-180D3A0BF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8692" y="6730202"/>
                <a:ext cx="324281" cy="324281"/>
              </a:xfrm>
              <a:prstGeom prst="rect">
                <a:avLst/>
              </a:prstGeom>
            </p:spPr>
          </p:pic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EB771DAE-19EB-E9BA-0A2E-180FB613EA22}"/>
                </a:ext>
              </a:extLst>
            </p:cNvPr>
            <p:cNvGrpSpPr/>
            <p:nvPr/>
          </p:nvGrpSpPr>
          <p:grpSpPr>
            <a:xfrm>
              <a:off x="2282320" y="7064412"/>
              <a:ext cx="332924" cy="363696"/>
              <a:chOff x="275082" y="7064412"/>
              <a:chExt cx="332924" cy="363696"/>
            </a:xfrm>
          </p:grpSpPr>
          <p:sp>
            <p:nvSpPr>
              <p:cNvPr id="520" name="Google Shape;4872;p77">
                <a:extLst>
                  <a:ext uri="{FF2B5EF4-FFF2-40B4-BE49-F238E27FC236}">
                    <a16:creationId xmlns:a16="http://schemas.microsoft.com/office/drawing/2014/main" id="{1E982288-81AD-7612-6B87-15DC39A51990}"/>
                  </a:ext>
                </a:extLst>
              </p:cNvPr>
              <p:cNvSpPr/>
              <p:nvPr/>
            </p:nvSpPr>
            <p:spPr>
              <a:xfrm>
                <a:off x="275082" y="7064412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pic>
            <p:nvPicPr>
              <p:cNvPr id="521" name="Graphic 520" descr="School boy with solid fill">
                <a:extLst>
                  <a:ext uri="{FF2B5EF4-FFF2-40B4-BE49-F238E27FC236}">
                    <a16:creationId xmlns:a16="http://schemas.microsoft.com/office/drawing/2014/main" id="{925F1393-4DEC-31C8-7874-A32C37EAF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2187" y="7109394"/>
                <a:ext cx="318714" cy="318714"/>
              </a:xfrm>
              <a:prstGeom prst="rect">
                <a:avLst/>
              </a:prstGeom>
            </p:spPr>
          </p:pic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1F6B6E21-1F46-EB17-10FF-F1570848450A}"/>
                </a:ext>
              </a:extLst>
            </p:cNvPr>
            <p:cNvGrpSpPr/>
            <p:nvPr/>
          </p:nvGrpSpPr>
          <p:grpSpPr>
            <a:xfrm>
              <a:off x="2263248" y="6681064"/>
              <a:ext cx="335112" cy="373419"/>
              <a:chOff x="2120886" y="6681064"/>
              <a:chExt cx="335112" cy="373419"/>
            </a:xfrm>
          </p:grpSpPr>
          <p:sp>
            <p:nvSpPr>
              <p:cNvPr id="523" name="Google Shape;4870;p77">
                <a:extLst>
                  <a:ext uri="{FF2B5EF4-FFF2-40B4-BE49-F238E27FC236}">
                    <a16:creationId xmlns:a16="http://schemas.microsoft.com/office/drawing/2014/main" id="{D46C02DD-0624-C075-8368-03A553B608D5}"/>
                  </a:ext>
                </a:extLst>
              </p:cNvPr>
              <p:cNvSpPr/>
              <p:nvPr/>
            </p:nvSpPr>
            <p:spPr>
              <a:xfrm>
                <a:off x="2120886" y="6681064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pic>
            <p:nvPicPr>
              <p:cNvPr id="524" name="Graphic 523" descr="School girl with solid fill">
                <a:extLst>
                  <a:ext uri="{FF2B5EF4-FFF2-40B4-BE49-F238E27FC236}">
                    <a16:creationId xmlns:a16="http://schemas.microsoft.com/office/drawing/2014/main" id="{58527CCE-6157-094F-EE4A-15D19741C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131717" y="6730202"/>
                <a:ext cx="324281" cy="324281"/>
              </a:xfrm>
              <a:prstGeom prst="rect">
                <a:avLst/>
              </a:prstGeom>
            </p:spPr>
          </p:pic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A5E67C1-6A45-77B6-2313-679285AFDA06}"/>
                </a:ext>
              </a:extLst>
            </p:cNvPr>
            <p:cNvGrpSpPr/>
            <p:nvPr/>
          </p:nvGrpSpPr>
          <p:grpSpPr>
            <a:xfrm>
              <a:off x="4163236" y="6690745"/>
              <a:ext cx="335112" cy="373419"/>
              <a:chOff x="4020874" y="6690745"/>
              <a:chExt cx="335112" cy="373419"/>
            </a:xfrm>
          </p:grpSpPr>
          <p:sp>
            <p:nvSpPr>
              <p:cNvPr id="526" name="Google Shape;4870;p77">
                <a:extLst>
                  <a:ext uri="{FF2B5EF4-FFF2-40B4-BE49-F238E27FC236}">
                    <a16:creationId xmlns:a16="http://schemas.microsoft.com/office/drawing/2014/main" id="{33EA7291-3A42-2D94-F4BB-78372A5449D2}"/>
                  </a:ext>
                </a:extLst>
              </p:cNvPr>
              <p:cNvSpPr/>
              <p:nvPr/>
            </p:nvSpPr>
            <p:spPr>
              <a:xfrm>
                <a:off x="4020874" y="6690745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pic>
            <p:nvPicPr>
              <p:cNvPr id="527" name="Graphic 526" descr="School girl with solid fill">
                <a:extLst>
                  <a:ext uri="{FF2B5EF4-FFF2-40B4-BE49-F238E27FC236}">
                    <a16:creationId xmlns:a16="http://schemas.microsoft.com/office/drawing/2014/main" id="{00514955-A112-3969-FA03-B3D70D652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31705" y="6739883"/>
                <a:ext cx="324281" cy="324281"/>
              </a:xfrm>
              <a:prstGeom prst="rect">
                <a:avLst/>
              </a:prstGeom>
            </p:spPr>
          </p:pic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48CFC116-3570-9BF6-8A84-ED2BAE45F3DB}"/>
                </a:ext>
              </a:extLst>
            </p:cNvPr>
            <p:cNvGrpSpPr/>
            <p:nvPr/>
          </p:nvGrpSpPr>
          <p:grpSpPr>
            <a:xfrm>
              <a:off x="4180110" y="7088780"/>
              <a:ext cx="332924" cy="363696"/>
              <a:chOff x="2117342" y="7088780"/>
              <a:chExt cx="332924" cy="363696"/>
            </a:xfrm>
          </p:grpSpPr>
          <p:sp>
            <p:nvSpPr>
              <p:cNvPr id="529" name="Google Shape;4872;p77">
                <a:extLst>
                  <a:ext uri="{FF2B5EF4-FFF2-40B4-BE49-F238E27FC236}">
                    <a16:creationId xmlns:a16="http://schemas.microsoft.com/office/drawing/2014/main" id="{4E979E09-0A69-8FC5-25EE-1E5ACC5F304D}"/>
                  </a:ext>
                </a:extLst>
              </p:cNvPr>
              <p:cNvSpPr/>
              <p:nvPr/>
            </p:nvSpPr>
            <p:spPr>
              <a:xfrm>
                <a:off x="2117342" y="7088780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 dirty="0"/>
              </a:p>
            </p:txBody>
          </p:sp>
          <p:pic>
            <p:nvPicPr>
              <p:cNvPr id="530" name="Graphic 529" descr="School boy with solid fill">
                <a:extLst>
                  <a:ext uri="{FF2B5EF4-FFF2-40B4-BE49-F238E27FC236}">
                    <a16:creationId xmlns:a16="http://schemas.microsoft.com/office/drawing/2014/main" id="{EAF9B828-E7D5-E0A6-0E01-3E24891E7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24447" y="7133762"/>
                <a:ext cx="318714" cy="318714"/>
              </a:xfrm>
              <a:prstGeom prst="rect">
                <a:avLst/>
              </a:prstGeom>
            </p:spPr>
          </p:pic>
        </p:grp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F6985BF4-85ED-2666-8289-1B5F4C5F0D2B}"/>
                </a:ext>
              </a:extLst>
            </p:cNvPr>
            <p:cNvGrpSpPr/>
            <p:nvPr/>
          </p:nvGrpSpPr>
          <p:grpSpPr>
            <a:xfrm>
              <a:off x="410841" y="7055584"/>
              <a:ext cx="335112" cy="373419"/>
              <a:chOff x="267861" y="6681064"/>
              <a:chExt cx="335112" cy="373419"/>
            </a:xfrm>
          </p:grpSpPr>
          <p:sp>
            <p:nvSpPr>
              <p:cNvPr id="537" name="Google Shape;4870;p77">
                <a:extLst>
                  <a:ext uri="{FF2B5EF4-FFF2-40B4-BE49-F238E27FC236}">
                    <a16:creationId xmlns:a16="http://schemas.microsoft.com/office/drawing/2014/main" id="{E740DC05-2234-3115-60CF-ED275D1E93E3}"/>
                  </a:ext>
                </a:extLst>
              </p:cNvPr>
              <p:cNvSpPr/>
              <p:nvPr/>
            </p:nvSpPr>
            <p:spPr>
              <a:xfrm>
                <a:off x="267861" y="6681064"/>
                <a:ext cx="332924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91295" h="91296" extrusionOk="0">
                    <a:moveTo>
                      <a:pt x="75084" y="16212"/>
                    </a:moveTo>
                    <a:cubicBezTo>
                      <a:pt x="91295" y="32466"/>
                      <a:pt x="91295" y="58788"/>
                      <a:pt x="75084" y="75041"/>
                    </a:cubicBezTo>
                    <a:cubicBezTo>
                      <a:pt x="58830" y="91295"/>
                      <a:pt x="32466" y="91295"/>
                      <a:pt x="16255" y="75041"/>
                    </a:cubicBezTo>
                    <a:cubicBezTo>
                      <a:pt x="1" y="58788"/>
                      <a:pt x="1" y="32466"/>
                      <a:pt x="16255" y="16212"/>
                    </a:cubicBezTo>
                    <a:cubicBezTo>
                      <a:pt x="32466" y="1"/>
                      <a:pt x="58830" y="1"/>
                      <a:pt x="75084" y="16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6DB">
                      <a:alpha val="21910"/>
                    </a:srgbClr>
                  </a:gs>
                  <a:gs pos="100000">
                    <a:srgbClr val="FAD25C">
                      <a:alpha val="2191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6" tIns="91426" rIns="91426" bIns="91426" anchor="ctr" anchorCtr="0">
                <a:noAutofit/>
              </a:bodyPr>
              <a:lstStyle/>
              <a:p>
                <a:endParaRPr sz="1401"/>
              </a:p>
            </p:txBody>
          </p:sp>
          <p:pic>
            <p:nvPicPr>
              <p:cNvPr id="538" name="Graphic 537" descr="School girl with solid fill">
                <a:extLst>
                  <a:ext uri="{FF2B5EF4-FFF2-40B4-BE49-F238E27FC236}">
                    <a16:creationId xmlns:a16="http://schemas.microsoft.com/office/drawing/2014/main" id="{08122164-C770-2A0D-FBD1-3F0D81782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8692" y="6730202"/>
                <a:ext cx="324281" cy="324281"/>
              </a:xfrm>
              <a:prstGeom prst="rect">
                <a:avLst/>
              </a:prstGeom>
            </p:spPr>
          </p:pic>
        </p:grpSp>
        <p:sp>
          <p:nvSpPr>
            <p:cNvPr id="539" name="Google Shape;2215;p61">
              <a:extLst>
                <a:ext uri="{FF2B5EF4-FFF2-40B4-BE49-F238E27FC236}">
                  <a16:creationId xmlns:a16="http://schemas.microsoft.com/office/drawing/2014/main" id="{B69389C9-5293-676B-CCA9-DD0817DF33D6}"/>
                </a:ext>
              </a:extLst>
            </p:cNvPr>
            <p:cNvSpPr txBox="1">
              <a:spLocks/>
            </p:cNvSpPr>
            <p:nvPr/>
          </p:nvSpPr>
          <p:spPr>
            <a:xfrm>
              <a:off x="716616" y="6644628"/>
              <a:ext cx="1293474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Ethar Mostafa   22-101121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KNN and Decision Tree Classifier</a:t>
              </a:r>
            </a:p>
          </p:txBody>
        </p:sp>
        <p:sp>
          <p:nvSpPr>
            <p:cNvPr id="540" name="Google Shape;2215;p61">
              <a:extLst>
                <a:ext uri="{FF2B5EF4-FFF2-40B4-BE49-F238E27FC236}">
                  <a16:creationId xmlns:a16="http://schemas.microsoft.com/office/drawing/2014/main" id="{41638345-9ADC-A556-85DF-D7903D4DC1A7}"/>
                </a:ext>
              </a:extLst>
            </p:cNvPr>
            <p:cNvSpPr txBox="1">
              <a:spLocks/>
            </p:cNvSpPr>
            <p:nvPr/>
          </p:nvSpPr>
          <p:spPr>
            <a:xfrm>
              <a:off x="2563873" y="6644628"/>
              <a:ext cx="1456789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Arwa Mostafa   22-101120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Naïve Bayes and Random Forest Classifier</a:t>
              </a:r>
            </a:p>
            <a:p>
              <a:pPr marL="0" indent="0">
                <a:buNone/>
              </a:pPr>
              <a:endParaRPr lang="en-US" sz="600" dirty="0">
                <a:solidFill>
                  <a:schemeClr val="tx1"/>
                </a:solidFill>
                <a:latin typeface="Actor" panose="020B0604020202020204" charset="0"/>
              </a:endParaRPr>
            </a:p>
          </p:txBody>
        </p:sp>
        <p:sp>
          <p:nvSpPr>
            <p:cNvPr id="541" name="Google Shape;2215;p61">
              <a:extLst>
                <a:ext uri="{FF2B5EF4-FFF2-40B4-BE49-F238E27FC236}">
                  <a16:creationId xmlns:a16="http://schemas.microsoft.com/office/drawing/2014/main" id="{2EC1B985-5A1B-950D-B991-2F76128EDD31}"/>
                </a:ext>
              </a:extLst>
            </p:cNvPr>
            <p:cNvSpPr txBox="1">
              <a:spLocks/>
            </p:cNvSpPr>
            <p:nvPr/>
          </p:nvSpPr>
          <p:spPr>
            <a:xfrm>
              <a:off x="4474664" y="6640327"/>
              <a:ext cx="1552993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Rana Wael   22-101219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Lasso, Random Forest, </a:t>
              </a:r>
              <a:r>
                <a:rPr lang="en-US" sz="600" dirty="0" err="1">
                  <a:solidFill>
                    <a:schemeClr val="tx1"/>
                  </a:solidFill>
                  <a:latin typeface="Actor" panose="020B0604020202020204" charset="0"/>
                </a:rPr>
                <a:t>XGBoost</a:t>
              </a: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, Elastic Net Regression Models</a:t>
              </a:r>
            </a:p>
          </p:txBody>
        </p:sp>
        <p:sp>
          <p:nvSpPr>
            <p:cNvPr id="542" name="Google Shape;2215;p61">
              <a:extLst>
                <a:ext uri="{FF2B5EF4-FFF2-40B4-BE49-F238E27FC236}">
                  <a16:creationId xmlns:a16="http://schemas.microsoft.com/office/drawing/2014/main" id="{CA5E51D2-5B5C-678C-896F-44ACDB3DDC56}"/>
                </a:ext>
              </a:extLst>
            </p:cNvPr>
            <p:cNvSpPr txBox="1">
              <a:spLocks/>
            </p:cNvSpPr>
            <p:nvPr/>
          </p:nvSpPr>
          <p:spPr>
            <a:xfrm>
              <a:off x="706128" y="7041360"/>
              <a:ext cx="1293474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Noureen Ibrahim  22-101056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Data Visualization</a:t>
              </a:r>
            </a:p>
          </p:txBody>
        </p:sp>
        <p:sp>
          <p:nvSpPr>
            <p:cNvPr id="543" name="Google Shape;2215;p61">
              <a:extLst>
                <a:ext uri="{FF2B5EF4-FFF2-40B4-BE49-F238E27FC236}">
                  <a16:creationId xmlns:a16="http://schemas.microsoft.com/office/drawing/2014/main" id="{37DCD393-D747-1859-3299-ECC8E65493C5}"/>
                </a:ext>
              </a:extLst>
            </p:cNvPr>
            <p:cNvSpPr txBox="1">
              <a:spLocks/>
            </p:cNvSpPr>
            <p:nvPr/>
          </p:nvSpPr>
          <p:spPr>
            <a:xfrm>
              <a:off x="2563874" y="7041360"/>
              <a:ext cx="1293474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Kareem </a:t>
              </a:r>
              <a:r>
                <a:rPr lang="en-US" sz="600" dirty="0" err="1">
                  <a:solidFill>
                    <a:schemeClr val="tx1"/>
                  </a:solidFill>
                  <a:latin typeface="Actor" panose="020B0604020202020204" charset="0"/>
                </a:rPr>
                <a:t>ElKenany</a:t>
              </a: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  22-101031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Linear, Ridge, Decision Tree Regression Models</a:t>
              </a:r>
            </a:p>
          </p:txBody>
        </p:sp>
        <p:sp>
          <p:nvSpPr>
            <p:cNvPr id="544" name="Google Shape;2215;p61">
              <a:extLst>
                <a:ext uri="{FF2B5EF4-FFF2-40B4-BE49-F238E27FC236}">
                  <a16:creationId xmlns:a16="http://schemas.microsoft.com/office/drawing/2014/main" id="{140CEF98-DCBF-3EA6-12B6-4C70267126E4}"/>
                </a:ext>
              </a:extLst>
            </p:cNvPr>
            <p:cNvSpPr txBox="1">
              <a:spLocks/>
            </p:cNvSpPr>
            <p:nvPr/>
          </p:nvSpPr>
          <p:spPr>
            <a:xfrm>
              <a:off x="4474665" y="7068452"/>
              <a:ext cx="1293474" cy="379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●"/>
                <a:defRPr sz="851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●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Nunito Light"/>
                <a:buChar char="○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851"/>
                </a:spcBef>
                <a:spcAft>
                  <a:spcPts val="851"/>
                </a:spcAft>
                <a:buClr>
                  <a:schemeClr val="lt1"/>
                </a:buClr>
                <a:buSzPts val="1400"/>
                <a:buFont typeface="Nunito Light"/>
                <a:buChar char="■"/>
                <a:defRPr sz="1324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Abdelrahman Mahdi 22-101173</a:t>
              </a:r>
            </a:p>
            <a:p>
              <a:pPr marL="0" indent="0">
                <a:buNone/>
              </a:pPr>
              <a:r>
                <a:rPr lang="en-US" sz="600" dirty="0">
                  <a:solidFill>
                    <a:schemeClr val="tx1"/>
                  </a:solidFill>
                  <a:latin typeface="Actor" panose="020B0604020202020204" charset="0"/>
                </a:rPr>
                <a:t>Contribution: Data Wrangling</a:t>
              </a:r>
            </a:p>
          </p:txBody>
        </p:sp>
      </p:grpSp>
      <p:pic>
        <p:nvPicPr>
          <p:cNvPr id="546" name="Picture 54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CF3A77F1-8BCD-549C-E034-4219BD92D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3961" y="7485004"/>
            <a:ext cx="507554" cy="507554"/>
          </a:xfrm>
          <a:prstGeom prst="rect">
            <a:avLst/>
          </a:prstGeom>
        </p:spPr>
      </p:pic>
      <p:sp>
        <p:nvSpPr>
          <p:cNvPr id="548" name="Google Shape;333;p35">
            <a:extLst>
              <a:ext uri="{FF2B5EF4-FFF2-40B4-BE49-F238E27FC236}">
                <a16:creationId xmlns:a16="http://schemas.microsoft.com/office/drawing/2014/main" id="{2CC5B978-2F66-F4C7-AD5E-2578A9BC200A}"/>
              </a:ext>
            </a:extLst>
          </p:cNvPr>
          <p:cNvSpPr txBox="1">
            <a:spLocks/>
          </p:cNvSpPr>
          <p:nvPr/>
        </p:nvSpPr>
        <p:spPr>
          <a:xfrm>
            <a:off x="5880938" y="6836075"/>
            <a:ext cx="2715562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800" b="0" dirty="0"/>
              <a:t>References:</a:t>
            </a:r>
          </a:p>
        </p:txBody>
      </p:sp>
      <p:sp>
        <p:nvSpPr>
          <p:cNvPr id="549" name="Google Shape;333;p35">
            <a:extLst>
              <a:ext uri="{FF2B5EF4-FFF2-40B4-BE49-F238E27FC236}">
                <a16:creationId xmlns:a16="http://schemas.microsoft.com/office/drawing/2014/main" id="{7C104A16-A8DF-829D-07C4-BA36573CABCD}"/>
              </a:ext>
            </a:extLst>
          </p:cNvPr>
          <p:cNvSpPr txBox="1">
            <a:spLocks/>
          </p:cNvSpPr>
          <p:nvPr/>
        </p:nvSpPr>
        <p:spPr>
          <a:xfrm>
            <a:off x="380669" y="980547"/>
            <a:ext cx="2989064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Objective:</a:t>
            </a:r>
          </a:p>
        </p:txBody>
      </p:sp>
      <p:sp>
        <p:nvSpPr>
          <p:cNvPr id="550" name="Google Shape;521;p37">
            <a:extLst>
              <a:ext uri="{FF2B5EF4-FFF2-40B4-BE49-F238E27FC236}">
                <a16:creationId xmlns:a16="http://schemas.microsoft.com/office/drawing/2014/main" id="{E5938C20-B8ED-44BC-A7B4-74069279E746}"/>
              </a:ext>
            </a:extLst>
          </p:cNvPr>
          <p:cNvSpPr txBox="1">
            <a:spLocks noGrp="1"/>
          </p:cNvSpPr>
          <p:nvPr/>
        </p:nvSpPr>
        <p:spPr>
          <a:xfrm>
            <a:off x="467229" y="1528293"/>
            <a:ext cx="357983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Is there a correlation between phone addiction and stress level among students ?</a:t>
            </a:r>
            <a:endParaRPr sz="1200" dirty="0"/>
          </a:p>
        </p:txBody>
      </p:sp>
      <p:sp>
        <p:nvSpPr>
          <p:cNvPr id="553" name="Google Shape;333;p35">
            <a:extLst>
              <a:ext uri="{FF2B5EF4-FFF2-40B4-BE49-F238E27FC236}">
                <a16:creationId xmlns:a16="http://schemas.microsoft.com/office/drawing/2014/main" id="{A12839AA-50DB-FA83-EE1A-6B5B795C61C7}"/>
              </a:ext>
            </a:extLst>
          </p:cNvPr>
          <p:cNvSpPr txBox="1">
            <a:spLocks/>
          </p:cNvSpPr>
          <p:nvPr/>
        </p:nvSpPr>
        <p:spPr>
          <a:xfrm>
            <a:off x="396973" y="1662492"/>
            <a:ext cx="2989064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Used Datasets:</a:t>
            </a:r>
          </a:p>
        </p:txBody>
      </p:sp>
      <p:sp>
        <p:nvSpPr>
          <p:cNvPr id="554" name="Google Shape;521;p37">
            <a:extLst>
              <a:ext uri="{FF2B5EF4-FFF2-40B4-BE49-F238E27FC236}">
                <a16:creationId xmlns:a16="http://schemas.microsoft.com/office/drawing/2014/main" id="{0FB1B0A4-75B4-7EDB-7E45-99D69462109A}"/>
              </a:ext>
            </a:extLst>
          </p:cNvPr>
          <p:cNvSpPr txBox="1">
            <a:spLocks noGrp="1"/>
          </p:cNvSpPr>
          <p:nvPr/>
        </p:nvSpPr>
        <p:spPr>
          <a:xfrm>
            <a:off x="467229" y="2246759"/>
            <a:ext cx="394898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User_behavior</a:t>
            </a:r>
            <a:r>
              <a:rPr lang="en-US" sz="1200" dirty="0"/>
              <a:t> (700 participants)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Mobile_addiction</a:t>
            </a:r>
            <a:r>
              <a:rPr lang="en-US" sz="1200" dirty="0"/>
              <a:t> (13.6K participants)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Both from Kaggle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No missing or duplicate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Removed outliers and performed statistical analysis</a:t>
            </a:r>
            <a:endParaRPr sz="1200" dirty="0"/>
          </a:p>
        </p:txBody>
      </p:sp>
      <p:pic>
        <p:nvPicPr>
          <p:cNvPr id="555" name="Picture 554" descr="A graph of a daily screen time&#10;&#10;AI-generated content may be incorrect.">
            <a:extLst>
              <a:ext uri="{FF2B5EF4-FFF2-40B4-BE49-F238E27FC236}">
                <a16:creationId xmlns:a16="http://schemas.microsoft.com/office/drawing/2014/main" id="{C02A2C14-FCA7-E0A1-10AE-D60D9780D3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r="11913"/>
          <a:stretch/>
        </p:blipFill>
        <p:spPr bwMode="auto">
          <a:xfrm>
            <a:off x="4751694" y="1420664"/>
            <a:ext cx="1700377" cy="11243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6" name="Picture 555" descr="A graph of a stress level&#10;&#10;AI-generated content may be incorrect.">
            <a:extLst>
              <a:ext uri="{FF2B5EF4-FFF2-40B4-BE49-F238E27FC236}">
                <a16:creationId xmlns:a16="http://schemas.microsoft.com/office/drawing/2014/main" id="{F97B239E-E85E-EC71-CA27-178E7BC759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"/>
          <a:stretch/>
        </p:blipFill>
        <p:spPr bwMode="auto">
          <a:xfrm>
            <a:off x="4705394" y="2806728"/>
            <a:ext cx="1745220" cy="1093741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7" name="Picture 556" descr="A graph of a graph with a bar chart&#10;&#10;AI-generated content may be incorrect.">
            <a:extLst>
              <a:ext uri="{FF2B5EF4-FFF2-40B4-BE49-F238E27FC236}">
                <a16:creationId xmlns:a16="http://schemas.microsoft.com/office/drawing/2014/main" id="{BA8DBB2F-DC10-402C-3401-31799B5276E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b="1"/>
          <a:stretch/>
        </p:blipFill>
        <p:spPr bwMode="auto">
          <a:xfrm>
            <a:off x="4702908" y="4135841"/>
            <a:ext cx="1776481" cy="972702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9" name="TextBox 558">
            <a:extLst>
              <a:ext uri="{FF2B5EF4-FFF2-40B4-BE49-F238E27FC236}">
                <a16:creationId xmlns:a16="http://schemas.microsoft.com/office/drawing/2014/main" id="{F719D91D-C520-A1CE-4513-B99341A28D5D}"/>
              </a:ext>
            </a:extLst>
          </p:cNvPr>
          <p:cNvSpPr txBox="1"/>
          <p:nvPr/>
        </p:nvSpPr>
        <p:spPr>
          <a:xfrm>
            <a:off x="4751694" y="2551455"/>
            <a:ext cx="2982687" cy="21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 1.1 </a:t>
            </a:r>
            <a:r>
              <a:rPr lang="en-US" sz="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Daily Screen Time vs Stress Level</a:t>
            </a:r>
            <a:endParaRPr lang="en-US" sz="105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C7DEAA6-D746-91B9-7631-07FCE62E449B}"/>
              </a:ext>
            </a:extLst>
          </p:cNvPr>
          <p:cNvSpPr txBox="1"/>
          <p:nvPr/>
        </p:nvSpPr>
        <p:spPr>
          <a:xfrm>
            <a:off x="4705394" y="3916503"/>
            <a:ext cx="2982687" cy="21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 1.2 </a:t>
            </a:r>
            <a:r>
              <a:rPr lang="en-US" sz="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Stress Level by Addiction</a:t>
            </a:r>
            <a:endParaRPr lang="en-US" sz="105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B48DC3D6-6E37-96E2-3EA5-E37F1AC9BC0B}"/>
              </a:ext>
            </a:extLst>
          </p:cNvPr>
          <p:cNvSpPr txBox="1"/>
          <p:nvPr/>
        </p:nvSpPr>
        <p:spPr>
          <a:xfrm>
            <a:off x="4620415" y="5098912"/>
            <a:ext cx="2982687" cy="21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7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 1.3 </a:t>
            </a:r>
            <a:r>
              <a:rPr lang="en-US" sz="7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Work/Study Hours by Addiction</a:t>
            </a:r>
            <a:endParaRPr lang="en-US" sz="105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Google Shape;333;p35">
            <a:extLst>
              <a:ext uri="{FF2B5EF4-FFF2-40B4-BE49-F238E27FC236}">
                <a16:creationId xmlns:a16="http://schemas.microsoft.com/office/drawing/2014/main" id="{AB85B4A1-110F-3057-90B8-4E51EA7158A5}"/>
              </a:ext>
            </a:extLst>
          </p:cNvPr>
          <p:cNvSpPr txBox="1">
            <a:spLocks/>
          </p:cNvSpPr>
          <p:nvPr/>
        </p:nvSpPr>
        <p:spPr>
          <a:xfrm>
            <a:off x="412471" y="2903604"/>
            <a:ext cx="2989064" cy="76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Visualization Results:</a:t>
            </a:r>
          </a:p>
        </p:txBody>
      </p:sp>
      <p:sp>
        <p:nvSpPr>
          <p:cNvPr id="564" name="Google Shape;521;p37">
            <a:extLst>
              <a:ext uri="{FF2B5EF4-FFF2-40B4-BE49-F238E27FC236}">
                <a16:creationId xmlns:a16="http://schemas.microsoft.com/office/drawing/2014/main" id="{6D535E1E-1363-1918-7478-30CDE2574752}"/>
              </a:ext>
            </a:extLst>
          </p:cNvPr>
          <p:cNvSpPr txBox="1">
            <a:spLocks noGrp="1"/>
          </p:cNvSpPr>
          <p:nvPr/>
        </p:nvSpPr>
        <p:spPr>
          <a:xfrm>
            <a:off x="464489" y="3475726"/>
            <a:ext cx="394898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Addicted Users suffer from higher stress levels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More notifications indicate higher stress levels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Addicted Users are less productive than non-addicted users</a:t>
            </a:r>
          </a:p>
        </p:txBody>
      </p:sp>
      <p:sp>
        <p:nvSpPr>
          <p:cNvPr id="565" name="Google Shape;333;p35">
            <a:extLst>
              <a:ext uri="{FF2B5EF4-FFF2-40B4-BE49-F238E27FC236}">
                <a16:creationId xmlns:a16="http://schemas.microsoft.com/office/drawing/2014/main" id="{FB129D5B-445F-F434-8044-EDF561DE1434}"/>
              </a:ext>
            </a:extLst>
          </p:cNvPr>
          <p:cNvSpPr txBox="1">
            <a:spLocks/>
          </p:cNvSpPr>
          <p:nvPr/>
        </p:nvSpPr>
        <p:spPr>
          <a:xfrm>
            <a:off x="384226" y="6040106"/>
            <a:ext cx="2607865" cy="34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3588" tIns="153588" rIns="153588" bIns="153588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756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8735" b="0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1400" u="sng" dirty="0"/>
              <a:t>Findings:</a:t>
            </a:r>
          </a:p>
        </p:txBody>
      </p:sp>
      <p:sp>
        <p:nvSpPr>
          <p:cNvPr id="566" name="Google Shape;521;p37">
            <a:extLst>
              <a:ext uri="{FF2B5EF4-FFF2-40B4-BE49-F238E27FC236}">
                <a16:creationId xmlns:a16="http://schemas.microsoft.com/office/drawing/2014/main" id="{A2B2A84A-CB49-AD7D-78DD-85D20B2416A0}"/>
              </a:ext>
            </a:extLst>
          </p:cNvPr>
          <p:cNvSpPr txBox="1">
            <a:spLocks noGrp="1"/>
          </p:cNvSpPr>
          <p:nvPr/>
        </p:nvSpPr>
        <p:spPr>
          <a:xfrm>
            <a:off x="422803" y="6182010"/>
            <a:ext cx="365009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Clear link between mobile addiction and stress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200" dirty="0"/>
              <a:t>Stress is higher with: more phone usage, more notifications, less study/work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ing Cell Phone Use by Slidesgo">
  <a:themeElements>
    <a:clrScheme name="Simple Light">
      <a:dk1>
        <a:srgbClr val="0C1A3B"/>
      </a:dk1>
      <a:lt1>
        <a:srgbClr val="C5DEF3"/>
      </a:lt1>
      <a:dk2>
        <a:srgbClr val="01918B"/>
      </a:dk2>
      <a:lt2>
        <a:srgbClr val="F9BC14"/>
      </a:lt2>
      <a:accent1>
        <a:srgbClr val="3889C8"/>
      </a:accent1>
      <a:accent2>
        <a:srgbClr val="93415D"/>
      </a:accent2>
      <a:accent3>
        <a:srgbClr val="EE6E76"/>
      </a:accent3>
      <a:accent4>
        <a:srgbClr val="FFFFFF"/>
      </a:accent4>
      <a:accent5>
        <a:srgbClr val="FFFFFF"/>
      </a:accent5>
      <a:accent6>
        <a:srgbClr val="FFFFFF"/>
      </a:accent6>
      <a:hlink>
        <a:srgbClr val="0C1A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234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Actor</vt:lpstr>
      <vt:lpstr>Arial</vt:lpstr>
      <vt:lpstr>Aptos</vt:lpstr>
      <vt:lpstr>Alata</vt:lpstr>
      <vt:lpstr>Managing Cell Phone Use by Slidesgo</vt:lpstr>
      <vt:lpstr>Mobile Addiction and Stress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Ethar Mostafa Elsayed Mostafa</cp:lastModifiedBy>
  <cp:revision>3</cp:revision>
  <dcterms:modified xsi:type="dcterms:W3CDTF">2025-05-18T08:59:53Z</dcterms:modified>
</cp:coreProperties>
</file>