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6" r:id="rId4"/>
    <p:sldId id="258" r:id="rId5"/>
    <p:sldId id="259" r:id="rId6"/>
    <p:sldId id="260" r:id="rId7"/>
    <p:sldId id="261" r:id="rId8"/>
    <p:sldId id="264" r:id="rId9"/>
    <p:sldId id="266" r:id="rId10"/>
    <p:sldId id="267" r:id="rId11"/>
    <p:sldId id="269" r:id="rId12"/>
    <p:sldId id="268" r:id="rId13"/>
    <p:sldId id="270" r:id="rId14"/>
    <p:sldId id="271" r:id="rId15"/>
    <p:sldId id="273" r:id="rId16"/>
    <p:sldId id="278" r:id="rId17"/>
    <p:sldId id="279" r:id="rId18"/>
    <p:sldId id="280" r:id="rId19"/>
    <p:sldId id="283" r:id="rId20"/>
    <p:sldId id="277" r:id="rId21"/>
    <p:sldId id="284" r:id="rId22"/>
    <p:sldId id="285" r:id="rId23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  <a:srgbClr val="0066F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2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7DC17C08-3CCC-48B3-B592-5AEA975E5E52}" type="datetime1">
              <a:rPr lang="de-DE"/>
              <a:pPr/>
              <a:t>12.04.21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04268B2-BB08-4379-B2AD-0BB6ADF28E0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0A8A1CFC-BA0C-491E-8379-6497B662734D}" type="datetime1">
              <a:rPr lang="de-DE"/>
              <a:pPr/>
              <a:t>12.04.21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D37F6C9-B6A5-41E4-9660-D7BE434A93A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200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F6C9-B6A5-41E4-9660-D7BE434A93A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8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KURZ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noProof="0"/>
          </a:p>
        </p:txBody>
      </p:sp>
      <p:pic>
        <p:nvPicPr>
          <p:cNvPr id="6" name="Bild 7" descr="AT_Pictogramm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0563" y="1490663"/>
            <a:ext cx="10888663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 bwMode="auto">
          <a:xfrm>
            <a:off x="720725" y="6513513"/>
            <a:ext cx="7294563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noProof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en-US" sz="1200" noProof="0">
                <a:solidFill>
                  <a:srgbClr val="595959"/>
                </a:solidFill>
              </a:rPr>
              <a:t> www.iaik.tugraz.at</a:t>
            </a:r>
          </a:p>
        </p:txBody>
      </p:sp>
      <p:cxnSp>
        <p:nvCxnSpPr>
          <p:cNvPr id="9" name="Gerade Verbindung 8"/>
          <p:cNvCxnSpPr/>
          <p:nvPr userDrawn="1"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 TU Graz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0724" y="1134534"/>
            <a:ext cx="8169480" cy="2489199"/>
          </a:xfrm>
        </p:spPr>
        <p:txBody>
          <a:bodyPr anchor="b">
            <a:normAutofit/>
          </a:bodyPr>
          <a:lstStyle>
            <a:lvl1pPr marL="0" indent="0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5000" b="0" u="none" baseline="0">
                <a:solidFill>
                  <a:srgbClr val="F701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0">
              <a:spcBef>
                <a:spcPts val="1600"/>
              </a:spcBef>
              <a:buNone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3175" indent="-3175">
              <a:buNone/>
              <a:defRPr sz="2000"/>
            </a:lvl3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720725" y="4676038"/>
            <a:ext cx="3724275" cy="2159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7E85E7F-C49B-4185-A7F8-6391AD2B59B1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720725" y="3960319"/>
            <a:ext cx="8229600" cy="652462"/>
          </a:xfrm>
        </p:spPr>
        <p:txBody>
          <a:bodyPr anchor="b"/>
          <a:lstStyle>
            <a:lvl1pPr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NAME &lt;EMAIL&gt; </a:t>
            </a:r>
          </a:p>
          <a:p>
            <a:r>
              <a:rPr lang="en-US" noProof="0" dirty="0"/>
              <a:t>Institute for Applied Information Processing and Communications</a:t>
            </a:r>
          </a:p>
          <a:p>
            <a:r>
              <a:rPr lang="en-US" noProof="0" dirty="0"/>
              <a:t>Graz University of Technology, Austria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D022F60-837D-4043-9C1A-ED491D73F684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FE1C802-92AF-48B3-94E9-47196C5CE1D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0"/>
          </p:nvPr>
        </p:nvSpPr>
        <p:spPr>
          <a:xfrm>
            <a:off x="720725" y="1278832"/>
            <a:ext cx="8229600" cy="5047357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89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C4F48F97-0A04-4EE0-88F6-374B7EC55470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23780814-3229-418B-9A8B-538DFE2FCBF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0"/>
          </p:nvPr>
        </p:nvSpPr>
        <p:spPr>
          <a:xfrm>
            <a:off x="720725" y="1278369"/>
            <a:ext cx="3959225" cy="504781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21"/>
          </p:nvPr>
        </p:nvSpPr>
        <p:spPr>
          <a:xfrm>
            <a:off x="4990375" y="1278369"/>
            <a:ext cx="3959225" cy="5047819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4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3F04F046-6CB7-454A-A0F6-B7370DAC501B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8D72D5C-52C5-4258-8374-6CDA12E9CF9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14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06748" y="2097090"/>
            <a:ext cx="8742852" cy="129960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06748" y="3728980"/>
            <a:ext cx="8742852" cy="2596984"/>
          </a:xfr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8FCBAB3-0354-43C7-8C3A-EC193415146C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4EE8588-D59E-46E0-BB85-095744DE548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655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72398F19-E384-4A8E-9D99-4DC8352B646F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415CEA-7E8B-4E5F-B5A8-49892D08237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36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4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720725" y="601663"/>
            <a:ext cx="8229600" cy="5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0725" y="1279522"/>
            <a:ext cx="8229600" cy="50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Erste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0725" y="6415088"/>
            <a:ext cx="8229600" cy="2603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pic>
        <p:nvPicPr>
          <p:cNvPr id="1032" name="Picture 9" descr="Logo TU Graz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92" y="757234"/>
            <a:ext cx="5032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5C91BBE-6AC6-44DC-8E03-07AE8F8939F3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725" y="6596063"/>
            <a:ext cx="3724275" cy="215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fld id="{2D022F60-837D-4043-9C1A-ED491D73F684}" type="datetime1">
              <a:rPr lang="en-US" noProof="0" smtClean="0"/>
              <a:pPr/>
              <a:t>4/12/21</a:t>
            </a:fld>
            <a:endParaRPr lang="en-US" noProof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3" r:id="rId2"/>
    <p:sldLayoutId id="2147483744" r:id="rId3"/>
    <p:sldLayoutId id="2147483745" r:id="rId4"/>
    <p:sldLayoutId id="2147483746" r:id="rId5"/>
    <p:sldLayoutId id="2147483749" r:id="rId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457200" rtl="0" eaLnBrk="1" fontAlgn="base" hangingPunct="1">
        <a:spcBef>
          <a:spcPct val="20000"/>
        </a:spcBef>
        <a:spcAft>
          <a:spcPct val="0"/>
        </a:spcAft>
        <a:buClr>
          <a:srgbClr val="F70146"/>
        </a:buClr>
        <a:buFont typeface="Wingdings" pitchFamily="2" charset="2"/>
        <a:buChar char="§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ＭＳ Ｐゴシック" charset="0"/>
        </a:defRPr>
      </a:lvl1pPr>
      <a:lvl2pPr marL="719138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itchFamily="-107" charset="2"/>
        <a:buChar char="§"/>
        <a:defRPr sz="2400" b="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2pPr>
      <a:lvl3pPr marL="1168400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-107" charset="2"/>
        <a:buChar char="§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-107" charset="2"/>
        <a:buChar char="§"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pitchFamily="-107" charset="0"/>
        <a:buChar char="-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5pPr>
      <a:lvl6pPr marL="2286000" indent="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5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5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55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0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38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7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7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73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7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7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38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5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39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17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16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cap="small" dirty="0"/>
              <a:t>Learning DFAs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E85E7F-C49B-4185-A7F8-6391AD2B59B1}" type="datetime1">
              <a:rPr lang="de-DE" smtClean="0"/>
              <a:pPr/>
              <a:t>12.04.21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Masoud Ebrahimi</a:t>
            </a:r>
          </a:p>
          <a:p>
            <a:r>
              <a:rPr lang="de-DE" dirty="0"/>
              <a:t>Institute </a:t>
            </a:r>
            <a:r>
              <a:rPr lang="en-US" dirty="0"/>
              <a:t>for</a:t>
            </a:r>
            <a:r>
              <a:rPr lang="de-DE" dirty="0"/>
              <a:t> Applied Information Processing </a:t>
            </a:r>
            <a:r>
              <a:rPr lang="en-US" dirty="0"/>
              <a:t>and</a:t>
            </a:r>
            <a:r>
              <a:rPr lang="de-DE" dirty="0"/>
              <a:t> Communications</a:t>
            </a:r>
          </a:p>
          <a:p>
            <a:r>
              <a:rPr lang="de-DE" dirty="0"/>
              <a:t>Graz University </a:t>
            </a:r>
            <a:r>
              <a:rPr lang="en-US" dirty="0"/>
              <a:t>of</a:t>
            </a:r>
            <a:r>
              <a:rPr lang="de-DE" dirty="0"/>
              <a:t> Technology, Austria</a:t>
            </a:r>
          </a:p>
        </p:txBody>
      </p:sp>
    </p:spTree>
    <p:extLst>
      <p:ext uri="{BB962C8B-B14F-4D97-AF65-F5344CB8AC3E}">
        <p14:creationId xmlns:p14="http://schemas.microsoft.com/office/powerpoint/2010/main" val="16554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DFA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30200" y="6346647"/>
            <a:ext cx="8229600" cy="260350"/>
          </a:xfrm>
        </p:spPr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10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7130876"/>
                  </p:ext>
                </p:extLst>
              </p:nvPr>
            </p:nvGraphicFramePr>
            <p:xfrm>
              <a:off x="7516161" y="1710579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93596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3596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058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818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7130876"/>
                  </p:ext>
                </p:extLst>
              </p:nvPr>
            </p:nvGraphicFramePr>
            <p:xfrm>
              <a:off x="7516161" y="1710579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r="-2740" b="-4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200000" t="-98667" r="-2740" b="-3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30702" r="-2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30702" r="-1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939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69677" r="-2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69677" r="-1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681995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681995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375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6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7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67" t="-1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375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67" t="-2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0000" r="-375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67" t="-3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0000" r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149607" y="2041143"/>
            <a:ext cx="187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distinct rows in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723419"/>
                  </p:ext>
                </p:extLst>
              </p:nvPr>
            </p:nvGraphicFramePr>
            <p:xfrm>
              <a:off x="872862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723419"/>
                  </p:ext>
                </p:extLst>
              </p:nvPr>
            </p:nvGraphicFramePr>
            <p:xfrm>
              <a:off x="872862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95" t="-1667" r="-20508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667" r="-10166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3390" t="-1667" r="-3390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95" t="-1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95" t="-2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67110"/>
                  </p:ext>
                </p:extLst>
              </p:nvPr>
            </p:nvGraphicFramePr>
            <p:xfrm>
              <a:off x="2335213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67110"/>
                  </p:ext>
                </p:extLst>
              </p:nvPr>
            </p:nvGraphicFramePr>
            <p:xfrm>
              <a:off x="2335213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95" t="-1667" r="-20508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667" r="-10166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3390" t="-1667" r="-3390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95" t="-1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95" t="-2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5" name="Straight Arrow Connector 44"/>
          <p:cNvCxnSpPr/>
          <p:nvPr/>
        </p:nvCxnSpPr>
        <p:spPr>
          <a:xfrm flipV="1">
            <a:off x="2999038" y="3152517"/>
            <a:ext cx="4517123" cy="1098600"/>
          </a:xfrm>
          <a:prstGeom prst="bentConnector3">
            <a:avLst>
              <a:gd name="adj1" fmla="val 123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4"/>
          <p:cNvCxnSpPr/>
          <p:nvPr/>
        </p:nvCxnSpPr>
        <p:spPr>
          <a:xfrm flipV="1">
            <a:off x="4752975" y="3525262"/>
            <a:ext cx="2763186" cy="725853"/>
          </a:xfrm>
          <a:prstGeom prst="bentConnector3">
            <a:avLst>
              <a:gd name="adj1" fmla="val 108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775068"/>
                  </p:ext>
                </p:extLst>
              </p:nvPr>
            </p:nvGraphicFramePr>
            <p:xfrm>
              <a:off x="3799346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775068"/>
                  </p:ext>
                </p:extLst>
              </p:nvPr>
            </p:nvGraphicFramePr>
            <p:xfrm>
              <a:off x="3799346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95" t="-1667" r="-20508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1667" r="-10166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3390" t="-1667" r="-3390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95" t="-1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1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3390" t="-100000" r="-339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95" t="-2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37713"/>
                  </p:ext>
                </p:extLst>
              </p:nvPr>
            </p:nvGraphicFramePr>
            <p:xfrm>
              <a:off x="5257599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37713"/>
                  </p:ext>
                </p:extLst>
              </p:nvPr>
            </p:nvGraphicFramePr>
            <p:xfrm>
              <a:off x="5257599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695" t="-1667" r="-20508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667" r="-10166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390" t="-1667" r="-3390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695" t="-1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390" t="-100000" r="-339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695" t="-2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00000" r="-10166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390" t="-200000" r="-339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905287" y="4431551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87" y="4431551"/>
                <a:ext cx="4299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389377" y="4431551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77" y="4431551"/>
                <a:ext cx="4299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53510" y="4437524"/>
                <a:ext cx="409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510" y="4437524"/>
                <a:ext cx="4090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3340452" y="4924783"/>
            <a:ext cx="2594262" cy="1401564"/>
            <a:chOff x="3340452" y="4924783"/>
            <a:chExt cx="2594262" cy="14015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5555828" y="4924783"/>
                  <a:ext cx="378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828" y="4924783"/>
                  <a:ext cx="37888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/>
            <p:cNvGrpSpPr/>
            <p:nvPr/>
          </p:nvGrpSpPr>
          <p:grpSpPr>
            <a:xfrm>
              <a:off x="3340452" y="4992688"/>
              <a:ext cx="2180518" cy="1333659"/>
              <a:chOff x="3340452" y="4992688"/>
              <a:chExt cx="2180518" cy="13336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340452" y="5395389"/>
                    <a:ext cx="504000" cy="504000"/>
                  </a:xfrm>
                  <a:prstGeom prst="ellipse">
                    <a:avLst/>
                  </a:prstGeom>
                  <a:ln w="25400" cmpd="dbl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t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0452" y="5395389"/>
                    <a:ext cx="504000" cy="5040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254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5016970" y="5416671"/>
                    <a:ext cx="504000" cy="504000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6970" y="5416671"/>
                    <a:ext cx="504000" cy="5040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urved Connector 10"/>
              <p:cNvCxnSpPr>
                <a:stCxn id="8" idx="7"/>
                <a:endCxn id="9" idx="1"/>
              </p:cNvCxnSpPr>
              <p:nvPr/>
            </p:nvCxnSpPr>
            <p:spPr>
              <a:xfrm rot="16200000" flipH="1">
                <a:off x="4420070" y="4819771"/>
                <a:ext cx="21282" cy="1320136"/>
              </a:xfrm>
              <a:prstGeom prst="curvedConnector3">
                <a:avLst>
                  <a:gd name="adj1" fmla="val -58551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9" idx="3"/>
                <a:endCxn id="8" idx="5"/>
              </p:cNvCxnSpPr>
              <p:nvPr/>
            </p:nvCxnSpPr>
            <p:spPr>
              <a:xfrm rot="5400000" flipH="1">
                <a:off x="4420070" y="5176153"/>
                <a:ext cx="21282" cy="1320136"/>
              </a:xfrm>
              <a:prstGeom prst="curvedConnector3">
                <a:avLst>
                  <a:gd name="adj1" fmla="val -70486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/>
              <p:cNvCxnSpPr>
                <a:stCxn id="9" idx="0"/>
                <a:endCxn id="9" idx="6"/>
              </p:cNvCxnSpPr>
              <p:nvPr/>
            </p:nvCxnSpPr>
            <p:spPr>
              <a:xfrm rot="16200000" flipH="1">
                <a:off x="5268970" y="5416671"/>
                <a:ext cx="252000" cy="252000"/>
              </a:xfrm>
              <a:prstGeom prst="curvedConnector4">
                <a:avLst>
                  <a:gd name="adj1" fmla="val -90714"/>
                  <a:gd name="adj2" fmla="val 19071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125638" y="4992688"/>
                    <a:ext cx="599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638" y="4992688"/>
                    <a:ext cx="59933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4239376" y="5957015"/>
                    <a:ext cx="3826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9376" y="5957015"/>
                    <a:ext cx="38266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207433" y="5404257"/>
                <a:ext cx="1476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33" y="5404257"/>
                <a:ext cx="147611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7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2923660"/>
                  </p:ext>
                </p:extLst>
              </p:nvPr>
            </p:nvGraphicFramePr>
            <p:xfrm>
              <a:off x="7499186" y="1425815"/>
              <a:ext cx="1326684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2923660"/>
                  </p:ext>
                </p:extLst>
              </p:nvPr>
            </p:nvGraphicFramePr>
            <p:xfrm>
              <a:off x="7499186" y="1425815"/>
              <a:ext cx="1326684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198630" r="-2740" b="-6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98630" t="-98667" r="-2740" b="-5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183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76804" r="-2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1389" t="-76804" r="-104167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427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45957" r="-2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1389" t="-145957" r="-104167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474215" y="899636"/>
                <a:ext cx="1476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215" y="899636"/>
                <a:ext cx="147611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8" name="Group 57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9" name="Flowchart: Terminator 98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Flowchart: Terminator 101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Flowchart: Process 107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11" name="Flowchart: Process 110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Flowchart: Data 114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116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3" name="Flowchart: Decision 15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2" name="Straight Arrow Connector 121"/>
              <p:cNvCxnSpPr>
                <a:stCxn id="99" idx="2"/>
                <a:endCxn id="115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15" idx="3"/>
                <a:endCxn id="111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43"/>
              <p:cNvCxnSpPr>
                <a:stCxn id="111" idx="1"/>
                <a:endCxn id="151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51" idx="2"/>
                <a:endCxn id="147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Flowchart: Process 126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Arrow Connector 127"/>
              <p:cNvCxnSpPr>
                <a:stCxn id="151" idx="3"/>
                <a:endCxn id="149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49" idx="2"/>
                <a:endCxn id="153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53" idx="2"/>
                <a:endCxn id="108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08" idx="2"/>
                <a:endCxn id="145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Flowchart: Process 132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Flowchart: Process 133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45" idx="3"/>
                <a:endCxn id="132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53" idx="3"/>
                <a:endCxn id="133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49" idx="3"/>
                <a:endCxn id="134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11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95"/>
              <p:cNvCxnSpPr>
                <a:stCxn id="133" idx="3"/>
                <a:endCxn id="111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95"/>
              <p:cNvCxnSpPr>
                <a:stCxn id="134" idx="3"/>
                <a:endCxn id="111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47" idx="2"/>
                <a:endCxn id="126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47" idx="3"/>
                <a:endCxn id="127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10"/>
              <p:cNvCxnSpPr>
                <a:stCxn id="127" idx="1"/>
                <a:endCxn id="151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10"/>
              <p:cNvCxnSpPr>
                <a:stCxn id="145" idx="2"/>
                <a:endCxn id="102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4052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57875775"/>
                  </p:ext>
                </p:extLst>
              </p:nvPr>
            </p:nvGraphicFramePr>
            <p:xfrm>
              <a:off x="7499186" y="1425815"/>
              <a:ext cx="1326684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57875775"/>
                  </p:ext>
                </p:extLst>
              </p:nvPr>
            </p:nvGraphicFramePr>
            <p:xfrm>
              <a:off x="7499186" y="1425815"/>
              <a:ext cx="1326684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4"/>
                          <a:stretch>
                            <a:fillRect l="-198630" r="-2740" b="-6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4"/>
                          <a:stretch>
                            <a:fillRect l="-198630" t="-98667" r="-2740" b="-5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183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76804" r="-2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4"/>
                          <a:stretch>
                            <a:fillRect l="-101389" t="-76804" r="-104167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427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145957" r="-2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4"/>
                          <a:stretch>
                            <a:fillRect l="-101389" t="-145957" r="-104167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lowchart: Process 6"/>
          <p:cNvSpPr/>
          <p:nvPr/>
        </p:nvSpPr>
        <p:spPr>
          <a:xfrm>
            <a:off x="7957217" y="2681020"/>
            <a:ext cx="850900" cy="519712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7957217" y="3605948"/>
            <a:ext cx="850900" cy="288000"/>
          </a:xfrm>
          <a:prstGeom prst="flowChartProcess">
            <a:avLst/>
          </a:prstGeom>
          <a:noFill/>
          <a:ln>
            <a:solidFill>
              <a:srgbClr val="F701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>
            <a:off x="7957217" y="4090007"/>
            <a:ext cx="850900" cy="288000"/>
          </a:xfrm>
          <a:prstGeom prst="flowChartProcess">
            <a:avLst/>
          </a:prstGeom>
          <a:noFill/>
          <a:ln>
            <a:solidFill>
              <a:srgbClr val="F701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137008" y="961271"/>
                <a:ext cx="1813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 spc="-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spc="-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008" y="961271"/>
                <a:ext cx="181331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82" name="Group 81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108" name="Flowchart: Terminator 107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Flowchart: Terminator 110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Flowchart: Process 114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17" name="Flowchart: Process 116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Flowchart: Data 117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9" name="Group 118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5" name="Flowchart: Decision 15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3" name="Flowchart: Decision 15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4" name="Straight Arrow Connector 123"/>
              <p:cNvCxnSpPr>
                <a:stCxn id="108" idx="2"/>
                <a:endCxn id="118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18" idx="3"/>
                <a:endCxn id="117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43"/>
              <p:cNvCxnSpPr>
                <a:stCxn id="117" idx="1"/>
                <a:endCxn id="153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53" idx="2"/>
                <a:endCxn id="149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Flowchart: Process 127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Flowchart: Process 128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Arrow Connector 129"/>
              <p:cNvCxnSpPr>
                <a:stCxn id="153" idx="3"/>
                <a:endCxn id="151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51" idx="2"/>
                <a:endCxn id="155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55" idx="2"/>
                <a:endCxn id="115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15" idx="2"/>
                <a:endCxn id="147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Flowchart: Process 133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Flowchart: Process 134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Flowchart: Process 135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Arrow Connector 136"/>
              <p:cNvCxnSpPr>
                <a:stCxn id="147" idx="3"/>
                <a:endCxn id="134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55" idx="3"/>
                <a:endCxn id="135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51" idx="3"/>
                <a:endCxn id="136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95"/>
              <p:cNvCxnSpPr>
                <a:stCxn id="134" idx="3"/>
                <a:endCxn id="117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95"/>
              <p:cNvCxnSpPr>
                <a:stCxn id="135" idx="3"/>
                <a:endCxn id="117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95"/>
              <p:cNvCxnSpPr>
                <a:stCxn id="136" idx="3"/>
                <a:endCxn id="117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49" idx="2"/>
                <a:endCxn id="128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10"/>
              <p:cNvCxnSpPr>
                <a:stCxn id="149" idx="3"/>
                <a:endCxn id="129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10"/>
              <p:cNvCxnSpPr>
                <a:stCxn id="129" idx="1"/>
                <a:endCxn id="153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10"/>
              <p:cNvCxnSpPr>
                <a:stCxn id="147" idx="2"/>
                <a:endCxn id="111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111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5" grpId="0" animBg="1"/>
      <p:bldP spid="68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0195331"/>
                  </p:ext>
                </p:extLst>
              </p:nvPr>
            </p:nvGraphicFramePr>
            <p:xfrm>
              <a:off x="7055983" y="1425815"/>
              <a:ext cx="1768912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0195331"/>
                  </p:ext>
                </p:extLst>
              </p:nvPr>
            </p:nvGraphicFramePr>
            <p:xfrm>
              <a:off x="7055983" y="1425815"/>
              <a:ext cx="1768912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202778" r="-104167" b="-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02778" t="-98667" r="-104167" b="-5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98630" t="-98667" r="-2740" b="-5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183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76804" r="-3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76804" r="-2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427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45957" r="-3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145957" r="-2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2" name="Group 51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3" name="Group 52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85" name="Flowchart: Terminator 84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Flowchart: Terminator 87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Flowchart: Process 91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96" name="Flowchart: Process 95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Flowchart: Data 98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Group 101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3" name="Flowchart: Decision 14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1" name="Flowchart: Decision 14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Rectangle 141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8" name="Straight Arrow Connector 117"/>
              <p:cNvCxnSpPr>
                <a:stCxn id="85" idx="2"/>
                <a:endCxn id="99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99" idx="3"/>
                <a:endCxn id="96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43"/>
              <p:cNvCxnSpPr>
                <a:stCxn id="96" idx="1"/>
                <a:endCxn id="147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47" idx="2"/>
                <a:endCxn id="143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Flowchart: Process 121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Flowchart: Process 122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Arrow Connector 123"/>
              <p:cNvCxnSpPr>
                <a:stCxn id="147" idx="3"/>
                <a:endCxn id="145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45" idx="2"/>
                <a:endCxn id="149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149" idx="2"/>
                <a:endCxn id="92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92" idx="2"/>
                <a:endCxn id="141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Flowchart: Process 127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Flowchart: Process 128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1" name="Straight Arrow Connector 130"/>
              <p:cNvCxnSpPr>
                <a:stCxn id="141" idx="3"/>
                <a:endCxn id="128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49" idx="3"/>
                <a:endCxn id="129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45" idx="3"/>
                <a:endCxn id="130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95"/>
              <p:cNvCxnSpPr>
                <a:stCxn id="128" idx="3"/>
                <a:endCxn id="96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95"/>
              <p:cNvCxnSpPr>
                <a:stCxn id="129" idx="3"/>
                <a:endCxn id="96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95"/>
              <p:cNvCxnSpPr>
                <a:stCxn id="130" idx="3"/>
                <a:endCxn id="96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43" idx="2"/>
                <a:endCxn id="122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10"/>
              <p:cNvCxnSpPr>
                <a:stCxn id="143" idx="3"/>
                <a:endCxn id="123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10"/>
              <p:cNvCxnSpPr>
                <a:stCxn id="123" idx="1"/>
                <a:endCxn id="147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10"/>
              <p:cNvCxnSpPr>
                <a:stCxn id="141" idx="2"/>
                <a:endCxn id="88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7011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DFA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14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11353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11353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375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37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1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375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2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375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3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0000" r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149607" y="2041143"/>
            <a:ext cx="187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distinct rows in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810177"/>
                  </p:ext>
                </p:extLst>
              </p:nvPr>
            </p:nvGraphicFramePr>
            <p:xfrm>
              <a:off x="759551" y="4205111"/>
              <a:ext cx="1080000" cy="147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41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810177"/>
                  </p:ext>
                </p:extLst>
              </p:nvPr>
            </p:nvGraphicFramePr>
            <p:xfrm>
              <a:off x="759551" y="4205111"/>
              <a:ext cx="1080000" cy="147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1667" r="-205085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67" r="-101667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390" t="-1667" r="-3390" b="-3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100000" r="-20508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10166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390" t="-100000" r="-3390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2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390" t="-200000" r="-339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3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0000" r="-10166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390" t="-300000" r="-339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441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8481433"/>
                  </p:ext>
                </p:extLst>
              </p:nvPr>
            </p:nvGraphicFramePr>
            <p:xfrm>
              <a:off x="7055983" y="1425815"/>
              <a:ext cx="1768912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8481433"/>
                  </p:ext>
                </p:extLst>
              </p:nvPr>
            </p:nvGraphicFramePr>
            <p:xfrm>
              <a:off x="7055983" y="1425815"/>
              <a:ext cx="1768912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02778" r="-104167" b="-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202778" t="-98667" r="-104167" b="-5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298630" t="-98667" r="-2740" b="-5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183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6804" r="-3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100000" t="-76804" r="-2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427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45957" r="-3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100000" t="-145957" r="-2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2" name="Group 91"/>
          <p:cNvGrpSpPr/>
          <p:nvPr/>
        </p:nvGrpSpPr>
        <p:grpSpPr>
          <a:xfrm>
            <a:off x="2335212" y="3874772"/>
            <a:ext cx="3900763" cy="1997043"/>
            <a:chOff x="493801" y="4749138"/>
            <a:chExt cx="3900763" cy="1997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1961818" y="586649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18" y="5866498"/>
                  <a:ext cx="3826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93801" y="5553514"/>
                  <a:ext cx="504000" cy="504000"/>
                </a:xfrm>
                <a:prstGeom prst="ellipse">
                  <a:avLst/>
                </a:prstGeom>
                <a:ln w="254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801" y="5553514"/>
                  <a:ext cx="504000" cy="504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3890564" y="5553514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564" y="5553514"/>
                  <a:ext cx="504000" cy="504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stCxn id="8" idx="0"/>
              <a:endCxn id="9" idx="0"/>
            </p:cNvCxnSpPr>
            <p:nvPr/>
          </p:nvCxnSpPr>
          <p:spPr>
            <a:xfrm rot="5400000" flipH="1" flipV="1">
              <a:off x="2444182" y="3855133"/>
              <a:ext cx="12700" cy="3396763"/>
            </a:xfrm>
            <a:prstGeom prst="curvedConnector3">
              <a:avLst>
                <a:gd name="adj1" fmla="val 406285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38" idx="2"/>
              <a:endCxn id="8" idx="6"/>
            </p:cNvCxnSpPr>
            <p:nvPr/>
          </p:nvCxnSpPr>
          <p:spPr>
            <a:xfrm flipH="1">
              <a:off x="997801" y="5805514"/>
              <a:ext cx="119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4"/>
              <a:endCxn id="8" idx="4"/>
            </p:cNvCxnSpPr>
            <p:nvPr/>
          </p:nvCxnSpPr>
          <p:spPr>
            <a:xfrm rot="5400000">
              <a:off x="2444183" y="4359133"/>
              <a:ext cx="12700" cy="3396763"/>
            </a:xfrm>
            <a:prstGeom prst="curvedConnector3">
              <a:avLst>
                <a:gd name="adj1" fmla="val 33450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306049" y="4749138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049" y="4749138"/>
                  <a:ext cx="3826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192182" y="5553514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82" y="5553514"/>
                  <a:ext cx="504000" cy="504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2252847" y="6376849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847" y="6376849"/>
                  <a:ext cx="3826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urved Connector 43"/>
            <p:cNvCxnSpPr>
              <a:stCxn id="9" idx="2"/>
              <a:endCxn id="38" idx="6"/>
            </p:cNvCxnSpPr>
            <p:nvPr/>
          </p:nvCxnSpPr>
          <p:spPr>
            <a:xfrm flipH="1">
              <a:off x="2696182" y="5805514"/>
              <a:ext cx="1194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38" idx="2"/>
              <a:endCxn id="38" idx="4"/>
            </p:cNvCxnSpPr>
            <p:nvPr/>
          </p:nvCxnSpPr>
          <p:spPr>
            <a:xfrm rot="10800000" flipH="1" flipV="1">
              <a:off x="2192182" y="5805514"/>
              <a:ext cx="252000" cy="252000"/>
            </a:xfrm>
            <a:prstGeom prst="curvedConnector4">
              <a:avLst>
                <a:gd name="adj1" fmla="val -90714"/>
                <a:gd name="adj2" fmla="val 1907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1394780" y="5307926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780" y="5307926"/>
                  <a:ext cx="3826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urved Connector 66"/>
            <p:cNvCxnSpPr>
              <a:stCxn id="8" idx="7"/>
              <a:endCxn id="38" idx="1"/>
            </p:cNvCxnSpPr>
            <p:nvPr/>
          </p:nvCxnSpPr>
          <p:spPr>
            <a:xfrm rot="5400000" flipH="1" flipV="1">
              <a:off x="1594991" y="4956324"/>
              <a:ext cx="12700" cy="1341999"/>
            </a:xfrm>
            <a:prstGeom prst="curvedConnector3">
              <a:avLst>
                <a:gd name="adj1" fmla="val 23811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1386034" y="5772791"/>
                  <a:ext cx="378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034" y="5772791"/>
                  <a:ext cx="37888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6464329" y="5423531"/>
                <a:ext cx="1647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𝑎𝑏𝑏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29" y="5423531"/>
                <a:ext cx="164763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4957121" y="4574642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21" y="4574642"/>
                <a:ext cx="3826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2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0245550"/>
                  </p:ext>
                </p:extLst>
              </p:nvPr>
            </p:nvGraphicFramePr>
            <p:xfrm>
              <a:off x="6813439" y="1374637"/>
              <a:ext cx="2011456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563500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502864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502864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b="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𝑎𝑏𝑏𝑎</m:t>
                                </m:r>
                              </m:oMath>
                            </m:oMathPara>
                          </a14:m>
                          <a:endParaRPr lang="en-US" sz="1600" b="0" i="1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0245550"/>
                  </p:ext>
                </p:extLst>
              </p:nvPr>
            </p:nvGraphicFramePr>
            <p:xfrm>
              <a:off x="6813439" y="1374637"/>
              <a:ext cx="2011456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563500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502864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502864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02439" t="-1351" r="-103659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98795" t="-1351" r="-2410" b="-8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67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27273" r="-356164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78495" t="-27273" r="-1795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21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98592" r="-356164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78495" t="-98592" r="-1795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302694" y="911490"/>
                <a:ext cx="1647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𝑎𝑏𝑏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94" y="911490"/>
                <a:ext cx="164763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6" name="Group 55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2" name="Flowchart: Terminator 91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Flowchart: Terminator 95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Flowchart: Process 98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2" name="Flowchart: Process 101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Flowchart: Data 107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Group 110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3" name="Flowchart: Decision 14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0" name="Straight Arrow Connector 119"/>
              <p:cNvCxnSpPr>
                <a:stCxn id="92" idx="2"/>
                <a:endCxn id="108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08" idx="3"/>
                <a:endCxn id="102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43"/>
              <p:cNvCxnSpPr>
                <a:stCxn id="102" idx="1"/>
                <a:endCxn id="149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49" idx="2"/>
                <a:endCxn id="145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Flowchart: Process 123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>
                <a:stCxn id="149" idx="3"/>
                <a:endCxn id="147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47" idx="2"/>
                <a:endCxn id="151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51" idx="2"/>
                <a:endCxn id="99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9" idx="2"/>
                <a:endCxn id="143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Arrow Connector 132"/>
              <p:cNvCxnSpPr>
                <a:stCxn id="143" idx="3"/>
                <a:endCxn id="130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51" idx="3"/>
                <a:endCxn id="131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47" idx="3"/>
                <a:endCxn id="132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95"/>
              <p:cNvCxnSpPr>
                <a:stCxn id="130" idx="3"/>
                <a:endCxn id="102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45" idx="2"/>
                <a:endCxn id="124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10"/>
              <p:cNvCxnSpPr>
                <a:stCxn id="145" idx="3"/>
                <a:endCxn id="125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25" idx="1"/>
                <a:endCxn id="149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43" idx="2"/>
                <a:endCxn id="96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1371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2210589"/>
                  </p:ext>
                </p:extLst>
              </p:nvPr>
            </p:nvGraphicFramePr>
            <p:xfrm>
              <a:off x="7080739" y="1376503"/>
              <a:ext cx="1768912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b="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𝑎𝑏𝑏𝑎</m:t>
                                </m:r>
                              </m:oMath>
                            </m:oMathPara>
                          </a14:m>
                          <a:endParaRPr lang="en-US" sz="1600" b="0" i="1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2210589"/>
                  </p:ext>
                </p:extLst>
              </p:nvPr>
            </p:nvGraphicFramePr>
            <p:xfrm>
              <a:off x="7080739" y="1376503"/>
              <a:ext cx="1768912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02778" t="-1351" r="-104167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98630" t="-1351" r="-2740" b="-8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67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27273" r="-3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27273" r="-2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21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98592" r="-3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98592" r="-2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Flowchart: Process 50"/>
          <p:cNvSpPr/>
          <p:nvPr/>
        </p:nvSpPr>
        <p:spPr>
          <a:xfrm flipV="1">
            <a:off x="7512740" y="2441422"/>
            <a:ext cx="1336911" cy="205420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7512740" y="3151877"/>
            <a:ext cx="1336912" cy="214764"/>
          </a:xfrm>
          <a:prstGeom prst="flowChartProcess">
            <a:avLst/>
          </a:prstGeom>
          <a:noFill/>
          <a:ln>
            <a:solidFill>
              <a:srgbClr val="F701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7509350" y="2678367"/>
            <a:ext cx="1340302" cy="197957"/>
          </a:xfrm>
          <a:prstGeom prst="flowChartProcess">
            <a:avLst/>
          </a:prstGeom>
          <a:noFill/>
          <a:ln>
            <a:solidFill>
              <a:srgbClr val="F701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55"/>
          <p:cNvSpPr/>
          <p:nvPr/>
        </p:nvSpPr>
        <p:spPr>
          <a:xfrm flipV="1">
            <a:off x="7512740" y="2907849"/>
            <a:ext cx="1336911" cy="212503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108823" y="842516"/>
                <a:ext cx="14092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 spc="-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spc="-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3" y="842516"/>
                <a:ext cx="140923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548453" y="918858"/>
                <a:ext cx="139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pc="-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pc="-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53" y="918858"/>
                <a:ext cx="13932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83" name="Group 82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111" name="Flowchart: Terminator 110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Flowchart: Terminator 114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Flowchart: Process 116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18" name="Flowchart: Process 117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Flowchart: Data 118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0" name="Group 119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6" name="Flowchart: Decision 155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4" name="Flowchart: Decision 153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2" name="Flowchart: Decision 15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0" name="Flowchart: Decision 149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Group 123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8" name="Flowchart: Decision 14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5" name="Straight Arrow Connector 124"/>
              <p:cNvCxnSpPr>
                <a:stCxn id="111" idx="2"/>
                <a:endCxn id="119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119" idx="3"/>
                <a:endCxn id="118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43"/>
              <p:cNvCxnSpPr>
                <a:stCxn id="118" idx="1"/>
                <a:endCxn id="154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54" idx="2"/>
                <a:endCxn id="150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Flowchart: Process 128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1" name="Straight Arrow Connector 130"/>
              <p:cNvCxnSpPr>
                <a:stCxn id="154" idx="3"/>
                <a:endCxn id="152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52" idx="2"/>
                <a:endCxn id="156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56" idx="2"/>
                <a:endCxn id="117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17" idx="2"/>
                <a:endCxn id="148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Flowchart: Process 134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Flowchart: Process 135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Flowchart: Process 136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>
                <a:stCxn id="148" idx="3"/>
                <a:endCxn id="135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56" idx="3"/>
                <a:endCxn id="136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52" idx="3"/>
                <a:endCxn id="137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95"/>
              <p:cNvCxnSpPr>
                <a:stCxn id="135" idx="3"/>
                <a:endCxn id="118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95"/>
              <p:cNvCxnSpPr>
                <a:stCxn id="136" idx="3"/>
                <a:endCxn id="118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95"/>
              <p:cNvCxnSpPr>
                <a:stCxn id="137" idx="3"/>
                <a:endCxn id="118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50" idx="2"/>
                <a:endCxn id="129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10"/>
              <p:cNvCxnSpPr>
                <a:stCxn id="150" idx="3"/>
                <a:endCxn id="130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10"/>
              <p:cNvCxnSpPr>
                <a:stCxn id="130" idx="1"/>
                <a:endCxn id="154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10"/>
              <p:cNvCxnSpPr>
                <a:stCxn id="148" idx="2"/>
                <a:endCxn id="115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836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6" grpId="0" animBg="1"/>
      <p:bldP spid="65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348162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348162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9596358"/>
                  </p:ext>
                </p:extLst>
              </p:nvPr>
            </p:nvGraphicFramePr>
            <p:xfrm>
              <a:off x="6738856" y="1376503"/>
              <a:ext cx="2211140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886629785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b="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𝑎𝑏𝑏𝑎</m:t>
                                </m:r>
                              </m:oMath>
                            </m:oMathPara>
                          </a14:m>
                          <a:endParaRPr lang="en-US" sz="1600" b="0" i="1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9596358"/>
                  </p:ext>
                </p:extLst>
              </p:nvPr>
            </p:nvGraphicFramePr>
            <p:xfrm>
              <a:off x="6738856" y="1376503"/>
              <a:ext cx="2211140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886629785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02778" t="-1351" r="-205556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98630" t="-1351" r="-102740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398630" t="-1351" r="-2740" b="-8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67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27273" r="-4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27273" r="-3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21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98592" r="-4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98592" r="-3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548453" y="918858"/>
                <a:ext cx="139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pc="-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pc="-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53" y="918858"/>
                <a:ext cx="13932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3" name="Group 52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2" name="Flowchart: Terminator 91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Flowchart: Terminator 95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Flowchart: Process 98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2" name="Flowchart: Process 101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Flowchart: Data 107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Group 110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3" name="Flowchart: Decision 14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0" name="Straight Arrow Connector 119"/>
              <p:cNvCxnSpPr>
                <a:stCxn id="92" idx="2"/>
                <a:endCxn id="108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08" idx="3"/>
                <a:endCxn id="102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43"/>
              <p:cNvCxnSpPr>
                <a:stCxn id="102" idx="1"/>
                <a:endCxn id="149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49" idx="2"/>
                <a:endCxn id="145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Flowchart: Process 123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>
                <a:stCxn id="149" idx="3"/>
                <a:endCxn id="147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47" idx="2"/>
                <a:endCxn id="151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51" idx="2"/>
                <a:endCxn id="99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9" idx="2"/>
                <a:endCxn id="143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Arrow Connector 132"/>
              <p:cNvCxnSpPr>
                <a:stCxn id="143" idx="3"/>
                <a:endCxn id="130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51" idx="3"/>
                <a:endCxn id="131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47" idx="3"/>
                <a:endCxn id="132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95"/>
              <p:cNvCxnSpPr>
                <a:stCxn id="130" idx="3"/>
                <a:endCxn id="102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45" idx="2"/>
                <a:endCxn id="124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10"/>
              <p:cNvCxnSpPr>
                <a:stCxn id="145" idx="3"/>
                <a:endCxn id="125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25" idx="1"/>
                <a:endCxn id="149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43" idx="2"/>
                <a:endCxn id="96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53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DFA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18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895516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895516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375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37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1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375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2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375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3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0000" r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466905" y="2056080"/>
            <a:ext cx="187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distinct rows in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908830"/>
                  </p:ext>
                </p:extLst>
              </p:nvPr>
            </p:nvGraphicFramePr>
            <p:xfrm>
              <a:off x="892350" y="3899799"/>
              <a:ext cx="1080000" cy="1844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3949441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4226728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908830"/>
                  </p:ext>
                </p:extLst>
              </p:nvPr>
            </p:nvGraphicFramePr>
            <p:xfrm>
              <a:off x="892350" y="3899799"/>
              <a:ext cx="1080000" cy="1844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1667" r="-20508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1667" r="-101667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1667" r="-3390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100000" r="-205085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100000" r="-101667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100000" r="-3390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200000" r="-20508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200000" r="-10166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200000" r="-3390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3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3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300000" r="-339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441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4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400000" r="-10166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400000" r="-339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7288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1146006"/>
                  </p:ext>
                </p:extLst>
              </p:nvPr>
            </p:nvGraphicFramePr>
            <p:xfrm>
              <a:off x="6738856" y="1376503"/>
              <a:ext cx="2211140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886629785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marL="0" indent="0" algn="l" defTabSz="449263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600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marL="0" indent="0" algn="ctr" defTabSz="449263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600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b="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𝑎𝑏𝑏𝑎</m:t>
                                </m:r>
                              </m:oMath>
                            </m:oMathPara>
                          </a14:m>
                          <a:endParaRPr lang="en-US" sz="1600" b="0" i="1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1146006"/>
                  </p:ext>
                </p:extLst>
              </p:nvPr>
            </p:nvGraphicFramePr>
            <p:xfrm>
              <a:off x="6738856" y="1376503"/>
              <a:ext cx="2211140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886629785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202778" t="-1351" r="-205556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298630" t="-1351" r="-102740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398630" t="-1351" r="-2740" b="-8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67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7273" r="-4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100000" t="-27273" r="-3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21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98592" r="-4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100000" t="-98592" r="-3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2710889" y="3270455"/>
            <a:ext cx="2633389" cy="2724897"/>
            <a:chOff x="2029674" y="3950844"/>
            <a:chExt cx="2633389" cy="2724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108482" y="6306409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482" y="6306409"/>
                  <a:ext cx="3826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2563875" y="4513735"/>
                  <a:ext cx="504000" cy="504000"/>
                </a:xfrm>
                <a:prstGeom prst="ellipse">
                  <a:avLst/>
                </a:prstGeom>
                <a:ln w="254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875" y="4513735"/>
                  <a:ext cx="504000" cy="504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563875" y="5589653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875" y="5589653"/>
                  <a:ext cx="504000" cy="504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stCxn id="32" idx="6"/>
              <a:endCxn id="38" idx="6"/>
            </p:cNvCxnSpPr>
            <p:nvPr/>
          </p:nvCxnSpPr>
          <p:spPr>
            <a:xfrm flipV="1">
              <a:off x="4155502" y="4765735"/>
              <a:ext cx="12700" cy="107591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6"/>
              <a:endCxn id="38" idx="2"/>
            </p:cNvCxnSpPr>
            <p:nvPr/>
          </p:nvCxnSpPr>
          <p:spPr>
            <a:xfrm>
              <a:off x="3067875" y="4765735"/>
              <a:ext cx="583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2"/>
              <a:endCxn id="8" idx="2"/>
            </p:cNvCxnSpPr>
            <p:nvPr/>
          </p:nvCxnSpPr>
          <p:spPr>
            <a:xfrm rot="10800000">
              <a:off x="2563875" y="4765735"/>
              <a:ext cx="12700" cy="107591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56933" y="5036434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933" y="5036434"/>
                  <a:ext cx="3826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3651502" y="4513735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502" y="4513735"/>
                  <a:ext cx="504000" cy="504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312458" y="5054792"/>
                  <a:ext cx="3506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458" y="5054792"/>
                  <a:ext cx="3506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urved Connector 43"/>
            <p:cNvCxnSpPr>
              <a:stCxn id="38" idx="4"/>
              <a:endCxn id="32" idx="0"/>
            </p:cNvCxnSpPr>
            <p:nvPr/>
          </p:nvCxnSpPr>
          <p:spPr>
            <a:xfrm>
              <a:off x="3903502" y="5017735"/>
              <a:ext cx="0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32" idx="4"/>
              <a:endCxn id="9" idx="4"/>
            </p:cNvCxnSpPr>
            <p:nvPr/>
          </p:nvCxnSpPr>
          <p:spPr>
            <a:xfrm rot="5400000">
              <a:off x="3359689" y="5549840"/>
              <a:ext cx="12700" cy="108762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3129012" y="4439810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12" y="4439810"/>
                  <a:ext cx="3826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urved Connector 66"/>
            <p:cNvCxnSpPr>
              <a:stCxn id="38" idx="0"/>
              <a:endCxn id="8" idx="0"/>
            </p:cNvCxnSpPr>
            <p:nvPr/>
          </p:nvCxnSpPr>
          <p:spPr>
            <a:xfrm rot="16200000" flipV="1">
              <a:off x="3359689" y="3969921"/>
              <a:ext cx="12700" cy="108762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181271" y="3950844"/>
                  <a:ext cx="309880" cy="369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71" y="3950844"/>
                  <a:ext cx="309880" cy="369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3651502" y="5589653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502" y="5589653"/>
                  <a:ext cx="504000" cy="504000"/>
                </a:xfrm>
                <a:prstGeom prst="ellipse">
                  <a:avLst/>
                </a:prstGeom>
                <a:blipFill>
                  <a:blip r:embed="rId15"/>
                  <a:stretch>
                    <a:fillRect l="-5952"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urved Connector 43"/>
            <p:cNvCxnSpPr>
              <a:stCxn id="8" idx="4"/>
              <a:endCxn id="9" idx="0"/>
            </p:cNvCxnSpPr>
            <p:nvPr/>
          </p:nvCxnSpPr>
          <p:spPr>
            <a:xfrm>
              <a:off x="2815875" y="5017735"/>
              <a:ext cx="0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523206" y="5054792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06" y="5054792"/>
                  <a:ext cx="3826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029674" y="5054792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674" y="5054792"/>
                  <a:ext cx="3826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urved Connector 16"/>
            <p:cNvCxnSpPr>
              <a:stCxn id="9" idx="6"/>
              <a:endCxn id="32" idx="2"/>
            </p:cNvCxnSpPr>
            <p:nvPr/>
          </p:nvCxnSpPr>
          <p:spPr>
            <a:xfrm>
              <a:off x="3067875" y="5841653"/>
              <a:ext cx="583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109563" y="550220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563" y="5502208"/>
                  <a:ext cx="3826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207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L* &amp; Mealy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050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L* &amp; DFAs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1263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20</a:t>
            </a:fld>
            <a:endParaRPr lang="en-US" noProof="0"/>
          </a:p>
        </p:txBody>
      </p:sp>
      <p:grpSp>
        <p:nvGrpSpPr>
          <p:cNvPr id="24" name="Group 23"/>
          <p:cNvGrpSpPr/>
          <p:nvPr/>
        </p:nvGrpSpPr>
        <p:grpSpPr>
          <a:xfrm>
            <a:off x="5948413" y="1919781"/>
            <a:ext cx="1898287" cy="1356762"/>
            <a:chOff x="4852128" y="1319861"/>
            <a:chExt cx="1898287" cy="135676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360000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anchor="ctr"/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FF9797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FF979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016875"/>
                    </p:ext>
                  </p:extLst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452254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anchor="ctr">
                          <a:blipFill>
                            <a:blip r:embed="rId2"/>
                            <a:stretch>
                              <a:fillRect l="-101370" t="-1333" r="-2740" b="-201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102703" r="-102740" b="-10405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102703" r="-2740" b="-104054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200000" r="-102740" b="-2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200000" r="-2740" b="-266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≠?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983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1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2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175930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input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closed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finite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language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over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suffix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closed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finite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language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over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{?}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{?}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175930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279" r="-40175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32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3279" r="-40175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3279" r="-4017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20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3279" r="-4017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30327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3279" r="-40175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40327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03279" r="-4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366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21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0000" y="1122359"/>
                <a:ext cx="182190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2359"/>
                <a:ext cx="182190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333007"/>
                  </p:ext>
                </p:extLst>
              </p:nvPr>
            </p:nvGraphicFramePr>
            <p:xfrm>
              <a:off x="3345938" y="2161225"/>
              <a:ext cx="1768912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</a:tblGrid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65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333007"/>
                  </p:ext>
                </p:extLst>
              </p:nvPr>
            </p:nvGraphicFramePr>
            <p:xfrm>
              <a:off x="3345938" y="2161225"/>
              <a:ext cx="1768912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2740" b="-3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200000" t="-98667" r="-102740" b="-25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300000" t="-98667" r="-2740" b="-25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1351" r="-3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201351" r="-2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3"/>
                          <a:stretch>
                            <a:fillRect l="-200000" t="-201351" r="-1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3913" r="-3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193913" r="-2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4009279" y="432232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419729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3</a:t>
            </a:fld>
            <a:endParaRPr lang="en-US" noProof="0"/>
          </a:p>
        </p:txBody>
      </p:sp>
      <p:grpSp>
        <p:nvGrpSpPr>
          <p:cNvPr id="24" name="Group 23"/>
          <p:cNvGrpSpPr/>
          <p:nvPr/>
        </p:nvGrpSpPr>
        <p:grpSpPr>
          <a:xfrm>
            <a:off x="5948413" y="1919781"/>
            <a:ext cx="1898287" cy="1356762"/>
            <a:chOff x="4852128" y="1319861"/>
            <a:chExt cx="1898287" cy="135676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016875"/>
                    </p:ext>
                  </p:extLst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360000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anchor="ctr"/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FF9797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FF979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016875"/>
                    </p:ext>
                  </p:extLst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452254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anchor="ctr">
                          <a:blipFill>
                            <a:blip r:embed="rId2"/>
                            <a:stretch>
                              <a:fillRect l="-101370" t="-1333" r="-2740" b="-201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102703" r="-102740" b="-10405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102703" r="-2740" b="-104054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200000" r="-102740" b="-2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200000" r="-2740" b="-266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0726" y="1127118"/>
                <a:ext cx="25903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25903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144915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≠?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144915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983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1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2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157788"/>
                  </p:ext>
                </p:extLst>
              </p:nvPr>
            </p:nvGraphicFramePr>
            <p:xfrm>
              <a:off x="720725" y="1671062"/>
              <a:ext cx="5227688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prefix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closed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finite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language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over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suffix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closed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finite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language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over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,?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→{0,1,?}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157788"/>
                  </p:ext>
                </p:extLst>
              </p:nvPr>
            </p:nvGraphicFramePr>
            <p:xfrm>
              <a:off x="720725" y="1671062"/>
              <a:ext cx="5227688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279" r="-401754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3279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3279" r="-401754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103279" b="-3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3279" r="-401754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203279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3279" r="-401754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303279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3279" r="-40175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403279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973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4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1239387"/>
                  </p:ext>
                </p:extLst>
              </p:nvPr>
            </p:nvGraphicFramePr>
            <p:xfrm>
              <a:off x="3623191" y="1683653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57957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57957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579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698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1239387"/>
                  </p:ext>
                </p:extLst>
              </p:nvPr>
            </p:nvGraphicFramePr>
            <p:xfrm>
              <a:off x="3623191" y="1683653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8630" r="-4110" b="-3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98630" t="-100000" r="-4110" b="-2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7333" r="-202740" b="-1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1389" t="-197333" r="-105556" b="-1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5614" r="-2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1389" t="-195614" r="-10555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0000" y="1122359"/>
                <a:ext cx="1771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2359"/>
                <a:ext cx="17719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1671370"/>
                  </p:ext>
                </p:extLst>
              </p:nvPr>
            </p:nvGraphicFramePr>
            <p:xfrm>
              <a:off x="720725" y="1683653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65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1671370"/>
                  </p:ext>
                </p:extLst>
              </p:nvPr>
            </p:nvGraphicFramePr>
            <p:xfrm>
              <a:off x="720725" y="1683653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8630" r="-2740" b="-3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198630" t="-100000" r="-2740" b="-2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7333" r="-201370" b="-1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101389" t="-197333" r="-104167" b="-1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4"/>
                          <a:stretch>
                            <a:fillRect l="-198630" t="-197333" r="-2740" b="-15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5614" r="-20137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101389" t="-195614" r="-1041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001331"/>
                  </p:ext>
                </p:extLst>
              </p:nvPr>
            </p:nvGraphicFramePr>
            <p:xfrm>
              <a:off x="512030" y="5067703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≠?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001331"/>
                  </p:ext>
                </p:extLst>
              </p:nvPr>
            </p:nvGraphicFramePr>
            <p:xfrm>
              <a:off x="512030" y="5067703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983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1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2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0568069"/>
                  </p:ext>
                </p:extLst>
              </p:nvPr>
            </p:nvGraphicFramePr>
            <p:xfrm>
              <a:off x="6525658" y="1709490"/>
              <a:ext cx="1611672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727216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46793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46793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533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4405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  <a:tr h="280249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0597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0568069"/>
                  </p:ext>
                </p:extLst>
              </p:nvPr>
            </p:nvGraphicFramePr>
            <p:xfrm>
              <a:off x="6525658" y="1709490"/>
              <a:ext cx="1611672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727216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63014" r="-2740" b="-4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6"/>
                          <a:stretch>
                            <a:fillRect l="-263014" t="-98667" r="-2740" b="-3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30702" r="-265753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6"/>
                          <a:stretch>
                            <a:fillRect l="-61345" t="-130702" r="-63025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4405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60274" r="-265753" b="-11506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6"/>
                          <a:stretch>
                            <a:fillRect l="-61345" t="-169677" r="-63025" b="-129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  <a:tr h="49943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05977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999185" y="3844749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28613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5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7221703"/>
                  </p:ext>
                </p:extLst>
              </p:nvPr>
            </p:nvGraphicFramePr>
            <p:xfrm>
              <a:off x="7516161" y="2356029"/>
              <a:ext cx="1326684" cy="13567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7221703"/>
                  </p:ext>
                </p:extLst>
              </p:nvPr>
            </p:nvGraphicFramePr>
            <p:xfrm>
              <a:off x="7516161" y="2356029"/>
              <a:ext cx="1326684" cy="13567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r="-2740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200000" t="-101351" r="-2740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667" r="-20274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98667" r="-10274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2"/>
                          <a:stretch>
                            <a:fillRect l="-200000" t="-198667" r="-274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755871" y="1391000"/>
            <a:ext cx="5517567" cy="4657348"/>
            <a:chOff x="755871" y="1391000"/>
            <a:chExt cx="5517567" cy="4657348"/>
          </a:xfrm>
        </p:grpSpPr>
        <p:grpSp>
          <p:nvGrpSpPr>
            <p:cNvPr id="124" name="Group 123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7" name="Flowchart: Terminator 6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Flowchart: Terminator 7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lowchart: Process 9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Flowchart: Data 13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" name="Flowchart: Decision 1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9" name="Flowchart: Decision 1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22" name="Flowchart: Decision 2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25" name="Flowchart: Decision 2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28" name="Flowchart: Decision 2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Straight Arrow Connector 30"/>
              <p:cNvCxnSpPr>
                <a:stCxn id="7" idx="2"/>
                <a:endCxn id="14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4" idx="3"/>
                <a:endCxn id="12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2" idx="1"/>
                <a:endCxn id="19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9" idx="2"/>
                <a:endCxn id="25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Flowchart: Process 51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Flowchart: Process 52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19" idx="3"/>
                <a:endCxn id="22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22" idx="2"/>
                <a:endCxn id="15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15" idx="2"/>
                <a:endCxn id="10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10" idx="2"/>
                <a:endCxn id="28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Flowchart: Process 81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Flowchart: Process 82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Process 83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>
                <a:stCxn id="28" idx="3"/>
                <a:endCxn id="82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15" idx="3"/>
                <a:endCxn id="83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22" idx="3"/>
                <a:endCxn id="84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82" idx="3"/>
                <a:endCxn id="12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5"/>
              <p:cNvCxnSpPr>
                <a:stCxn id="83" idx="3"/>
                <a:endCxn id="12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95"/>
              <p:cNvCxnSpPr>
                <a:stCxn id="84" idx="3"/>
                <a:endCxn id="12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25" idx="2"/>
                <a:endCxn id="52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25" idx="3"/>
                <a:endCxn id="53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0"/>
              <p:cNvCxnSpPr>
                <a:stCxn id="53" idx="1"/>
                <a:endCxn id="19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0"/>
              <p:cNvCxnSpPr>
                <a:stCxn id="28" idx="2"/>
                <a:endCxn id="8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973949" y="359543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1398" y="408152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7363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6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1337577"/>
                  </p:ext>
                </p:extLst>
              </p:nvPr>
            </p:nvGraphicFramePr>
            <p:xfrm>
              <a:off x="7516161" y="2356029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3491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3491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349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331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1337577"/>
                  </p:ext>
                </p:extLst>
              </p:nvPr>
            </p:nvGraphicFramePr>
            <p:xfrm>
              <a:off x="7516161" y="2356029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r="-2740" b="-3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200000" t="-98667" r="-2740" b="-25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351" r="-2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201351" r="-1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2"/>
                          <a:stretch>
                            <a:fillRect l="-200000" t="-201351" r="-2740" b="-15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3913" r="-2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93913" r="-1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7164905"/>
                  </p:ext>
                </p:extLst>
              </p:nvPr>
            </p:nvGraphicFramePr>
            <p:xfrm>
              <a:off x="7516161" y="2356029"/>
              <a:ext cx="1326684" cy="13567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7164905"/>
                  </p:ext>
                </p:extLst>
              </p:nvPr>
            </p:nvGraphicFramePr>
            <p:xfrm>
              <a:off x="7516161" y="2356029"/>
              <a:ext cx="1326684" cy="13567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r="-2740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200000" t="-101351" r="-2740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667" r="-20274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100000" t="-198667" r="-10274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4"/>
                          <a:stretch>
                            <a:fillRect l="-200000" t="-198667" r="-274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482250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482250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oup 55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7" name="Group 56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85" name="Flowchart: Terminator 84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Flowchart: Terminator 87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16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Flowchart: Process 91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96" name="Flowchart: Process 95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Flowchart: Data 98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17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Group 101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2" name="Flowchart: Decision 15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0" name="Flowchart: Decision 149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8" name="Flowchart: Decision 14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6" name="Flowchart: Decision 145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8" name="Group 117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4" name="Flowchart: Decision 143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1" name="Straight Arrow Connector 120"/>
              <p:cNvCxnSpPr>
                <a:stCxn id="85" idx="2"/>
                <a:endCxn id="99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99" idx="3"/>
                <a:endCxn id="96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43"/>
              <p:cNvCxnSpPr>
                <a:stCxn id="96" idx="1"/>
                <a:endCxn id="150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50" idx="2"/>
                <a:endCxn id="146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/>
              <p:cNvCxnSpPr>
                <a:stCxn id="150" idx="3"/>
                <a:endCxn id="148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48" idx="2"/>
                <a:endCxn id="152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52" idx="2"/>
                <a:endCxn id="92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2" idx="2"/>
                <a:endCxn id="144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Flowchart: Process 132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Straight Arrow Connector 133"/>
              <p:cNvCxnSpPr>
                <a:stCxn id="144" idx="3"/>
                <a:endCxn id="131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52" idx="3"/>
                <a:endCxn id="132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48" idx="3"/>
                <a:endCxn id="133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96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96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95"/>
              <p:cNvCxnSpPr>
                <a:stCxn id="133" idx="3"/>
                <a:endCxn id="96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46" idx="2"/>
                <a:endCxn id="125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46" idx="3"/>
                <a:endCxn id="126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26" idx="1"/>
                <a:endCxn id="150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10"/>
              <p:cNvCxnSpPr>
                <a:stCxn id="144" idx="2"/>
                <a:endCxn id="88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582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7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73069791"/>
                  </p:ext>
                </p:extLst>
              </p:nvPr>
            </p:nvGraphicFramePr>
            <p:xfrm>
              <a:off x="7516161" y="2356029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0018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0018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00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159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73069791"/>
                  </p:ext>
                </p:extLst>
              </p:nvPr>
            </p:nvGraphicFramePr>
            <p:xfrm>
              <a:off x="7516161" y="2356029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r="-2740" b="-3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200000" t="-98667" r="-2740" b="-25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351" r="-2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201351" r="-1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3913" r="-2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93913" r="-1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8" name="Group 57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2" name="Flowchart: Terminator 91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Flowchart: Terminator 95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15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Flowchart: Process 98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2" name="Flowchart: Process 101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Flowchart: Data 107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Group 110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3" name="Flowchart: Decision 14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0" name="Straight Arrow Connector 119"/>
              <p:cNvCxnSpPr>
                <a:stCxn id="92" idx="2"/>
                <a:endCxn id="108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08" idx="3"/>
                <a:endCxn id="102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43"/>
              <p:cNvCxnSpPr>
                <a:stCxn id="102" idx="1"/>
                <a:endCxn id="149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49" idx="2"/>
                <a:endCxn id="145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Flowchart: Process 123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>
                <a:stCxn id="149" idx="3"/>
                <a:endCxn id="147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47" idx="2"/>
                <a:endCxn id="151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51" idx="2"/>
                <a:endCxn id="99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9" idx="2"/>
                <a:endCxn id="143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Arrow Connector 132"/>
              <p:cNvCxnSpPr>
                <a:stCxn id="143" idx="3"/>
                <a:endCxn id="130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51" idx="3"/>
                <a:endCxn id="131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47" idx="3"/>
                <a:endCxn id="132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95"/>
              <p:cNvCxnSpPr>
                <a:stCxn id="130" idx="3"/>
                <a:endCxn id="102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45" idx="2"/>
                <a:endCxn id="124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10"/>
              <p:cNvCxnSpPr>
                <a:stCxn id="145" idx="3"/>
                <a:endCxn id="125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25" idx="1"/>
                <a:endCxn id="149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43" idx="2"/>
                <a:endCxn id="96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6799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8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4436366"/>
                  </p:ext>
                </p:extLst>
              </p:nvPr>
            </p:nvGraphicFramePr>
            <p:xfrm>
              <a:off x="7516161" y="1903775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291785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291785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491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06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4436366"/>
                  </p:ext>
                </p:extLst>
              </p:nvPr>
            </p:nvGraphicFramePr>
            <p:xfrm>
              <a:off x="7516161" y="1903775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200000" r="-2740" b="-4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200000" t="-98667" r="-2740" b="-3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30702" r="-2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100000" t="-130702" r="-1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939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69677" r="-2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100000" t="-169677" r="-1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61" name="Group 60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6" name="Flowchart: Terminator 95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Flowchart: Terminator 98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Flowchart: Process 101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8" name="Flowchart: Process 107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Flowchart: Data 110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2" name="Flowchart: Decision 15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0" name="Flowchart: Decision 149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8" name="Flowchart: Decision 14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6" name="Flowchart: Decision 145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Group 119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4" name="Flowchart: Decision 143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1" name="Straight Arrow Connector 120"/>
              <p:cNvCxnSpPr>
                <a:stCxn id="96" idx="2"/>
                <a:endCxn id="111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11" idx="3"/>
                <a:endCxn id="108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43"/>
              <p:cNvCxnSpPr>
                <a:stCxn id="108" idx="1"/>
                <a:endCxn id="150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50" idx="2"/>
                <a:endCxn id="146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/>
              <p:cNvCxnSpPr>
                <a:stCxn id="150" idx="3"/>
                <a:endCxn id="148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48" idx="2"/>
                <a:endCxn id="152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52" idx="2"/>
                <a:endCxn id="102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02" idx="2"/>
                <a:endCxn id="144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Flowchart: Process 132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Straight Arrow Connector 133"/>
              <p:cNvCxnSpPr>
                <a:stCxn id="144" idx="3"/>
                <a:endCxn id="131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52" idx="3"/>
                <a:endCxn id="132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48" idx="3"/>
                <a:endCxn id="133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8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8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95"/>
              <p:cNvCxnSpPr>
                <a:stCxn id="133" idx="3"/>
                <a:endCxn id="108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46" idx="2"/>
                <a:endCxn id="125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46" idx="3"/>
                <a:endCxn id="126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26" idx="1"/>
                <a:endCxn id="150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10"/>
              <p:cNvCxnSpPr>
                <a:stCxn id="144" idx="2"/>
                <a:endCxn id="99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93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9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72765481"/>
                  </p:ext>
                </p:extLst>
              </p:nvPr>
            </p:nvGraphicFramePr>
            <p:xfrm>
              <a:off x="7516161" y="1903775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6811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6811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2397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76506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72765481"/>
                  </p:ext>
                </p:extLst>
              </p:nvPr>
            </p:nvGraphicFramePr>
            <p:xfrm>
              <a:off x="7516161" y="1903775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200000" r="-2740" b="-4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200000" t="-98667" r="-2740" b="-3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30702" r="-2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100000" t="-130702" r="-1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939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69677" r="-2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100000" t="-169677" r="-1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61" name="Group 60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6" name="Flowchart: Terminator 95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Flowchart: Terminator 98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Flowchart: Process 101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8" name="Flowchart: Process 107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Flowchart: Data 110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2" name="Flowchart: Decision 15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0" name="Flowchart: Decision 149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8" name="Flowchart: Decision 14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6" name="Flowchart: Decision 145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Group 119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4" name="Flowchart: Decision 143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1" name="Straight Arrow Connector 120"/>
              <p:cNvCxnSpPr>
                <a:stCxn id="96" idx="2"/>
                <a:endCxn id="111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11" idx="3"/>
                <a:endCxn id="108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43"/>
              <p:cNvCxnSpPr>
                <a:stCxn id="108" idx="1"/>
                <a:endCxn id="150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50" idx="2"/>
                <a:endCxn id="146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/>
              <p:cNvCxnSpPr>
                <a:stCxn id="150" idx="3"/>
                <a:endCxn id="148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48" idx="2"/>
                <a:endCxn id="152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52" idx="2"/>
                <a:endCxn id="102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02" idx="2"/>
                <a:endCxn id="144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Flowchart: Process 132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Straight Arrow Connector 133"/>
              <p:cNvCxnSpPr>
                <a:stCxn id="144" idx="3"/>
                <a:endCxn id="131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52" idx="3"/>
                <a:endCxn id="132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48" idx="3"/>
                <a:endCxn id="133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8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8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95"/>
              <p:cNvCxnSpPr>
                <a:stCxn id="133" idx="3"/>
                <a:endCxn id="108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46" idx="2"/>
                <a:endCxn id="125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46" idx="3"/>
                <a:endCxn id="126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26" idx="1"/>
                <a:endCxn id="150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10"/>
              <p:cNvCxnSpPr>
                <a:stCxn id="144" idx="2"/>
                <a:endCxn id="99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517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OS_ani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LStar</Template>
  <TotalTime>11</TotalTime>
  <Words>2523</Words>
  <Application>Microsoft Macintosh PowerPoint</Application>
  <PresentationFormat>On-screen Show (4:3)</PresentationFormat>
  <Paragraphs>1055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Cambria Math</vt:lpstr>
      <vt:lpstr>Lucida Grande</vt:lpstr>
      <vt:lpstr>Wingdings</vt:lpstr>
      <vt:lpstr>Wingdings 3</vt:lpstr>
      <vt:lpstr>SCOS_animated</vt:lpstr>
      <vt:lpstr>Benutzerdefiniertes Design</vt:lpstr>
      <vt:lpstr>PowerPoint Presentation</vt:lpstr>
      <vt:lpstr>L* &amp; DFAs</vt:lpstr>
      <vt:lpstr>Observation Table</vt:lpstr>
      <vt:lpstr>Examples</vt:lpstr>
      <vt:lpstr>Flow Chart</vt:lpstr>
      <vt:lpstr>PowerPoint Presentation</vt:lpstr>
      <vt:lpstr>PowerPoint Presentation</vt:lpstr>
      <vt:lpstr>PowerPoint Presentation</vt:lpstr>
      <vt:lpstr>PowerPoint Presentation</vt:lpstr>
      <vt:lpstr>Extract DFA</vt:lpstr>
      <vt:lpstr>PowerPoint Presentation</vt:lpstr>
      <vt:lpstr>PowerPoint Presentation</vt:lpstr>
      <vt:lpstr>PowerPoint Presentation</vt:lpstr>
      <vt:lpstr>Extract DFA</vt:lpstr>
      <vt:lpstr>PowerPoint Presentation</vt:lpstr>
      <vt:lpstr>PowerPoint Presentation</vt:lpstr>
      <vt:lpstr>PowerPoint Presentation</vt:lpstr>
      <vt:lpstr>Extract DFA</vt:lpstr>
      <vt:lpstr>L* &amp; Mealy Machine</vt:lpstr>
      <vt:lpstr>Observation Table</vt:lpstr>
      <vt:lpstr>Observation Table contd.</vt:lpstr>
    </vt:vector>
  </TitlesOfParts>
  <Company>IAIK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Ebrahimi</dc:creator>
  <cp:lastModifiedBy>Ebrahimi, Masoud</cp:lastModifiedBy>
  <cp:revision>69</cp:revision>
  <cp:lastPrinted>2017-12-06T10:10:08Z</cp:lastPrinted>
  <dcterms:created xsi:type="dcterms:W3CDTF">2017-12-01T10:13:50Z</dcterms:created>
  <dcterms:modified xsi:type="dcterms:W3CDTF">2021-04-12T09:36:52Z</dcterms:modified>
</cp:coreProperties>
</file>