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C81"/>
    <a:srgbClr val="DCFFFD"/>
    <a:srgbClr val="68C5DB"/>
    <a:srgbClr val="907484"/>
    <a:srgbClr val="B39443"/>
    <a:srgbClr val="F5CB5C"/>
    <a:srgbClr val="5F5F5F"/>
    <a:srgbClr val="4B4B4B"/>
    <a:srgbClr val="242423"/>
    <a:srgbClr val="89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>
        <p:scale>
          <a:sx n="80" d="100"/>
          <a:sy n="80" d="100"/>
        </p:scale>
        <p:origin x="1016" y="648"/>
      </p:cViewPr>
      <p:guideLst>
        <p:guide orient="horz" pos="2160"/>
        <p:guide pos="3613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AACD-46DD-D948-92C9-7A9AC02C1491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9AE53-F876-5D40-81DF-6470EC81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E53-F876-5D40-81DF-6470EC811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CD16-A7F0-7F48-B549-C1BC0367B11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568267" y="1451329"/>
            <a:ext cx="3048000" cy="1170517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500" dirty="0" smtClean="0">
                <a:latin typeface="Helvetica" charset="0"/>
                <a:ea typeface="Helvetica" charset="0"/>
                <a:cs typeface="Helvetica" charset="0"/>
              </a:rPr>
              <a:t>Motivation</a:t>
            </a:r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68267" y="1778000"/>
            <a:ext cx="3048000" cy="1022048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~1,500,000 culturally deaf in the United States and Canada [1][2] with no efficient and natural way to communicate with the hearing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Communication barriers between sign language speakers and the general populace remain high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67" y="1451329"/>
            <a:ext cx="3048000" cy="1490133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500" dirty="0" smtClean="0">
                <a:latin typeface="Helvetica" charset="0"/>
                <a:ea typeface="Helvetica" charset="0"/>
                <a:cs typeface="Helvetica" charset="0"/>
              </a:rPr>
              <a:t>Theory</a:t>
            </a:r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2667" y="1778000"/>
            <a:ext cx="3048000" cy="1250124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67601" y="42021"/>
            <a:ext cx="4148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rgbClr val="DCFFFD"/>
                </a:solidFill>
                <a:latin typeface="Garamond" charset="0"/>
                <a:ea typeface="Garamond" charset="0"/>
                <a:cs typeface="Garamond" charset="0"/>
              </a:rPr>
              <a:t>Voice</a:t>
            </a:r>
            <a:br>
              <a:rPr lang="en-US" sz="5400" b="1" dirty="0" smtClean="0">
                <a:solidFill>
                  <a:srgbClr val="DCFFFD"/>
                </a:solidFill>
                <a:latin typeface="Garamond" charset="0"/>
                <a:ea typeface="Garamond" charset="0"/>
                <a:cs typeface="Garamond" charset="0"/>
              </a:rPr>
            </a:br>
            <a:r>
              <a:rPr lang="en-US" sz="2000" b="1" dirty="0" smtClean="0">
                <a:solidFill>
                  <a:srgbClr val="DCFFFD"/>
                </a:solidFill>
                <a:latin typeface="Garamond" charset="0"/>
                <a:ea typeface="Garamond" charset="0"/>
                <a:cs typeface="Garamond" charset="0"/>
              </a:rPr>
              <a:t>Sign Language Translation System</a:t>
            </a:r>
            <a:endParaRPr lang="en-US" sz="2000" b="1" dirty="0">
              <a:solidFill>
                <a:srgbClr val="DCFFFD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62401" y="1451329"/>
            <a:ext cx="4199466" cy="1490133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Principle of Operation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62401" y="1959329"/>
            <a:ext cx="4199466" cy="1775772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68267" y="3549188"/>
            <a:ext cx="3048000" cy="877523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500" dirty="0" smtClean="0">
                <a:latin typeface="Helvetica" charset="0"/>
                <a:ea typeface="Helvetica" charset="0"/>
                <a:cs typeface="Helvetica" charset="0"/>
              </a:rPr>
              <a:t>Objective</a:t>
            </a:r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68267" y="3844913"/>
            <a:ext cx="3048000" cy="783605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charset="0"/>
              <a:buChar char="•"/>
            </a:pP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Build a system to allow sign-language speakers to communicate with non-speakers in an unobtrusive and natural way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68267" y="5371834"/>
            <a:ext cx="3048000" cy="1170517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500" dirty="0" smtClean="0">
                <a:latin typeface="Helvetica" charset="0"/>
                <a:ea typeface="Helvetica" charset="0"/>
                <a:cs typeface="Helvetica" charset="0"/>
              </a:rPr>
              <a:t>Advantages</a:t>
            </a:r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68267" y="5665654"/>
            <a:ext cx="3048000" cy="876697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Allows users to speak sign language in a mobile environment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Portable with minimal setup time</a:t>
            </a:r>
            <a:endParaRPr lang="en-US" sz="1000" dirty="0">
              <a:solidFill>
                <a:srgbClr val="335C8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Easily integrated into daily routine</a:t>
            </a:r>
            <a:endParaRPr lang="en-US" sz="1000" dirty="0">
              <a:solidFill>
                <a:srgbClr val="335C8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62401" y="4261092"/>
            <a:ext cx="4199466" cy="1490133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Analysis Results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62401" y="4769092"/>
            <a:ext cx="4199466" cy="1773259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2667" y="4983856"/>
            <a:ext cx="3048000" cy="1490133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500" dirty="0" smtClean="0">
                <a:latin typeface="Helvetica" charset="0"/>
                <a:ea typeface="Helvetica" charset="0"/>
                <a:cs typeface="Helvetica" charset="0"/>
              </a:rPr>
              <a:t>Acknowledgements</a:t>
            </a:r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2667" y="5299023"/>
            <a:ext cx="3048000" cy="1261628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Consultant: Dana </a:t>
            </a:r>
            <a:r>
              <a:rPr lang="en-US" sz="1000" dirty="0" err="1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Kulic</a:t>
            </a:r>
            <a:endParaRPr lang="en-US" sz="1000" dirty="0" smtClean="0">
              <a:solidFill>
                <a:srgbClr val="335C8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Course Coordinator: Dan Davison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Group Members: </a:t>
            </a:r>
            <a:r>
              <a:rPr lang="en-US" sz="1000" dirty="0" err="1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Akshay</a:t>
            </a: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00" dirty="0" err="1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Budhkar</a:t>
            </a:r>
            <a:r>
              <a:rPr lang="en-US" sz="10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, Eliot Chan, Biraj Kapadia, Amish Patel</a:t>
            </a:r>
            <a:endParaRPr lang="en-US" sz="1000" dirty="0">
              <a:solidFill>
                <a:srgbClr val="335C8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2667" y="3217592"/>
            <a:ext cx="3048000" cy="1490133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500" dirty="0" smtClean="0">
                <a:latin typeface="Helvetica" charset="0"/>
                <a:ea typeface="Helvetica" charset="0"/>
                <a:cs typeface="Helvetica" charset="0"/>
              </a:rPr>
              <a:t>Design Considerations</a:t>
            </a:r>
            <a:endParaRPr lang="en-US" sz="1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2667" y="3549188"/>
            <a:ext cx="3048000" cy="1277084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499601" y="268941"/>
            <a:ext cx="460144" cy="4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112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Garamond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Biraj K</dc:creator>
  <cp:lastModifiedBy>Biraj K</cp:lastModifiedBy>
  <cp:revision>12</cp:revision>
  <dcterms:created xsi:type="dcterms:W3CDTF">2017-03-09T23:11:00Z</dcterms:created>
  <dcterms:modified xsi:type="dcterms:W3CDTF">2017-03-10T01:01:15Z</dcterms:modified>
</cp:coreProperties>
</file>