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chemeClr val="accent6">
              <a:hueOff val="-10717809"/>
              <a:satOff val="-95633"/>
              <a:lumOff val="55098"/>
            </a:schemeClr>
          </a:solidFill>
        </a:fill>
      </a:tcStyle>
    </a:band2H>
    <a:firstCol>
      <a:tcTxStyle b="off"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
          <a:latin typeface="Candara"/>
          <a:ea typeface="Candara"/>
          <a:cs typeface="Candara"/>
        </a:font>
        <a:srgbClr val="000000"/>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12700" cap="flat">
              <a:solidFill>
                <a:schemeClr val="accent6">
                  <a:hueOff val="-10717809"/>
                  <a:satOff val="-95633"/>
                  <a:lumOff val="55098"/>
                </a:schemeClr>
              </a:solidFill>
              <a:prstDash val="solid"/>
              <a:round/>
            </a:ln>
          </a:top>
          <a:bottom>
            <a:ln w="127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rgbClr val="CCE5FE"/>
          </a:solidFill>
        </a:fill>
      </a:tcStyle>
    </a:wholeTbl>
    <a:band2H>
      <a:tcTxStyle b="def" i="def"/>
      <a:tcStyle>
        <a:tcBdr/>
        <a:fill>
          <a:solidFill>
            <a:srgbClr val="E7F2FF"/>
          </a:solidFill>
        </a:fill>
      </a:tcStyle>
    </a:band2H>
    <a:firstCol>
      <a:tcTxStyle b="on" i="off">
        <a:font>
          <a:latin typeface="Candara"/>
          <a:ea typeface="Candara"/>
          <a:cs typeface="Candara"/>
        </a:font>
        <a:schemeClr val="accent6">
          <a:hueOff val="-10717809"/>
          <a:satOff val="-95633"/>
          <a:lumOff val="55098"/>
        </a:schemeClr>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12700" cap="flat">
              <a:solidFill>
                <a:schemeClr val="accent6">
                  <a:hueOff val="-10717809"/>
                  <a:satOff val="-95633"/>
                  <a:lumOff val="55098"/>
                </a:schemeClr>
              </a:solidFill>
              <a:prstDash val="solid"/>
              <a:round/>
            </a:ln>
          </a:top>
          <a:bottom>
            <a:ln w="127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chemeClr val="accent1"/>
          </a:solidFill>
        </a:fill>
      </a:tcStyle>
    </a:firstCol>
    <a:lastRow>
      <a:tcTxStyle b="on" i="off">
        <a:font>
          <a:latin typeface="Candara"/>
          <a:ea typeface="Candara"/>
          <a:cs typeface="Candara"/>
        </a:font>
        <a:schemeClr val="accent6">
          <a:hueOff val="-10717809"/>
          <a:satOff val="-95633"/>
          <a:lumOff val="55098"/>
        </a:schemeClr>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38100" cap="flat">
              <a:solidFill>
                <a:schemeClr val="accent6">
                  <a:hueOff val="-10717809"/>
                  <a:satOff val="-95633"/>
                  <a:lumOff val="55098"/>
                </a:schemeClr>
              </a:solidFill>
              <a:prstDash val="solid"/>
              <a:round/>
            </a:ln>
          </a:top>
          <a:bottom>
            <a:ln w="127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chemeClr val="accent1"/>
          </a:solidFill>
        </a:fill>
      </a:tcStyle>
    </a:lastRow>
    <a:firstRow>
      <a:tcTxStyle b="on" i="off">
        <a:font>
          <a:latin typeface="Candara"/>
          <a:ea typeface="Candara"/>
          <a:cs typeface="Candara"/>
        </a:font>
        <a:schemeClr val="accent6">
          <a:hueOff val="-10717809"/>
          <a:satOff val="-95633"/>
          <a:lumOff val="55098"/>
        </a:schemeClr>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12700" cap="flat">
              <a:solidFill>
                <a:schemeClr val="accent6">
                  <a:hueOff val="-10717809"/>
                  <a:satOff val="-95633"/>
                  <a:lumOff val="55098"/>
                </a:schemeClr>
              </a:solidFill>
              <a:prstDash val="solid"/>
              <a:round/>
            </a:ln>
          </a:top>
          <a:bottom>
            <a:ln w="381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chemeClr val="accent1"/>
          </a:solidFill>
        </a:fill>
      </a:tcStyle>
    </a:firstRow>
  </a:tblStyle>
  <a:tblStyle styleId="{EEE7283C-3CF3-47DC-8721-378D4A62B228}" styleName="">
    <a:tblBg/>
    <a:wholeTbl>
      <a:tcTxStyle b="off" i="off">
        <a:font>
          <a:latin typeface="Candara"/>
          <a:ea typeface="Candara"/>
          <a:cs typeface="Candara"/>
        </a:font>
        <a:srgbClr val="000000"/>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12700" cap="flat">
              <a:solidFill>
                <a:schemeClr val="accent6">
                  <a:hueOff val="-10717809"/>
                  <a:satOff val="-95633"/>
                  <a:lumOff val="55098"/>
                </a:schemeClr>
              </a:solidFill>
              <a:prstDash val="solid"/>
              <a:round/>
            </a:ln>
          </a:top>
          <a:bottom>
            <a:ln w="127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rgbClr val="D0EED5"/>
          </a:solidFill>
        </a:fill>
      </a:tcStyle>
    </a:wholeTbl>
    <a:band2H>
      <a:tcTxStyle b="def" i="def"/>
      <a:tcStyle>
        <a:tcBdr/>
        <a:fill>
          <a:solidFill>
            <a:srgbClr val="E9F6EB"/>
          </a:solidFill>
        </a:fill>
      </a:tcStyle>
    </a:band2H>
    <a:firstCol>
      <a:tcTxStyle b="on" i="off">
        <a:font>
          <a:latin typeface="Candara"/>
          <a:ea typeface="Candara"/>
          <a:cs typeface="Candara"/>
        </a:font>
        <a:schemeClr val="accent6">
          <a:hueOff val="-10717809"/>
          <a:satOff val="-95633"/>
          <a:lumOff val="55098"/>
        </a:schemeClr>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12700" cap="flat">
              <a:solidFill>
                <a:schemeClr val="accent6">
                  <a:hueOff val="-10717809"/>
                  <a:satOff val="-95633"/>
                  <a:lumOff val="55098"/>
                </a:schemeClr>
              </a:solidFill>
              <a:prstDash val="solid"/>
              <a:round/>
            </a:ln>
          </a:top>
          <a:bottom>
            <a:ln w="127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chemeClr val="accent3"/>
          </a:solidFill>
        </a:fill>
      </a:tcStyle>
    </a:firstCol>
    <a:lastRow>
      <a:tcTxStyle b="on" i="off">
        <a:font>
          <a:latin typeface="Candara"/>
          <a:ea typeface="Candara"/>
          <a:cs typeface="Candara"/>
        </a:font>
        <a:schemeClr val="accent6">
          <a:hueOff val="-10717809"/>
          <a:satOff val="-95633"/>
          <a:lumOff val="55098"/>
        </a:schemeClr>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38100" cap="flat">
              <a:solidFill>
                <a:schemeClr val="accent6">
                  <a:hueOff val="-10717809"/>
                  <a:satOff val="-95633"/>
                  <a:lumOff val="55098"/>
                </a:schemeClr>
              </a:solidFill>
              <a:prstDash val="solid"/>
              <a:round/>
            </a:ln>
          </a:top>
          <a:bottom>
            <a:ln w="127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chemeClr val="accent3"/>
          </a:solidFill>
        </a:fill>
      </a:tcStyle>
    </a:lastRow>
    <a:firstRow>
      <a:tcTxStyle b="on" i="off">
        <a:font>
          <a:latin typeface="Candara"/>
          <a:ea typeface="Candara"/>
          <a:cs typeface="Candara"/>
        </a:font>
        <a:schemeClr val="accent6">
          <a:hueOff val="-10717809"/>
          <a:satOff val="-95633"/>
          <a:lumOff val="55098"/>
        </a:schemeClr>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12700" cap="flat">
              <a:solidFill>
                <a:schemeClr val="accent6">
                  <a:hueOff val="-10717809"/>
                  <a:satOff val="-95633"/>
                  <a:lumOff val="55098"/>
                </a:schemeClr>
              </a:solidFill>
              <a:prstDash val="solid"/>
              <a:round/>
            </a:ln>
          </a:top>
          <a:bottom>
            <a:ln w="381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chemeClr val="accent3"/>
          </a:solidFill>
        </a:fill>
      </a:tcStyle>
    </a:firstRow>
  </a:tblStyle>
  <a:tblStyle styleId="{CF821DB8-F4EB-4A41-A1BA-3FCAFE7338EE}" styleName="">
    <a:tblBg/>
    <a:wholeTbl>
      <a:tcTxStyle b="off" i="off">
        <a:font>
          <a:latin typeface="Candara"/>
          <a:ea typeface="Candara"/>
          <a:cs typeface="Candara"/>
        </a:font>
        <a:srgbClr val="000000"/>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12700" cap="flat">
              <a:solidFill>
                <a:schemeClr val="accent6">
                  <a:hueOff val="-10717809"/>
                  <a:satOff val="-95633"/>
                  <a:lumOff val="55098"/>
                </a:schemeClr>
              </a:solidFill>
              <a:prstDash val="solid"/>
              <a:round/>
            </a:ln>
          </a:top>
          <a:bottom>
            <a:ln w="127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rgbClr val="CAF3F1"/>
          </a:solidFill>
        </a:fill>
      </a:tcStyle>
    </a:wholeTbl>
    <a:band2H>
      <a:tcTxStyle b="def" i="def"/>
      <a:tcStyle>
        <a:tcBdr/>
        <a:fill>
          <a:solidFill>
            <a:srgbClr val="E6F9F8"/>
          </a:solidFill>
        </a:fill>
      </a:tcStyle>
    </a:band2H>
    <a:firstCol>
      <a:tcTxStyle b="on" i="off">
        <a:font>
          <a:latin typeface="Candara"/>
          <a:ea typeface="Candara"/>
          <a:cs typeface="Candara"/>
        </a:font>
        <a:schemeClr val="accent6">
          <a:hueOff val="-10717809"/>
          <a:satOff val="-95633"/>
          <a:lumOff val="55098"/>
        </a:schemeClr>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12700" cap="flat">
              <a:solidFill>
                <a:schemeClr val="accent6">
                  <a:hueOff val="-10717809"/>
                  <a:satOff val="-95633"/>
                  <a:lumOff val="55098"/>
                </a:schemeClr>
              </a:solidFill>
              <a:prstDash val="solid"/>
              <a:round/>
            </a:ln>
          </a:top>
          <a:bottom>
            <a:ln w="127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chemeClr val="accent6"/>
          </a:solidFill>
        </a:fill>
      </a:tcStyle>
    </a:firstCol>
    <a:lastRow>
      <a:tcTxStyle b="on" i="off">
        <a:font>
          <a:latin typeface="Candara"/>
          <a:ea typeface="Candara"/>
          <a:cs typeface="Candara"/>
        </a:font>
        <a:schemeClr val="accent6">
          <a:hueOff val="-10717809"/>
          <a:satOff val="-95633"/>
          <a:lumOff val="55098"/>
        </a:schemeClr>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38100" cap="flat">
              <a:solidFill>
                <a:schemeClr val="accent6">
                  <a:hueOff val="-10717809"/>
                  <a:satOff val="-95633"/>
                  <a:lumOff val="55098"/>
                </a:schemeClr>
              </a:solidFill>
              <a:prstDash val="solid"/>
              <a:round/>
            </a:ln>
          </a:top>
          <a:bottom>
            <a:ln w="127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chemeClr val="accent6"/>
          </a:solidFill>
        </a:fill>
      </a:tcStyle>
    </a:lastRow>
    <a:firstRow>
      <a:tcTxStyle b="on" i="off">
        <a:font>
          <a:latin typeface="Candara"/>
          <a:ea typeface="Candara"/>
          <a:cs typeface="Candara"/>
        </a:font>
        <a:schemeClr val="accent6">
          <a:hueOff val="-10717809"/>
          <a:satOff val="-95633"/>
          <a:lumOff val="55098"/>
        </a:schemeClr>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12700" cap="flat">
              <a:solidFill>
                <a:schemeClr val="accent6">
                  <a:hueOff val="-10717809"/>
                  <a:satOff val="-95633"/>
                  <a:lumOff val="55098"/>
                </a:schemeClr>
              </a:solidFill>
              <a:prstDash val="solid"/>
              <a:round/>
            </a:ln>
          </a:top>
          <a:bottom>
            <a:ln w="381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chemeClr val="accent6"/>
          </a:solidFill>
        </a:fill>
      </a:tcStyle>
    </a:firstRow>
  </a:tblStyle>
  <a:tblStyle styleId="{33BA23B1-9221-436E-865A-0063620EA4FD}" styleName="">
    <a:tblBg/>
    <a:wholeTbl>
      <a:tcTxStyle b="off" i="off">
        <a:font>
          <a:latin typeface="Candara"/>
          <a:ea typeface="Candara"/>
          <a:cs typeface="Candar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6">
              <a:hueOff val="-10717809"/>
              <a:satOff val="-95633"/>
              <a:lumOff val="55098"/>
            </a:schemeClr>
          </a:solidFill>
        </a:fill>
      </a:tcStyle>
    </a:band2H>
    <a:firstCol>
      <a:tcTxStyle b="on" i="off">
        <a:font>
          <a:latin typeface="Candara"/>
          <a:ea typeface="Candara"/>
          <a:cs typeface="Candara"/>
        </a:font>
        <a:schemeClr val="accent6">
          <a:hueOff val="-10717809"/>
          <a:satOff val="-95633"/>
          <a:lumOff val="55098"/>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ndara"/>
          <a:ea typeface="Candara"/>
          <a:cs typeface="Candar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6">
              <a:hueOff val="-10717809"/>
              <a:satOff val="-95633"/>
              <a:lumOff val="55098"/>
            </a:schemeClr>
          </a:solidFill>
        </a:fill>
      </a:tcStyle>
    </a:lastRow>
    <a:firstRow>
      <a:tcTxStyle b="on" i="off">
        <a:font>
          <a:latin typeface="Candara"/>
          <a:ea typeface="Candara"/>
          <a:cs typeface="Candara"/>
        </a:font>
        <a:schemeClr val="accent6">
          <a:hueOff val="-10717809"/>
          <a:satOff val="-95633"/>
          <a:lumOff val="55098"/>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Candara"/>
          <a:ea typeface="Candara"/>
          <a:cs typeface="Candara"/>
        </a:font>
        <a:srgbClr val="000000"/>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12700" cap="flat">
              <a:solidFill>
                <a:schemeClr val="accent6">
                  <a:hueOff val="-10717809"/>
                  <a:satOff val="-95633"/>
                  <a:lumOff val="55098"/>
                </a:schemeClr>
              </a:solidFill>
              <a:prstDash val="solid"/>
              <a:round/>
            </a:ln>
          </a:top>
          <a:bottom>
            <a:ln w="127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ndara"/>
          <a:ea typeface="Candara"/>
          <a:cs typeface="Candara"/>
        </a:font>
        <a:schemeClr val="accent6">
          <a:hueOff val="-10717809"/>
          <a:satOff val="-95633"/>
          <a:lumOff val="55098"/>
        </a:schemeClr>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12700" cap="flat">
              <a:solidFill>
                <a:schemeClr val="accent6">
                  <a:hueOff val="-10717809"/>
                  <a:satOff val="-95633"/>
                  <a:lumOff val="55098"/>
                </a:schemeClr>
              </a:solidFill>
              <a:prstDash val="solid"/>
              <a:round/>
            </a:ln>
          </a:top>
          <a:bottom>
            <a:ln w="127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rgbClr val="000000"/>
          </a:solidFill>
        </a:fill>
      </a:tcStyle>
    </a:firstCol>
    <a:lastRow>
      <a:tcTxStyle b="on" i="off">
        <a:font>
          <a:latin typeface="Candara"/>
          <a:ea typeface="Candara"/>
          <a:cs typeface="Candara"/>
        </a:font>
        <a:schemeClr val="accent6">
          <a:hueOff val="-10717809"/>
          <a:satOff val="-95633"/>
          <a:lumOff val="55098"/>
        </a:schemeClr>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38100" cap="flat">
              <a:solidFill>
                <a:schemeClr val="accent6">
                  <a:hueOff val="-10717809"/>
                  <a:satOff val="-95633"/>
                  <a:lumOff val="55098"/>
                </a:schemeClr>
              </a:solidFill>
              <a:prstDash val="solid"/>
              <a:round/>
            </a:ln>
          </a:top>
          <a:bottom>
            <a:ln w="127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rgbClr val="000000"/>
          </a:solidFill>
        </a:fill>
      </a:tcStyle>
    </a:lastRow>
    <a:firstRow>
      <a:tcTxStyle b="on" i="off">
        <a:font>
          <a:latin typeface="Candara"/>
          <a:ea typeface="Candara"/>
          <a:cs typeface="Candara"/>
        </a:font>
        <a:schemeClr val="accent6">
          <a:hueOff val="-10717809"/>
          <a:satOff val="-95633"/>
          <a:lumOff val="55098"/>
        </a:schemeClr>
      </a:tcTxStyle>
      <a:tcStyle>
        <a:tcBdr>
          <a:left>
            <a:ln w="12700" cap="flat">
              <a:solidFill>
                <a:schemeClr val="accent6">
                  <a:hueOff val="-10717809"/>
                  <a:satOff val="-95633"/>
                  <a:lumOff val="55098"/>
                </a:schemeClr>
              </a:solidFill>
              <a:prstDash val="solid"/>
              <a:round/>
            </a:ln>
          </a:left>
          <a:right>
            <a:ln w="12700" cap="flat">
              <a:solidFill>
                <a:schemeClr val="accent6">
                  <a:hueOff val="-10717809"/>
                  <a:satOff val="-95633"/>
                  <a:lumOff val="55098"/>
                </a:schemeClr>
              </a:solidFill>
              <a:prstDash val="solid"/>
              <a:round/>
            </a:ln>
          </a:right>
          <a:top>
            <a:ln w="12700" cap="flat">
              <a:solidFill>
                <a:schemeClr val="accent6">
                  <a:hueOff val="-10717809"/>
                  <a:satOff val="-95633"/>
                  <a:lumOff val="55098"/>
                </a:schemeClr>
              </a:solidFill>
              <a:prstDash val="solid"/>
              <a:round/>
            </a:ln>
          </a:top>
          <a:bottom>
            <a:ln w="38100" cap="flat">
              <a:solidFill>
                <a:schemeClr val="accent6">
                  <a:hueOff val="-10717809"/>
                  <a:satOff val="-95633"/>
                  <a:lumOff val="55098"/>
                </a:schemeClr>
              </a:solidFill>
              <a:prstDash val="solid"/>
              <a:round/>
            </a:ln>
          </a:bottom>
          <a:insideH>
            <a:ln w="12700" cap="flat">
              <a:solidFill>
                <a:schemeClr val="accent6">
                  <a:hueOff val="-10717809"/>
                  <a:satOff val="-95633"/>
                  <a:lumOff val="55098"/>
                </a:schemeClr>
              </a:solidFill>
              <a:prstDash val="solid"/>
              <a:round/>
            </a:ln>
          </a:insideH>
          <a:insideV>
            <a:ln w="12700" cap="flat">
              <a:solidFill>
                <a:schemeClr val="accent6">
                  <a:hueOff val="-10717809"/>
                  <a:satOff val="-95633"/>
                  <a:lumOff val="55098"/>
                </a:schemeClr>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64" name="Shape 264"/>
          <p:cNvSpPr/>
          <p:nvPr>
            <p:ph type="sldImg"/>
          </p:nvPr>
        </p:nvSpPr>
        <p:spPr>
          <a:xfrm>
            <a:off x="1143000" y="685800"/>
            <a:ext cx="4572000" cy="3429000"/>
          </a:xfrm>
          <a:prstGeom prst="rect">
            <a:avLst/>
          </a:prstGeom>
        </p:spPr>
        <p:txBody>
          <a:bodyPr/>
          <a:lstStyle/>
          <a:p>
            <a:pPr/>
          </a:p>
        </p:txBody>
      </p:sp>
      <p:sp>
        <p:nvSpPr>
          <p:cNvPr id="265" name="Shape 26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Franklin Gothic Book"/>
      </a:defRPr>
    </a:lvl1pPr>
    <a:lvl2pPr indent="228600" latinLnBrk="0">
      <a:defRPr sz="1200">
        <a:latin typeface="+mj-lt"/>
        <a:ea typeface="+mj-ea"/>
        <a:cs typeface="+mj-cs"/>
        <a:sym typeface="Franklin Gothic Book"/>
      </a:defRPr>
    </a:lvl2pPr>
    <a:lvl3pPr indent="457200" latinLnBrk="0">
      <a:defRPr sz="1200">
        <a:latin typeface="+mj-lt"/>
        <a:ea typeface="+mj-ea"/>
        <a:cs typeface="+mj-cs"/>
        <a:sym typeface="Franklin Gothic Book"/>
      </a:defRPr>
    </a:lvl3pPr>
    <a:lvl4pPr indent="685800" latinLnBrk="0">
      <a:defRPr sz="1200">
        <a:latin typeface="+mj-lt"/>
        <a:ea typeface="+mj-ea"/>
        <a:cs typeface="+mj-cs"/>
        <a:sym typeface="Franklin Gothic Book"/>
      </a:defRPr>
    </a:lvl4pPr>
    <a:lvl5pPr indent="914400" latinLnBrk="0">
      <a:defRPr sz="1200">
        <a:latin typeface="+mj-lt"/>
        <a:ea typeface="+mj-ea"/>
        <a:cs typeface="+mj-cs"/>
        <a:sym typeface="Franklin Gothic Book"/>
      </a:defRPr>
    </a:lvl5pPr>
    <a:lvl6pPr indent="1143000" latinLnBrk="0">
      <a:defRPr sz="1200">
        <a:latin typeface="+mj-lt"/>
        <a:ea typeface="+mj-ea"/>
        <a:cs typeface="+mj-cs"/>
        <a:sym typeface="Franklin Gothic Book"/>
      </a:defRPr>
    </a:lvl6pPr>
    <a:lvl7pPr indent="1371600" latinLnBrk="0">
      <a:defRPr sz="1200">
        <a:latin typeface="+mj-lt"/>
        <a:ea typeface="+mj-ea"/>
        <a:cs typeface="+mj-cs"/>
        <a:sym typeface="Franklin Gothic Book"/>
      </a:defRPr>
    </a:lvl7pPr>
    <a:lvl8pPr indent="1600200" latinLnBrk="0">
      <a:defRPr sz="1200">
        <a:latin typeface="+mj-lt"/>
        <a:ea typeface="+mj-ea"/>
        <a:cs typeface="+mj-cs"/>
        <a:sym typeface="Franklin Gothic Book"/>
      </a:defRPr>
    </a:lvl8pPr>
    <a:lvl9pPr indent="1828800" latinLnBrk="0">
      <a:defRPr sz="1200">
        <a:latin typeface="+mj-lt"/>
        <a:ea typeface="+mj-ea"/>
        <a:cs typeface="+mj-cs"/>
        <a:sym typeface="Franklin Gothic Book"/>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标题幻灯片">
    <p:spTree>
      <p:nvGrpSpPr>
        <p:cNvPr id="1" name=""/>
        <p:cNvGrpSpPr/>
        <p:nvPr/>
      </p:nvGrpSpPr>
      <p:grpSpPr>
        <a:xfrm>
          <a:off x="0" y="0"/>
          <a:ext cx="0" cy="0"/>
          <a:chOff x="0" y="0"/>
          <a:chExt cx="0" cy="0"/>
        </a:xfrm>
      </p:grpSpPr>
      <p:sp>
        <p:nvSpPr>
          <p:cNvPr id="18" name="Rounded Rectangle 15"/>
          <p:cNvSpPr/>
          <p:nvPr/>
        </p:nvSpPr>
        <p:spPr>
          <a:xfrm>
            <a:off x="228600" y="228600"/>
            <a:ext cx="8695944" cy="6035041"/>
          </a:xfrm>
          <a:prstGeom prst="roundRect">
            <a:avLst>
              <a:gd name="adj" fmla="val 1272"/>
            </a:avLst>
          </a:prstGeom>
          <a:gradFill>
            <a:gsLst>
              <a:gs pos="0">
                <a:srgbClr val="0293E0"/>
              </a:gs>
              <a:gs pos="100000">
                <a:srgbClr val="83D3FE"/>
              </a:gs>
            </a:gsLst>
            <a:lin ang="5400000"/>
          </a:gradFill>
          <a:ln w="12700">
            <a:miter lim="400000"/>
          </a:ln>
        </p:spPr>
        <p:txBody>
          <a:bodyPr lIns="45719" rIns="45719" anchor="ctr"/>
          <a:lstStyle/>
          <a:p>
            <a:pPr algn="ctr">
              <a:defRPr>
                <a:solidFill>
                  <a:schemeClr val="accent6">
                    <a:hueOff val="-10717809"/>
                    <a:satOff val="-95633"/>
                    <a:lumOff val="55098"/>
                  </a:schemeClr>
                </a:solidFill>
              </a:defRPr>
            </a:pPr>
          </a:p>
        </p:txBody>
      </p:sp>
      <p:grpSp>
        <p:nvGrpSpPr>
          <p:cNvPr id="24" name="Group 9"/>
          <p:cNvGrpSpPr/>
          <p:nvPr/>
        </p:nvGrpSpPr>
        <p:grpSpPr>
          <a:xfrm>
            <a:off x="211665" y="5353963"/>
            <a:ext cx="8723378" cy="1331581"/>
            <a:chOff x="0" y="0"/>
            <a:chExt cx="8723376" cy="1331579"/>
          </a:xfrm>
        </p:grpSpPr>
        <p:sp>
          <p:nvSpPr>
            <p:cNvPr id="19" name="Freeform 14"/>
            <p:cNvSpPr/>
            <p:nvPr/>
          </p:nvSpPr>
          <p:spPr>
            <a:xfrm>
              <a:off x="5843256" y="145222"/>
              <a:ext cx="2880121" cy="714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8"/>
                  </a:lnTo>
                  <a:lnTo>
                    <a:pt x="19716" y="1283"/>
                  </a:lnTo>
                  <a:lnTo>
                    <a:pt x="18774" y="2025"/>
                  </a:lnTo>
                  <a:lnTo>
                    <a:pt x="17800" y="2768"/>
                  </a:lnTo>
                  <a:lnTo>
                    <a:pt x="16811" y="3645"/>
                  </a:lnTo>
                  <a:lnTo>
                    <a:pt x="15789" y="4523"/>
                  </a:lnTo>
                  <a:lnTo>
                    <a:pt x="14751" y="5535"/>
                  </a:lnTo>
                  <a:lnTo>
                    <a:pt x="13682" y="6548"/>
                  </a:lnTo>
                  <a:lnTo>
                    <a:pt x="11750" y="8505"/>
                  </a:lnTo>
                  <a:lnTo>
                    <a:pt x="9866" y="10260"/>
                  </a:lnTo>
                  <a:lnTo>
                    <a:pt x="8062" y="11880"/>
                  </a:lnTo>
                  <a:lnTo>
                    <a:pt x="6322" y="13433"/>
                  </a:lnTo>
                  <a:lnTo>
                    <a:pt x="4662" y="14783"/>
                  </a:lnTo>
                  <a:lnTo>
                    <a:pt x="3049" y="15997"/>
                  </a:lnTo>
                  <a:lnTo>
                    <a:pt x="1501" y="17145"/>
                  </a:lnTo>
                  <a:lnTo>
                    <a:pt x="0" y="18158"/>
                  </a:lnTo>
                  <a:lnTo>
                    <a:pt x="1038" y="18765"/>
                  </a:lnTo>
                  <a:lnTo>
                    <a:pt x="2027" y="19305"/>
                  </a:lnTo>
                  <a:lnTo>
                    <a:pt x="2985" y="19777"/>
                  </a:lnTo>
                  <a:lnTo>
                    <a:pt x="3927" y="20183"/>
                  </a:lnTo>
                  <a:lnTo>
                    <a:pt x="4837" y="20587"/>
                  </a:lnTo>
                  <a:lnTo>
                    <a:pt x="5715" y="20858"/>
                  </a:lnTo>
                  <a:lnTo>
                    <a:pt x="6561" y="21127"/>
                  </a:lnTo>
                  <a:lnTo>
                    <a:pt x="7392" y="21330"/>
                  </a:lnTo>
                  <a:lnTo>
                    <a:pt x="8206" y="21465"/>
                  </a:lnTo>
                  <a:lnTo>
                    <a:pt x="8988" y="21533"/>
                  </a:lnTo>
                  <a:lnTo>
                    <a:pt x="9738" y="21600"/>
                  </a:lnTo>
                  <a:lnTo>
                    <a:pt x="10473" y="21600"/>
                  </a:lnTo>
                  <a:lnTo>
                    <a:pt x="11191" y="21533"/>
                  </a:lnTo>
                  <a:lnTo>
                    <a:pt x="11894" y="21465"/>
                  </a:lnTo>
                  <a:lnTo>
                    <a:pt x="12564" y="21330"/>
                  </a:lnTo>
                  <a:lnTo>
                    <a:pt x="13219" y="21127"/>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2"/>
                  </a:lnTo>
                  <a:lnTo>
                    <a:pt x="21600" y="13095"/>
                  </a:lnTo>
                  <a:lnTo>
                    <a:pt x="21600" y="0"/>
                  </a:lnTo>
                  <a:lnTo>
                    <a:pt x="21552" y="0"/>
                  </a:lnTo>
                  <a:close/>
                </a:path>
              </a:pathLst>
            </a:custGeom>
            <a:solidFill>
              <a:srgbClr val="C6E7FC">
                <a:alpha val="29000"/>
              </a:srgbClr>
            </a:solidFill>
            <a:ln w="12700" cap="flat">
              <a:noFill/>
              <a:miter lim="400000"/>
            </a:ln>
            <a:effectLst/>
          </p:spPr>
          <p:txBody>
            <a:bodyPr wrap="square" lIns="45719" tIns="45719" rIns="45719" bIns="45719" numCol="1" anchor="t">
              <a:noAutofit/>
            </a:bodyPr>
            <a:lstStyle/>
            <a:p>
              <a:pPr/>
            </a:p>
          </p:txBody>
        </p:sp>
        <p:sp>
          <p:nvSpPr>
            <p:cNvPr id="20" name="Freeform 18"/>
            <p:cNvSpPr/>
            <p:nvPr/>
          </p:nvSpPr>
          <p:spPr>
            <a:xfrm>
              <a:off x="2410742" y="16756"/>
              <a:ext cx="5551628" cy="851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cap="flat">
              <a:noFill/>
              <a:miter lim="400000"/>
            </a:ln>
            <a:effectLst/>
          </p:spPr>
          <p:txBody>
            <a:bodyPr wrap="square" lIns="45719" tIns="45719" rIns="45719" bIns="45719" numCol="1" anchor="t">
              <a:noAutofit/>
            </a:bodyPr>
            <a:lstStyle/>
            <a:p>
              <a:pPr/>
            </a:p>
          </p:txBody>
        </p:sp>
        <p:sp>
          <p:nvSpPr>
            <p:cNvPr id="21" name="Freeform 22"/>
            <p:cNvSpPr/>
            <p:nvPr/>
          </p:nvSpPr>
          <p:spPr>
            <a:xfrm>
              <a:off x="2620418" y="29044"/>
              <a:ext cx="5474995" cy="775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noFill/>
            <a:ln w="3175" cap="flat">
              <a:solidFill>
                <a:schemeClr val="accent6">
                  <a:hueOff val="-10717809"/>
                  <a:satOff val="-95633"/>
                  <a:lumOff val="55098"/>
                </a:schemeClr>
              </a:solidFill>
              <a:prstDash val="solid"/>
              <a:round/>
            </a:ln>
            <a:effectLst/>
          </p:spPr>
          <p:txBody>
            <a:bodyPr wrap="square" lIns="45719" tIns="45719" rIns="45719" bIns="45719" numCol="1" anchor="t">
              <a:noAutofit/>
            </a:bodyPr>
            <a:lstStyle/>
            <a:p>
              <a:pPr/>
            </a:p>
          </p:txBody>
        </p:sp>
        <p:sp>
          <p:nvSpPr>
            <p:cNvPr id="22" name="Freeform 26"/>
            <p:cNvSpPr/>
            <p:nvPr/>
          </p:nvSpPr>
          <p:spPr>
            <a:xfrm>
              <a:off x="5404746" y="15639"/>
              <a:ext cx="3312245" cy="6523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noFill/>
            <a:ln w="3175" cap="flat">
              <a:solidFill>
                <a:schemeClr val="accent6">
                  <a:hueOff val="-10717809"/>
                  <a:satOff val="-95633"/>
                  <a:lumOff val="55098"/>
                </a:schemeClr>
              </a:solidFill>
              <a:prstDash val="solid"/>
              <a:round/>
            </a:ln>
            <a:effectLst/>
          </p:spPr>
          <p:txBody>
            <a:bodyPr wrap="square" lIns="45719" tIns="45719" rIns="45719" bIns="45719" numCol="1" anchor="t">
              <a:noAutofit/>
            </a:bodyPr>
            <a:lstStyle/>
            <a:p>
              <a:pPr/>
            </a:p>
          </p:txBody>
        </p:sp>
        <p:sp>
          <p:nvSpPr>
            <p:cNvPr id="23" name="Freeform 10"/>
            <p:cNvSpPr/>
            <p:nvPr/>
          </p:nvSpPr>
          <p:spPr>
            <a:xfrm>
              <a:off x="0" y="-1"/>
              <a:ext cx="8723377" cy="13315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chemeClr val="accent6">
                <a:hueOff val="-10717809"/>
                <a:satOff val="-95633"/>
                <a:lumOff val="55098"/>
              </a:schemeClr>
            </a:solidFill>
            <a:ln w="12700" cap="flat">
              <a:noFill/>
              <a:miter lim="400000"/>
            </a:ln>
            <a:effectLst/>
          </p:spPr>
          <p:txBody>
            <a:bodyPr wrap="square" lIns="45719" tIns="45719" rIns="45719" bIns="45719" numCol="1" anchor="t">
              <a:noAutofit/>
            </a:bodyPr>
            <a:lstStyle/>
            <a:p>
              <a:pPr/>
            </a:p>
          </p:txBody>
        </p:sp>
      </p:grpSp>
      <p:sp>
        <p:nvSpPr>
          <p:cNvPr id="25" name="标题文本"/>
          <p:cNvSpPr txBox="1"/>
          <p:nvPr>
            <p:ph type="title"/>
          </p:nvPr>
        </p:nvSpPr>
        <p:spPr>
          <a:xfrm>
            <a:off x="685800" y="1600200"/>
            <a:ext cx="7772400" cy="1780109"/>
          </a:xfrm>
          <a:prstGeom prst="rect">
            <a:avLst/>
          </a:prstGeom>
        </p:spPr>
        <p:txBody>
          <a:bodyPr anchor="b"/>
          <a:lstStyle/>
          <a:p>
            <a:pPr/>
            <a:r>
              <a:t>标题文本</a:t>
            </a:r>
          </a:p>
        </p:txBody>
      </p:sp>
      <p:sp>
        <p:nvSpPr>
          <p:cNvPr id="26" name="正文级别 1…"/>
          <p:cNvSpPr txBox="1"/>
          <p:nvPr>
            <p:ph type="body" sz="quarter" idx="1"/>
          </p:nvPr>
        </p:nvSpPr>
        <p:spPr>
          <a:xfrm>
            <a:off x="1371600" y="3556001"/>
            <a:ext cx="6400800" cy="1473201"/>
          </a:xfrm>
          <a:prstGeom prst="rect">
            <a:avLst/>
          </a:prstGeom>
        </p:spPr>
        <p:txBody>
          <a:bodyPr/>
          <a:lstStyle>
            <a:lvl1pPr marL="0" indent="0" algn="ctr">
              <a:spcBef>
                <a:spcPts val="400"/>
              </a:spcBef>
              <a:buClrTx/>
              <a:buSzTx/>
              <a:buFontTx/>
              <a:buNone/>
              <a:defRPr sz="2000">
                <a:solidFill>
                  <a:schemeClr val="accent6">
                    <a:hueOff val="-10717809"/>
                    <a:satOff val="-95633"/>
                    <a:lumOff val="55098"/>
                  </a:schemeClr>
                </a:solidFill>
              </a:defRPr>
            </a:lvl1pPr>
            <a:lvl2pPr marL="0" indent="457200" algn="ctr">
              <a:spcBef>
                <a:spcPts val="400"/>
              </a:spcBef>
              <a:buClrTx/>
              <a:buSzTx/>
              <a:buFontTx/>
              <a:buNone/>
              <a:defRPr sz="2000">
                <a:solidFill>
                  <a:schemeClr val="accent6">
                    <a:hueOff val="-10717809"/>
                    <a:satOff val="-95633"/>
                    <a:lumOff val="55098"/>
                  </a:schemeClr>
                </a:solidFill>
              </a:defRPr>
            </a:lvl2pPr>
            <a:lvl3pPr marL="0" indent="914400" algn="ctr">
              <a:spcBef>
                <a:spcPts val="400"/>
              </a:spcBef>
              <a:buClrTx/>
              <a:buSzTx/>
              <a:buFontTx/>
              <a:buNone/>
              <a:defRPr sz="2000">
                <a:solidFill>
                  <a:schemeClr val="accent6">
                    <a:hueOff val="-10717809"/>
                    <a:satOff val="-95633"/>
                    <a:lumOff val="55098"/>
                  </a:schemeClr>
                </a:solidFill>
              </a:defRPr>
            </a:lvl3pPr>
            <a:lvl4pPr marL="0" indent="1371600" algn="ctr">
              <a:spcBef>
                <a:spcPts val="400"/>
              </a:spcBef>
              <a:buClrTx/>
              <a:buSzTx/>
              <a:buFontTx/>
              <a:buNone/>
              <a:defRPr sz="2000">
                <a:solidFill>
                  <a:schemeClr val="accent6">
                    <a:hueOff val="-10717809"/>
                    <a:satOff val="-95633"/>
                    <a:lumOff val="55098"/>
                  </a:schemeClr>
                </a:solidFill>
              </a:defRPr>
            </a:lvl4pPr>
            <a:lvl5pPr marL="0" indent="1828800" algn="ctr">
              <a:spcBef>
                <a:spcPts val="400"/>
              </a:spcBef>
              <a:buClrTx/>
              <a:buSzTx/>
              <a:buFontTx/>
              <a:buNone/>
              <a:defRPr sz="2000">
                <a:solidFill>
                  <a:schemeClr val="accent6">
                    <a:hueOff val="-10717809"/>
                    <a:satOff val="-95633"/>
                    <a:lumOff val="55098"/>
                  </a:schemeClr>
                </a:solidFill>
              </a:defRPr>
            </a:lvl5pPr>
          </a:lstStyle>
          <a:p>
            <a:pPr/>
            <a:r>
              <a:t>正文级别 1</a:t>
            </a:r>
          </a:p>
          <a:p>
            <a:pPr lvl="1"/>
            <a:r>
              <a:t>正文级别 2</a:t>
            </a:r>
          </a:p>
          <a:p>
            <a:pPr lvl="2"/>
            <a:r>
              <a:t>正文级别 3</a:t>
            </a:r>
          </a:p>
          <a:p>
            <a:pPr lvl="3"/>
            <a:r>
              <a:t>正文级别 4</a:t>
            </a:r>
          </a:p>
          <a:p>
            <a:pPr lvl="4"/>
            <a:r>
              <a:t>正文级别 5</a:t>
            </a:r>
          </a:p>
        </p:txBody>
      </p:sp>
      <p:sp>
        <p:nvSpPr>
          <p:cNvPr id="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竖排文字">
    <p:spTree>
      <p:nvGrpSpPr>
        <p:cNvPr id="1" name=""/>
        <p:cNvGrpSpPr/>
        <p:nvPr/>
      </p:nvGrpSpPr>
      <p:grpSpPr>
        <a:xfrm>
          <a:off x="0" y="0"/>
          <a:ext cx="0" cy="0"/>
          <a:chOff x="0" y="0"/>
          <a:chExt cx="0" cy="0"/>
        </a:xfrm>
      </p:grpSpPr>
      <p:sp>
        <p:nvSpPr>
          <p:cNvPr id="132" name="标题文本"/>
          <p:cNvSpPr txBox="1"/>
          <p:nvPr>
            <p:ph type="title"/>
          </p:nvPr>
        </p:nvSpPr>
        <p:spPr>
          <a:prstGeom prst="rect">
            <a:avLst/>
          </a:prstGeom>
        </p:spPr>
        <p:txBody>
          <a:bodyPr/>
          <a:lstStyle/>
          <a:p>
            <a:pPr/>
            <a:r>
              <a:t>标题文本</a:t>
            </a:r>
          </a:p>
        </p:txBody>
      </p:sp>
      <p:sp>
        <p:nvSpPr>
          <p:cNvPr id="133" name="正文级别 1…"/>
          <p:cNvSpPr txBox="1"/>
          <p:nvPr>
            <p:ph type="body" idx="1"/>
          </p:nvPr>
        </p:nvSpPr>
        <p:spPr>
          <a:xfrm>
            <a:off x="872067" y="2675466"/>
            <a:ext cx="7408334" cy="3450697"/>
          </a:xfrm>
          <a:prstGeom prst="rect">
            <a:avLst/>
          </a:prstGeom>
        </p:spPr>
        <p:txBody>
          <a:bodyPr anchor="ctr"/>
          <a:lstStyle/>
          <a:p>
            <a:pPr/>
            <a:r>
              <a:t>正文级别 1</a:t>
            </a:r>
          </a:p>
          <a:p>
            <a:pPr lvl="1"/>
            <a:r>
              <a:t>正文级别 2</a:t>
            </a:r>
          </a:p>
          <a:p>
            <a:pPr lvl="2"/>
            <a:r>
              <a:t>正文级别 3</a:t>
            </a:r>
          </a:p>
          <a:p>
            <a:pPr lvl="3"/>
            <a:r>
              <a:t>正文级别 4</a:t>
            </a:r>
          </a:p>
          <a:p>
            <a:pPr lvl="4"/>
            <a:r>
              <a:t>正文级别 5</a:t>
            </a:r>
          </a:p>
        </p:txBody>
      </p:sp>
      <p:sp>
        <p:nvSpPr>
          <p:cNvPr id="13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垂直排列标题与文本">
    <p:spTree>
      <p:nvGrpSpPr>
        <p:cNvPr id="1" name=""/>
        <p:cNvGrpSpPr/>
        <p:nvPr/>
      </p:nvGrpSpPr>
      <p:grpSpPr>
        <a:xfrm>
          <a:off x="0" y="0"/>
          <a:ext cx="0" cy="0"/>
          <a:chOff x="0" y="0"/>
          <a:chExt cx="0" cy="0"/>
        </a:xfrm>
      </p:grpSpPr>
      <p:sp>
        <p:nvSpPr>
          <p:cNvPr id="141" name="Rounded Rectangle 20"/>
          <p:cNvSpPr/>
          <p:nvPr/>
        </p:nvSpPr>
        <p:spPr>
          <a:xfrm>
            <a:off x="228600" y="228600"/>
            <a:ext cx="8695944" cy="1426464"/>
          </a:xfrm>
          <a:prstGeom prst="roundRect">
            <a:avLst>
              <a:gd name="adj" fmla="val 7136"/>
            </a:avLst>
          </a:prstGeom>
          <a:gradFill>
            <a:gsLst>
              <a:gs pos="0">
                <a:srgbClr val="0293E0"/>
              </a:gs>
              <a:gs pos="90000">
                <a:srgbClr val="83D3FE"/>
              </a:gs>
            </a:gsLst>
            <a:lin ang="5400000"/>
          </a:gradFill>
          <a:ln w="12700">
            <a:miter lim="400000"/>
          </a:ln>
        </p:spPr>
        <p:txBody>
          <a:bodyPr lIns="45719" rIns="45719" anchor="ctr"/>
          <a:lstStyle/>
          <a:p>
            <a:pPr algn="ctr">
              <a:defRPr>
                <a:solidFill>
                  <a:schemeClr val="accent6">
                    <a:hueOff val="-10717809"/>
                    <a:satOff val="-95633"/>
                    <a:lumOff val="55098"/>
                  </a:schemeClr>
                </a:solidFill>
              </a:defRPr>
            </a:pPr>
          </a:p>
        </p:txBody>
      </p:sp>
      <p:grpSp>
        <p:nvGrpSpPr>
          <p:cNvPr id="147" name="Group 14"/>
          <p:cNvGrpSpPr/>
          <p:nvPr/>
        </p:nvGrpSpPr>
        <p:grpSpPr>
          <a:xfrm>
            <a:off x="211665" y="714190"/>
            <a:ext cx="8723378" cy="1331581"/>
            <a:chOff x="0" y="0"/>
            <a:chExt cx="8723376" cy="1331579"/>
          </a:xfrm>
        </p:grpSpPr>
        <p:sp>
          <p:nvSpPr>
            <p:cNvPr id="142" name="Freeform 14"/>
            <p:cNvSpPr/>
            <p:nvPr/>
          </p:nvSpPr>
          <p:spPr>
            <a:xfrm>
              <a:off x="5843256" y="145222"/>
              <a:ext cx="2880121" cy="714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8"/>
                  </a:lnTo>
                  <a:lnTo>
                    <a:pt x="19716" y="1283"/>
                  </a:lnTo>
                  <a:lnTo>
                    <a:pt x="18774" y="2025"/>
                  </a:lnTo>
                  <a:lnTo>
                    <a:pt x="17800" y="2768"/>
                  </a:lnTo>
                  <a:lnTo>
                    <a:pt x="16811" y="3645"/>
                  </a:lnTo>
                  <a:lnTo>
                    <a:pt x="15789" y="4523"/>
                  </a:lnTo>
                  <a:lnTo>
                    <a:pt x="14751" y="5535"/>
                  </a:lnTo>
                  <a:lnTo>
                    <a:pt x="13682" y="6548"/>
                  </a:lnTo>
                  <a:lnTo>
                    <a:pt x="11750" y="8505"/>
                  </a:lnTo>
                  <a:lnTo>
                    <a:pt x="9866" y="10260"/>
                  </a:lnTo>
                  <a:lnTo>
                    <a:pt x="8062" y="11880"/>
                  </a:lnTo>
                  <a:lnTo>
                    <a:pt x="6322" y="13433"/>
                  </a:lnTo>
                  <a:lnTo>
                    <a:pt x="4662" y="14783"/>
                  </a:lnTo>
                  <a:lnTo>
                    <a:pt x="3049" y="15997"/>
                  </a:lnTo>
                  <a:lnTo>
                    <a:pt x="1501" y="17145"/>
                  </a:lnTo>
                  <a:lnTo>
                    <a:pt x="0" y="18158"/>
                  </a:lnTo>
                  <a:lnTo>
                    <a:pt x="1038" y="18765"/>
                  </a:lnTo>
                  <a:lnTo>
                    <a:pt x="2027" y="19305"/>
                  </a:lnTo>
                  <a:lnTo>
                    <a:pt x="2985" y="19777"/>
                  </a:lnTo>
                  <a:lnTo>
                    <a:pt x="3927" y="20183"/>
                  </a:lnTo>
                  <a:lnTo>
                    <a:pt x="4837" y="20587"/>
                  </a:lnTo>
                  <a:lnTo>
                    <a:pt x="5715" y="20858"/>
                  </a:lnTo>
                  <a:lnTo>
                    <a:pt x="6561" y="21127"/>
                  </a:lnTo>
                  <a:lnTo>
                    <a:pt x="7392" y="21330"/>
                  </a:lnTo>
                  <a:lnTo>
                    <a:pt x="8206" y="21465"/>
                  </a:lnTo>
                  <a:lnTo>
                    <a:pt x="8988" y="21533"/>
                  </a:lnTo>
                  <a:lnTo>
                    <a:pt x="9738" y="21600"/>
                  </a:lnTo>
                  <a:lnTo>
                    <a:pt x="10473" y="21600"/>
                  </a:lnTo>
                  <a:lnTo>
                    <a:pt x="11191" y="21533"/>
                  </a:lnTo>
                  <a:lnTo>
                    <a:pt x="11894" y="21465"/>
                  </a:lnTo>
                  <a:lnTo>
                    <a:pt x="12564" y="21330"/>
                  </a:lnTo>
                  <a:lnTo>
                    <a:pt x="13219" y="21127"/>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2"/>
                  </a:lnTo>
                  <a:lnTo>
                    <a:pt x="21600" y="13095"/>
                  </a:lnTo>
                  <a:lnTo>
                    <a:pt x="21600" y="0"/>
                  </a:lnTo>
                  <a:lnTo>
                    <a:pt x="21552" y="0"/>
                  </a:lnTo>
                  <a:close/>
                </a:path>
              </a:pathLst>
            </a:custGeom>
            <a:solidFill>
              <a:srgbClr val="C6E7FC">
                <a:alpha val="29000"/>
              </a:srgbClr>
            </a:solidFill>
            <a:ln w="12700" cap="flat">
              <a:noFill/>
              <a:miter lim="400000"/>
            </a:ln>
            <a:effectLst/>
          </p:spPr>
          <p:txBody>
            <a:bodyPr wrap="square" lIns="45719" tIns="45719" rIns="45719" bIns="45719" numCol="1" anchor="t">
              <a:noAutofit/>
            </a:bodyPr>
            <a:lstStyle/>
            <a:p>
              <a:pPr/>
            </a:p>
          </p:txBody>
        </p:sp>
        <p:sp>
          <p:nvSpPr>
            <p:cNvPr id="143" name="Freeform 18"/>
            <p:cNvSpPr/>
            <p:nvPr/>
          </p:nvSpPr>
          <p:spPr>
            <a:xfrm>
              <a:off x="2410742" y="16756"/>
              <a:ext cx="5551628" cy="851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cap="flat">
              <a:noFill/>
              <a:miter lim="400000"/>
            </a:ln>
            <a:effectLst/>
          </p:spPr>
          <p:txBody>
            <a:bodyPr wrap="square" lIns="45719" tIns="45719" rIns="45719" bIns="45719" numCol="1" anchor="t">
              <a:noAutofit/>
            </a:bodyPr>
            <a:lstStyle/>
            <a:p>
              <a:pPr/>
            </a:p>
          </p:txBody>
        </p:sp>
        <p:sp>
          <p:nvSpPr>
            <p:cNvPr id="144" name="Freeform 22"/>
            <p:cNvSpPr/>
            <p:nvPr/>
          </p:nvSpPr>
          <p:spPr>
            <a:xfrm>
              <a:off x="2620418" y="29044"/>
              <a:ext cx="5474995" cy="775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noFill/>
            <a:ln w="3175" cap="flat">
              <a:solidFill>
                <a:schemeClr val="accent6">
                  <a:hueOff val="-10717809"/>
                  <a:satOff val="-95633"/>
                  <a:lumOff val="55098"/>
                </a:schemeClr>
              </a:solidFill>
              <a:prstDash val="solid"/>
              <a:round/>
            </a:ln>
            <a:effectLst/>
          </p:spPr>
          <p:txBody>
            <a:bodyPr wrap="square" lIns="45719" tIns="45719" rIns="45719" bIns="45719" numCol="1" anchor="t">
              <a:noAutofit/>
            </a:bodyPr>
            <a:lstStyle/>
            <a:p>
              <a:pPr/>
            </a:p>
          </p:txBody>
        </p:sp>
        <p:sp>
          <p:nvSpPr>
            <p:cNvPr id="145" name="Freeform 26"/>
            <p:cNvSpPr/>
            <p:nvPr/>
          </p:nvSpPr>
          <p:spPr>
            <a:xfrm>
              <a:off x="5404746" y="15639"/>
              <a:ext cx="3312245" cy="6523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noFill/>
            <a:ln w="3175" cap="flat">
              <a:solidFill>
                <a:schemeClr val="accent6">
                  <a:hueOff val="-10717809"/>
                  <a:satOff val="-95633"/>
                  <a:lumOff val="55098"/>
                </a:schemeClr>
              </a:solidFill>
              <a:prstDash val="solid"/>
              <a:round/>
            </a:ln>
            <a:effectLst/>
          </p:spPr>
          <p:txBody>
            <a:bodyPr wrap="square" lIns="45719" tIns="45719" rIns="45719" bIns="45719" numCol="1" anchor="t">
              <a:noAutofit/>
            </a:bodyPr>
            <a:lstStyle/>
            <a:p>
              <a:pPr/>
            </a:p>
          </p:txBody>
        </p:sp>
        <p:sp>
          <p:nvSpPr>
            <p:cNvPr id="146" name="Freeform 19"/>
            <p:cNvSpPr/>
            <p:nvPr/>
          </p:nvSpPr>
          <p:spPr>
            <a:xfrm>
              <a:off x="0" y="-1"/>
              <a:ext cx="8723377" cy="13315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chemeClr val="accent6">
                <a:hueOff val="-10717809"/>
                <a:satOff val="-95633"/>
                <a:lumOff val="55098"/>
              </a:schemeClr>
            </a:solidFill>
            <a:ln w="12700" cap="flat">
              <a:noFill/>
              <a:miter lim="400000"/>
            </a:ln>
            <a:effectLst/>
          </p:spPr>
          <p:txBody>
            <a:bodyPr wrap="square" lIns="45719" tIns="45719" rIns="45719" bIns="45719" numCol="1" anchor="t">
              <a:noAutofit/>
            </a:bodyPr>
            <a:lstStyle/>
            <a:p>
              <a:pPr/>
            </a:p>
          </p:txBody>
        </p:sp>
      </p:grpSp>
      <p:sp>
        <p:nvSpPr>
          <p:cNvPr id="148" name="标题文本"/>
          <p:cNvSpPr txBox="1"/>
          <p:nvPr>
            <p:ph type="title"/>
          </p:nvPr>
        </p:nvSpPr>
        <p:spPr>
          <a:xfrm>
            <a:off x="6629400" y="1447800"/>
            <a:ext cx="2057400" cy="4487334"/>
          </a:xfrm>
          <a:prstGeom prst="rect">
            <a:avLst/>
          </a:prstGeom>
        </p:spPr>
        <p:txBody>
          <a:bodyPr/>
          <a:lstStyle>
            <a:lvl1pPr algn="l">
              <a:defRPr>
                <a:solidFill>
                  <a:srgbClr val="073E87"/>
                </a:solidFill>
              </a:defRPr>
            </a:lvl1pPr>
          </a:lstStyle>
          <a:p>
            <a:pPr/>
            <a:r>
              <a:t>标题文本</a:t>
            </a:r>
          </a:p>
        </p:txBody>
      </p:sp>
      <p:sp>
        <p:nvSpPr>
          <p:cNvPr id="149" name="正文级别 1…"/>
          <p:cNvSpPr txBox="1"/>
          <p:nvPr>
            <p:ph type="body" idx="1"/>
          </p:nvPr>
        </p:nvSpPr>
        <p:spPr>
          <a:xfrm>
            <a:off x="457200" y="1447800"/>
            <a:ext cx="6019800" cy="4487334"/>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0">
    <p:spTree>
      <p:nvGrpSpPr>
        <p:cNvPr id="1" name=""/>
        <p:cNvGrpSpPr/>
        <p:nvPr/>
      </p:nvGrpSpPr>
      <p:grpSpPr>
        <a:xfrm>
          <a:off x="0" y="0"/>
          <a:ext cx="0" cy="0"/>
          <a:chOff x="0" y="0"/>
          <a:chExt cx="0" cy="0"/>
        </a:xfrm>
      </p:grpSpPr>
      <p:sp>
        <p:nvSpPr>
          <p:cNvPr id="157" name="正文级别 1…"/>
          <p:cNvSpPr txBox="1"/>
          <p:nvPr>
            <p:ph type="body" idx="1"/>
          </p:nvPr>
        </p:nvSpPr>
        <p:spPr>
          <a:xfrm>
            <a:off x="872067" y="2675465"/>
            <a:ext cx="7408334" cy="3450699"/>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58" name="标题文本"/>
          <p:cNvSpPr txBox="1"/>
          <p:nvPr>
            <p:ph type="title"/>
          </p:nvPr>
        </p:nvSpPr>
        <p:spPr>
          <a:prstGeom prst="rect">
            <a:avLst/>
          </a:prstGeom>
        </p:spPr>
        <p:txBody>
          <a:bodyPr/>
          <a:lstStyle/>
          <a:p>
            <a:pPr/>
            <a:r>
              <a:t>标题文本</a:t>
            </a:r>
          </a:p>
        </p:txBody>
      </p:sp>
      <p:sp>
        <p:nvSpPr>
          <p:cNvPr id="15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幻灯片">
    <p:spTree>
      <p:nvGrpSpPr>
        <p:cNvPr id="1" name=""/>
        <p:cNvGrpSpPr/>
        <p:nvPr/>
      </p:nvGrpSpPr>
      <p:grpSpPr>
        <a:xfrm>
          <a:off x="0" y="0"/>
          <a:ext cx="0" cy="0"/>
          <a:chOff x="0" y="0"/>
          <a:chExt cx="0" cy="0"/>
        </a:xfrm>
      </p:grpSpPr>
      <p:sp>
        <p:nvSpPr>
          <p:cNvPr id="166" name="标题文本"/>
          <p:cNvSpPr txBox="1"/>
          <p:nvPr>
            <p:ph type="title"/>
          </p:nvPr>
        </p:nvSpPr>
        <p:spPr>
          <a:xfrm>
            <a:off x="685800" y="2130425"/>
            <a:ext cx="7772400" cy="1470025"/>
          </a:xfrm>
          <a:prstGeom prst="rect">
            <a:avLst/>
          </a:prstGeom>
        </p:spPr>
        <p:txBody>
          <a:bodyPr/>
          <a:lstStyle>
            <a:lvl1pPr>
              <a:defRPr>
                <a:solidFill>
                  <a:srgbClr val="000000"/>
                </a:solidFill>
                <a:latin typeface="Calibri"/>
                <a:ea typeface="Calibri"/>
                <a:cs typeface="Calibri"/>
                <a:sym typeface="Calibri"/>
              </a:defRPr>
            </a:lvl1pPr>
          </a:lstStyle>
          <a:p>
            <a:pPr/>
            <a:r>
              <a:t>标题文本</a:t>
            </a:r>
          </a:p>
        </p:txBody>
      </p:sp>
      <p:sp>
        <p:nvSpPr>
          <p:cNvPr id="167" name="正文级别 1…"/>
          <p:cNvSpPr txBox="1"/>
          <p:nvPr>
            <p:ph type="body" sz="quarter" idx="1"/>
          </p:nvPr>
        </p:nvSpPr>
        <p:spPr>
          <a:xfrm>
            <a:off x="1371600" y="3886200"/>
            <a:ext cx="6400800" cy="1752600"/>
          </a:xfrm>
          <a:prstGeom prst="rect">
            <a:avLst/>
          </a:prstGeom>
        </p:spPr>
        <p:txBody>
          <a:bodyPr/>
          <a:lstStyle>
            <a:lvl1pPr marL="0" indent="0" algn="ctr">
              <a:spcBef>
                <a:spcPts val="700"/>
              </a:spcBef>
              <a:buClrTx/>
              <a:buSzTx/>
              <a:buFontTx/>
              <a:buNone/>
              <a:defRPr sz="3200">
                <a:solidFill>
                  <a:srgbClr val="888888"/>
                </a:solidFill>
                <a:latin typeface="Calibri"/>
                <a:ea typeface="Calibri"/>
                <a:cs typeface="Calibri"/>
                <a:sym typeface="Calibri"/>
              </a:defRPr>
            </a:lvl1pPr>
            <a:lvl2pPr marL="0" indent="457200" algn="ctr">
              <a:spcBef>
                <a:spcPts val="700"/>
              </a:spcBef>
              <a:buClrTx/>
              <a:buSzTx/>
              <a:buFontTx/>
              <a:buNone/>
              <a:defRPr sz="3200">
                <a:solidFill>
                  <a:srgbClr val="888888"/>
                </a:solidFill>
                <a:latin typeface="Calibri"/>
                <a:ea typeface="Calibri"/>
                <a:cs typeface="Calibri"/>
                <a:sym typeface="Calibri"/>
              </a:defRPr>
            </a:lvl2pPr>
            <a:lvl3pPr marL="0" indent="914400" algn="ctr">
              <a:spcBef>
                <a:spcPts val="700"/>
              </a:spcBef>
              <a:buClrTx/>
              <a:buSzTx/>
              <a:buFontTx/>
              <a:buNone/>
              <a:defRPr sz="3200">
                <a:solidFill>
                  <a:srgbClr val="888888"/>
                </a:solidFill>
                <a:latin typeface="Calibri"/>
                <a:ea typeface="Calibri"/>
                <a:cs typeface="Calibri"/>
                <a:sym typeface="Calibri"/>
              </a:defRPr>
            </a:lvl3pPr>
            <a:lvl4pPr marL="0" indent="1371600" algn="ctr">
              <a:spcBef>
                <a:spcPts val="700"/>
              </a:spcBef>
              <a:buClrTx/>
              <a:buSzTx/>
              <a:buFontTx/>
              <a:buNone/>
              <a:defRPr sz="3200">
                <a:solidFill>
                  <a:srgbClr val="888888"/>
                </a:solidFill>
                <a:latin typeface="Calibri"/>
                <a:ea typeface="Calibri"/>
                <a:cs typeface="Calibri"/>
                <a:sym typeface="Calibri"/>
              </a:defRPr>
            </a:lvl4pPr>
            <a:lvl5pPr marL="0" indent="1828800" algn="ctr">
              <a:spcBef>
                <a:spcPts val="700"/>
              </a:spcBef>
              <a:buClrTx/>
              <a:buSzTx/>
              <a:buFontTx/>
              <a:buNone/>
              <a:defRPr sz="3200">
                <a:solidFill>
                  <a:srgbClr val="888888"/>
                </a:solidFill>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68" name="幻灯片编号"/>
          <p:cNvSpPr txBox="1"/>
          <p:nvPr>
            <p:ph type="sldNum" sz="quarter" idx="2"/>
          </p:nvPr>
        </p:nvSpPr>
        <p:spPr>
          <a:xfrm>
            <a:off x="8422818" y="6404292"/>
            <a:ext cx="263983" cy="269241"/>
          </a:xfrm>
          <a:prstGeom prst="rect">
            <a:avLst/>
          </a:prstGeom>
        </p:spPr>
        <p:txBody>
          <a:bodyPr/>
          <a:lstStyle>
            <a:lvl1pPr algn="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和内容">
    <p:spTree>
      <p:nvGrpSpPr>
        <p:cNvPr id="1" name=""/>
        <p:cNvGrpSpPr/>
        <p:nvPr/>
      </p:nvGrpSpPr>
      <p:grpSpPr>
        <a:xfrm>
          <a:off x="0" y="0"/>
          <a:ext cx="0" cy="0"/>
          <a:chOff x="0" y="0"/>
          <a:chExt cx="0" cy="0"/>
        </a:xfrm>
      </p:grpSpPr>
      <p:sp>
        <p:nvSpPr>
          <p:cNvPr id="175" name="标题文本"/>
          <p:cNvSpPr txBox="1"/>
          <p:nvPr>
            <p:ph type="title"/>
          </p:nvPr>
        </p:nvSpPr>
        <p:spPr>
          <a:xfrm>
            <a:off x="457200" y="274638"/>
            <a:ext cx="8229600" cy="1143001"/>
          </a:xfrm>
          <a:prstGeom prst="rect">
            <a:avLst/>
          </a:prstGeom>
        </p:spPr>
        <p:txBody>
          <a:bodyPr/>
          <a:lstStyle>
            <a:lvl1pPr>
              <a:defRPr>
                <a:solidFill>
                  <a:srgbClr val="000000"/>
                </a:solidFill>
                <a:latin typeface="Calibri"/>
                <a:ea typeface="Calibri"/>
                <a:cs typeface="Calibri"/>
                <a:sym typeface="Calibri"/>
              </a:defRPr>
            </a:lvl1pPr>
          </a:lstStyle>
          <a:p>
            <a:pPr/>
            <a:r>
              <a:t>标题文本</a:t>
            </a:r>
          </a:p>
        </p:txBody>
      </p:sp>
      <p:sp>
        <p:nvSpPr>
          <p:cNvPr id="176" name="正文级别 1…"/>
          <p:cNvSpPr txBox="1"/>
          <p:nvPr>
            <p:ph type="body" idx="1"/>
          </p:nvPr>
        </p:nvSpPr>
        <p:spPr>
          <a:xfrm>
            <a:off x="457200" y="1600200"/>
            <a:ext cx="8229600" cy="4525963"/>
          </a:xfrm>
          <a:prstGeom prst="rect">
            <a:avLst/>
          </a:prstGeom>
        </p:spPr>
        <p:txBody>
          <a:bodyPr/>
          <a:lstStyle>
            <a:lvl1pPr marL="342900" indent="-342900">
              <a:spcBef>
                <a:spcPts val="700"/>
              </a:spcBef>
              <a:buClrTx/>
              <a:buFont typeface="Arial"/>
              <a:buChar char="•"/>
              <a:defRPr sz="3200">
                <a:solidFill>
                  <a:srgbClr val="000000"/>
                </a:solidFill>
                <a:latin typeface="Calibri"/>
                <a:ea typeface="Calibri"/>
                <a:cs typeface="Calibri"/>
                <a:sym typeface="Calibri"/>
              </a:defRPr>
            </a:lvl1pPr>
            <a:lvl2pPr marL="783771" indent="-326571">
              <a:spcBef>
                <a:spcPts val="700"/>
              </a:spcBef>
              <a:buClrTx/>
              <a:buFont typeface="Arial"/>
              <a:buChar char="–"/>
              <a:defRPr sz="3200">
                <a:solidFill>
                  <a:srgbClr val="000000"/>
                </a:solidFill>
                <a:latin typeface="Calibri"/>
                <a:ea typeface="Calibri"/>
                <a:cs typeface="Calibri"/>
                <a:sym typeface="Calibri"/>
              </a:defRPr>
            </a:lvl2pPr>
            <a:lvl3pPr marL="1219200" indent="-304800">
              <a:spcBef>
                <a:spcPts val="700"/>
              </a:spcBef>
              <a:buClrTx/>
              <a:buFont typeface="Arial"/>
              <a:buChar char="•"/>
              <a:defRPr sz="3200">
                <a:solidFill>
                  <a:srgbClr val="000000"/>
                </a:solidFill>
                <a:latin typeface="Calibri"/>
                <a:ea typeface="Calibri"/>
                <a:cs typeface="Calibri"/>
                <a:sym typeface="Calibri"/>
              </a:defRPr>
            </a:lvl3pPr>
            <a:lvl4pPr marL="1737360" indent="-365760">
              <a:spcBef>
                <a:spcPts val="700"/>
              </a:spcBef>
              <a:buClrTx/>
              <a:buFont typeface="Arial"/>
              <a:buChar char="–"/>
              <a:defRPr sz="3200">
                <a:solidFill>
                  <a:srgbClr val="000000"/>
                </a:solidFill>
                <a:latin typeface="Calibri"/>
                <a:ea typeface="Calibri"/>
                <a:cs typeface="Calibri"/>
                <a:sym typeface="Calibri"/>
              </a:defRPr>
            </a:lvl4pPr>
            <a:lvl5pPr marL="2194560" indent="-365760">
              <a:spcBef>
                <a:spcPts val="700"/>
              </a:spcBef>
              <a:buClrTx/>
              <a:buFont typeface="Arial"/>
              <a:buChar char="»"/>
              <a:defRPr sz="3200">
                <a:solidFill>
                  <a:srgbClr val="000000"/>
                </a:solidFill>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77" name="幻灯片编号"/>
          <p:cNvSpPr txBox="1"/>
          <p:nvPr>
            <p:ph type="sldNum" sz="quarter" idx="2"/>
          </p:nvPr>
        </p:nvSpPr>
        <p:spPr>
          <a:xfrm>
            <a:off x="8422818" y="6404292"/>
            <a:ext cx="263983" cy="269241"/>
          </a:xfrm>
          <a:prstGeom prst="rect">
            <a:avLst/>
          </a:prstGeom>
        </p:spPr>
        <p:txBody>
          <a:bodyPr/>
          <a:lstStyle>
            <a:lvl1pPr algn="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标题">
    <p:spTree>
      <p:nvGrpSpPr>
        <p:cNvPr id="1" name=""/>
        <p:cNvGrpSpPr/>
        <p:nvPr/>
      </p:nvGrpSpPr>
      <p:grpSpPr>
        <a:xfrm>
          <a:off x="0" y="0"/>
          <a:ext cx="0" cy="0"/>
          <a:chOff x="0" y="0"/>
          <a:chExt cx="0" cy="0"/>
        </a:xfrm>
      </p:grpSpPr>
      <p:sp>
        <p:nvSpPr>
          <p:cNvPr id="184" name="标题文本"/>
          <p:cNvSpPr txBox="1"/>
          <p:nvPr>
            <p:ph type="title"/>
          </p:nvPr>
        </p:nvSpPr>
        <p:spPr>
          <a:xfrm>
            <a:off x="722312" y="4406900"/>
            <a:ext cx="7772401" cy="1362075"/>
          </a:xfrm>
          <a:prstGeom prst="rect">
            <a:avLst/>
          </a:prstGeom>
        </p:spPr>
        <p:txBody>
          <a:bodyPr anchor="t"/>
          <a:lstStyle>
            <a:lvl1pPr algn="l">
              <a:defRPr b="1" cap="all" sz="4000">
                <a:solidFill>
                  <a:srgbClr val="000000"/>
                </a:solidFill>
                <a:latin typeface="Calibri"/>
                <a:ea typeface="Calibri"/>
                <a:cs typeface="Calibri"/>
                <a:sym typeface="Calibri"/>
              </a:defRPr>
            </a:lvl1pPr>
          </a:lstStyle>
          <a:p>
            <a:pPr/>
            <a:r>
              <a:t>标题文本</a:t>
            </a:r>
          </a:p>
        </p:txBody>
      </p:sp>
      <p:sp>
        <p:nvSpPr>
          <p:cNvPr id="185" name="正文级别 1…"/>
          <p:cNvSpPr txBox="1"/>
          <p:nvPr>
            <p:ph type="body" sz="quarter" idx="1"/>
          </p:nvPr>
        </p:nvSpPr>
        <p:spPr>
          <a:xfrm>
            <a:off x="722312" y="2906713"/>
            <a:ext cx="7772401" cy="1500188"/>
          </a:xfrm>
          <a:prstGeom prst="rect">
            <a:avLst/>
          </a:prstGeom>
        </p:spPr>
        <p:txBody>
          <a:bodyPr anchor="b"/>
          <a:lstStyle>
            <a:lvl1pPr marL="0" indent="0">
              <a:spcBef>
                <a:spcPts val="400"/>
              </a:spcBef>
              <a:buClrTx/>
              <a:buSzTx/>
              <a:buFontTx/>
              <a:buNone/>
              <a:defRPr sz="2000">
                <a:solidFill>
                  <a:srgbClr val="888888"/>
                </a:solidFill>
                <a:latin typeface="Calibri"/>
                <a:ea typeface="Calibri"/>
                <a:cs typeface="Calibri"/>
                <a:sym typeface="Calibri"/>
              </a:defRPr>
            </a:lvl1pPr>
            <a:lvl2pPr marL="0" indent="457200">
              <a:spcBef>
                <a:spcPts val="400"/>
              </a:spcBef>
              <a:buClrTx/>
              <a:buSzTx/>
              <a:buFontTx/>
              <a:buNone/>
              <a:defRPr sz="2000">
                <a:solidFill>
                  <a:srgbClr val="888888"/>
                </a:solidFill>
                <a:latin typeface="Calibri"/>
                <a:ea typeface="Calibri"/>
                <a:cs typeface="Calibri"/>
                <a:sym typeface="Calibri"/>
              </a:defRPr>
            </a:lvl2pPr>
            <a:lvl3pPr marL="0" indent="914400">
              <a:spcBef>
                <a:spcPts val="400"/>
              </a:spcBef>
              <a:buClrTx/>
              <a:buSzTx/>
              <a:buFontTx/>
              <a:buNone/>
              <a:defRPr sz="2000">
                <a:solidFill>
                  <a:srgbClr val="888888"/>
                </a:solidFill>
                <a:latin typeface="Calibri"/>
                <a:ea typeface="Calibri"/>
                <a:cs typeface="Calibri"/>
                <a:sym typeface="Calibri"/>
              </a:defRPr>
            </a:lvl3pPr>
            <a:lvl4pPr marL="0" indent="1371600">
              <a:spcBef>
                <a:spcPts val="400"/>
              </a:spcBef>
              <a:buClrTx/>
              <a:buSzTx/>
              <a:buFontTx/>
              <a:buNone/>
              <a:defRPr sz="2000">
                <a:solidFill>
                  <a:srgbClr val="888888"/>
                </a:solidFill>
                <a:latin typeface="Calibri"/>
                <a:ea typeface="Calibri"/>
                <a:cs typeface="Calibri"/>
                <a:sym typeface="Calibri"/>
              </a:defRPr>
            </a:lvl4pPr>
            <a:lvl5pPr marL="0" indent="1828800">
              <a:spcBef>
                <a:spcPts val="400"/>
              </a:spcBef>
              <a:buClrTx/>
              <a:buSzTx/>
              <a:buFontTx/>
              <a:buNone/>
              <a:defRPr sz="2000">
                <a:solidFill>
                  <a:srgbClr val="888888"/>
                </a:solidFill>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86" name="幻灯片编号"/>
          <p:cNvSpPr txBox="1"/>
          <p:nvPr>
            <p:ph type="sldNum" sz="quarter" idx="2"/>
          </p:nvPr>
        </p:nvSpPr>
        <p:spPr>
          <a:xfrm>
            <a:off x="8422818" y="6404292"/>
            <a:ext cx="263983" cy="269241"/>
          </a:xfrm>
          <a:prstGeom prst="rect">
            <a:avLst/>
          </a:prstGeom>
        </p:spPr>
        <p:txBody>
          <a:bodyPr/>
          <a:lstStyle>
            <a:lvl1pPr algn="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两栏内容">
    <p:spTree>
      <p:nvGrpSpPr>
        <p:cNvPr id="1" name=""/>
        <p:cNvGrpSpPr/>
        <p:nvPr/>
      </p:nvGrpSpPr>
      <p:grpSpPr>
        <a:xfrm>
          <a:off x="0" y="0"/>
          <a:ext cx="0" cy="0"/>
          <a:chOff x="0" y="0"/>
          <a:chExt cx="0" cy="0"/>
        </a:xfrm>
      </p:grpSpPr>
      <p:sp>
        <p:nvSpPr>
          <p:cNvPr id="193" name="标题文本"/>
          <p:cNvSpPr txBox="1"/>
          <p:nvPr>
            <p:ph type="title"/>
          </p:nvPr>
        </p:nvSpPr>
        <p:spPr>
          <a:xfrm>
            <a:off x="457200" y="274638"/>
            <a:ext cx="8229600" cy="1143001"/>
          </a:xfrm>
          <a:prstGeom prst="rect">
            <a:avLst/>
          </a:prstGeom>
        </p:spPr>
        <p:txBody>
          <a:bodyPr/>
          <a:lstStyle>
            <a:lvl1pPr>
              <a:defRPr>
                <a:solidFill>
                  <a:srgbClr val="000000"/>
                </a:solidFill>
                <a:latin typeface="Calibri"/>
                <a:ea typeface="Calibri"/>
                <a:cs typeface="Calibri"/>
                <a:sym typeface="Calibri"/>
              </a:defRPr>
            </a:lvl1pPr>
          </a:lstStyle>
          <a:p>
            <a:pPr/>
            <a:r>
              <a:t>标题文本</a:t>
            </a:r>
          </a:p>
        </p:txBody>
      </p:sp>
      <p:sp>
        <p:nvSpPr>
          <p:cNvPr id="194" name="正文级别 1…"/>
          <p:cNvSpPr txBox="1"/>
          <p:nvPr>
            <p:ph type="body" sz="half" idx="1"/>
          </p:nvPr>
        </p:nvSpPr>
        <p:spPr>
          <a:xfrm>
            <a:off x="457200" y="1600200"/>
            <a:ext cx="4038600" cy="4525963"/>
          </a:xfrm>
          <a:prstGeom prst="rect">
            <a:avLst/>
          </a:prstGeom>
        </p:spPr>
        <p:txBody>
          <a:bodyPr/>
          <a:lstStyle>
            <a:lvl1pPr marL="342900" indent="-342900">
              <a:spcBef>
                <a:spcPts val="600"/>
              </a:spcBef>
              <a:buClrTx/>
              <a:buFont typeface="Arial"/>
              <a:buChar char="•"/>
              <a:defRPr sz="2800">
                <a:solidFill>
                  <a:srgbClr val="000000"/>
                </a:solidFill>
                <a:latin typeface="Calibri"/>
                <a:ea typeface="Calibri"/>
                <a:cs typeface="Calibri"/>
                <a:sym typeface="Calibri"/>
              </a:defRPr>
            </a:lvl1pPr>
            <a:lvl2pPr marL="790575" indent="-333375">
              <a:spcBef>
                <a:spcPts val="600"/>
              </a:spcBef>
              <a:buClrTx/>
              <a:buFont typeface="Arial"/>
              <a:buChar char="–"/>
              <a:defRPr sz="2800">
                <a:solidFill>
                  <a:srgbClr val="000000"/>
                </a:solidFill>
                <a:latin typeface="Calibri"/>
                <a:ea typeface="Calibri"/>
                <a:cs typeface="Calibri"/>
                <a:sym typeface="Calibri"/>
              </a:defRPr>
            </a:lvl2pPr>
            <a:lvl3pPr marL="1234439" indent="-320039">
              <a:spcBef>
                <a:spcPts val="600"/>
              </a:spcBef>
              <a:buClrTx/>
              <a:buFont typeface="Arial"/>
              <a:buChar char="•"/>
              <a:defRPr sz="2800">
                <a:solidFill>
                  <a:srgbClr val="000000"/>
                </a:solidFill>
                <a:latin typeface="Calibri"/>
                <a:ea typeface="Calibri"/>
                <a:cs typeface="Calibri"/>
                <a:sym typeface="Calibri"/>
              </a:defRPr>
            </a:lvl3pPr>
            <a:lvl4pPr marL="1727200" indent="-355600">
              <a:spcBef>
                <a:spcPts val="600"/>
              </a:spcBef>
              <a:buClrTx/>
              <a:buFont typeface="Arial"/>
              <a:buChar char="–"/>
              <a:defRPr sz="2800">
                <a:solidFill>
                  <a:srgbClr val="000000"/>
                </a:solidFill>
                <a:latin typeface="Calibri"/>
                <a:ea typeface="Calibri"/>
                <a:cs typeface="Calibri"/>
                <a:sym typeface="Calibri"/>
              </a:defRPr>
            </a:lvl4pPr>
            <a:lvl5pPr marL="2184400" indent="-355600">
              <a:spcBef>
                <a:spcPts val="600"/>
              </a:spcBef>
              <a:buClrTx/>
              <a:buFont typeface="Arial"/>
              <a:buChar char="»"/>
              <a:defRPr sz="2800">
                <a:solidFill>
                  <a:srgbClr val="000000"/>
                </a:solidFill>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95" name="幻灯片编号"/>
          <p:cNvSpPr txBox="1"/>
          <p:nvPr>
            <p:ph type="sldNum" sz="quarter" idx="2"/>
          </p:nvPr>
        </p:nvSpPr>
        <p:spPr>
          <a:xfrm>
            <a:off x="8422818" y="6404292"/>
            <a:ext cx="263983" cy="269241"/>
          </a:xfrm>
          <a:prstGeom prst="rect">
            <a:avLst/>
          </a:prstGeom>
        </p:spPr>
        <p:txBody>
          <a:bodyPr/>
          <a:lstStyle>
            <a:lvl1pPr algn="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比较">
    <p:spTree>
      <p:nvGrpSpPr>
        <p:cNvPr id="1" name=""/>
        <p:cNvGrpSpPr/>
        <p:nvPr/>
      </p:nvGrpSpPr>
      <p:grpSpPr>
        <a:xfrm>
          <a:off x="0" y="0"/>
          <a:ext cx="0" cy="0"/>
          <a:chOff x="0" y="0"/>
          <a:chExt cx="0" cy="0"/>
        </a:xfrm>
      </p:grpSpPr>
      <p:sp>
        <p:nvSpPr>
          <p:cNvPr id="202" name="标题文本"/>
          <p:cNvSpPr txBox="1"/>
          <p:nvPr>
            <p:ph type="title"/>
          </p:nvPr>
        </p:nvSpPr>
        <p:spPr>
          <a:xfrm>
            <a:off x="457200" y="274638"/>
            <a:ext cx="8229600" cy="1143001"/>
          </a:xfrm>
          <a:prstGeom prst="rect">
            <a:avLst/>
          </a:prstGeom>
        </p:spPr>
        <p:txBody>
          <a:bodyPr/>
          <a:lstStyle>
            <a:lvl1pPr>
              <a:defRPr>
                <a:solidFill>
                  <a:srgbClr val="000000"/>
                </a:solidFill>
                <a:latin typeface="Calibri"/>
                <a:ea typeface="Calibri"/>
                <a:cs typeface="Calibri"/>
                <a:sym typeface="Calibri"/>
              </a:defRPr>
            </a:lvl1pPr>
          </a:lstStyle>
          <a:p>
            <a:pPr/>
            <a:r>
              <a:t>标题文本</a:t>
            </a:r>
          </a:p>
        </p:txBody>
      </p:sp>
      <p:sp>
        <p:nvSpPr>
          <p:cNvPr id="203" name="正文级别 1…"/>
          <p:cNvSpPr txBox="1"/>
          <p:nvPr>
            <p:ph type="body" sz="quarter" idx="1"/>
          </p:nvPr>
        </p:nvSpPr>
        <p:spPr>
          <a:xfrm>
            <a:off x="457200" y="1535112"/>
            <a:ext cx="4040188" cy="639763"/>
          </a:xfrm>
          <a:prstGeom prst="rect">
            <a:avLst/>
          </a:prstGeom>
        </p:spPr>
        <p:txBody>
          <a:bodyPr anchor="b"/>
          <a:lstStyle>
            <a:lvl1pPr marL="0" indent="0">
              <a:buClrTx/>
              <a:buSzTx/>
              <a:buFontTx/>
              <a:buNone/>
              <a:defRPr b="1">
                <a:solidFill>
                  <a:srgbClr val="000000"/>
                </a:solidFill>
                <a:latin typeface="Calibri"/>
                <a:ea typeface="Calibri"/>
                <a:cs typeface="Calibri"/>
                <a:sym typeface="Calibri"/>
              </a:defRPr>
            </a:lvl1pPr>
            <a:lvl2pPr marL="0" indent="457200">
              <a:buClrTx/>
              <a:buSzTx/>
              <a:buFontTx/>
              <a:buNone/>
              <a:defRPr b="1">
                <a:solidFill>
                  <a:srgbClr val="000000"/>
                </a:solidFill>
                <a:latin typeface="Calibri"/>
                <a:ea typeface="Calibri"/>
                <a:cs typeface="Calibri"/>
                <a:sym typeface="Calibri"/>
              </a:defRPr>
            </a:lvl2pPr>
            <a:lvl3pPr marL="0" indent="914400">
              <a:buClrTx/>
              <a:buSzTx/>
              <a:buFontTx/>
              <a:buNone/>
              <a:defRPr b="1">
                <a:solidFill>
                  <a:srgbClr val="000000"/>
                </a:solidFill>
                <a:latin typeface="Calibri"/>
                <a:ea typeface="Calibri"/>
                <a:cs typeface="Calibri"/>
                <a:sym typeface="Calibri"/>
              </a:defRPr>
            </a:lvl3pPr>
            <a:lvl4pPr marL="0" indent="1371600">
              <a:buClrTx/>
              <a:buSzTx/>
              <a:buFontTx/>
              <a:buNone/>
              <a:defRPr b="1">
                <a:solidFill>
                  <a:srgbClr val="000000"/>
                </a:solidFill>
                <a:latin typeface="Calibri"/>
                <a:ea typeface="Calibri"/>
                <a:cs typeface="Calibri"/>
                <a:sym typeface="Calibri"/>
              </a:defRPr>
            </a:lvl4pPr>
            <a:lvl5pPr marL="0" indent="1828800">
              <a:buClrTx/>
              <a:buSzTx/>
              <a:buFontTx/>
              <a:buNone/>
              <a:defRPr b="1">
                <a:solidFill>
                  <a:srgbClr val="000000"/>
                </a:solidFill>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204" name="文本占位符 4"/>
          <p:cNvSpPr/>
          <p:nvPr>
            <p:ph type="body" sz="quarter" idx="13"/>
          </p:nvPr>
        </p:nvSpPr>
        <p:spPr>
          <a:xfrm>
            <a:off x="4645025" y="1535112"/>
            <a:ext cx="4041775" cy="639763"/>
          </a:xfrm>
          <a:prstGeom prst="rect">
            <a:avLst/>
          </a:prstGeom>
        </p:spPr>
        <p:txBody>
          <a:bodyPr anchor="b"/>
          <a:lstStyle/>
          <a:p>
            <a:pPr marL="0" indent="0">
              <a:buClrTx/>
              <a:buSzTx/>
              <a:buFontTx/>
              <a:buNone/>
              <a:defRPr b="1">
                <a:solidFill>
                  <a:srgbClr val="000000"/>
                </a:solidFill>
                <a:latin typeface="Calibri"/>
                <a:ea typeface="Calibri"/>
                <a:cs typeface="Calibri"/>
                <a:sym typeface="Calibri"/>
              </a:defRPr>
            </a:pPr>
          </a:p>
        </p:txBody>
      </p:sp>
      <p:sp>
        <p:nvSpPr>
          <p:cNvPr id="205" name="幻灯片编号"/>
          <p:cNvSpPr txBox="1"/>
          <p:nvPr>
            <p:ph type="sldNum" sz="quarter" idx="2"/>
          </p:nvPr>
        </p:nvSpPr>
        <p:spPr>
          <a:xfrm>
            <a:off x="8422818" y="6404292"/>
            <a:ext cx="263983" cy="269241"/>
          </a:xfrm>
          <a:prstGeom prst="rect">
            <a:avLst/>
          </a:prstGeom>
        </p:spPr>
        <p:txBody>
          <a:bodyPr/>
          <a:lstStyle>
            <a:lvl1pPr algn="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仅标题">
    <p:spTree>
      <p:nvGrpSpPr>
        <p:cNvPr id="1" name=""/>
        <p:cNvGrpSpPr/>
        <p:nvPr/>
      </p:nvGrpSpPr>
      <p:grpSpPr>
        <a:xfrm>
          <a:off x="0" y="0"/>
          <a:ext cx="0" cy="0"/>
          <a:chOff x="0" y="0"/>
          <a:chExt cx="0" cy="0"/>
        </a:xfrm>
      </p:grpSpPr>
      <p:sp>
        <p:nvSpPr>
          <p:cNvPr id="212" name="标题文本"/>
          <p:cNvSpPr txBox="1"/>
          <p:nvPr>
            <p:ph type="title"/>
          </p:nvPr>
        </p:nvSpPr>
        <p:spPr>
          <a:xfrm>
            <a:off x="457200" y="274638"/>
            <a:ext cx="8229600" cy="1143001"/>
          </a:xfrm>
          <a:prstGeom prst="rect">
            <a:avLst/>
          </a:prstGeom>
        </p:spPr>
        <p:txBody>
          <a:bodyPr/>
          <a:lstStyle>
            <a:lvl1pPr>
              <a:defRPr>
                <a:solidFill>
                  <a:srgbClr val="000000"/>
                </a:solidFill>
                <a:latin typeface="Calibri"/>
                <a:ea typeface="Calibri"/>
                <a:cs typeface="Calibri"/>
                <a:sym typeface="Calibri"/>
              </a:defRPr>
            </a:lvl1pPr>
          </a:lstStyle>
          <a:p>
            <a:pPr/>
            <a:r>
              <a:t>标题文本</a:t>
            </a:r>
          </a:p>
        </p:txBody>
      </p:sp>
      <p:sp>
        <p:nvSpPr>
          <p:cNvPr id="213" name="幻灯片编号"/>
          <p:cNvSpPr txBox="1"/>
          <p:nvPr>
            <p:ph type="sldNum" sz="quarter" idx="2"/>
          </p:nvPr>
        </p:nvSpPr>
        <p:spPr>
          <a:xfrm>
            <a:off x="8422818" y="6404292"/>
            <a:ext cx="263983" cy="269241"/>
          </a:xfrm>
          <a:prstGeom prst="rect">
            <a:avLst/>
          </a:prstGeom>
        </p:spPr>
        <p:txBody>
          <a:bodyPr/>
          <a:lstStyle>
            <a:lvl1pPr algn="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220" name="幻灯片编号"/>
          <p:cNvSpPr txBox="1"/>
          <p:nvPr>
            <p:ph type="sldNum" sz="quarter" idx="2"/>
          </p:nvPr>
        </p:nvSpPr>
        <p:spPr>
          <a:xfrm>
            <a:off x="8422818" y="6404292"/>
            <a:ext cx="263983" cy="269241"/>
          </a:xfrm>
          <a:prstGeom prst="rect">
            <a:avLst/>
          </a:prstGeom>
        </p:spPr>
        <p:txBody>
          <a:bodyPr/>
          <a:lstStyle>
            <a:lvl1pPr algn="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34" name="正文级别 1…"/>
          <p:cNvSpPr txBox="1"/>
          <p:nvPr>
            <p:ph type="body" idx="1"/>
          </p:nvPr>
        </p:nvSpPr>
        <p:spPr>
          <a:xfrm>
            <a:off x="872067" y="2675466"/>
            <a:ext cx="7408334" cy="3450697"/>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35" name="标题文本"/>
          <p:cNvSpPr txBox="1"/>
          <p:nvPr>
            <p:ph type="title"/>
          </p:nvPr>
        </p:nvSpPr>
        <p:spPr>
          <a:prstGeom prst="rect">
            <a:avLst/>
          </a:prstGeom>
        </p:spPr>
        <p:txBody>
          <a:bodyPr/>
          <a:lstStyle/>
          <a:p>
            <a:pPr/>
            <a:r>
              <a:t>标题文本</a:t>
            </a:r>
          </a:p>
        </p:txBody>
      </p:sp>
      <p:sp>
        <p:nvSpPr>
          <p:cNvPr id="3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内容与标题">
    <p:spTree>
      <p:nvGrpSpPr>
        <p:cNvPr id="1" name=""/>
        <p:cNvGrpSpPr/>
        <p:nvPr/>
      </p:nvGrpSpPr>
      <p:grpSpPr>
        <a:xfrm>
          <a:off x="0" y="0"/>
          <a:ext cx="0" cy="0"/>
          <a:chOff x="0" y="0"/>
          <a:chExt cx="0" cy="0"/>
        </a:xfrm>
      </p:grpSpPr>
      <p:sp>
        <p:nvSpPr>
          <p:cNvPr id="227" name="标题文本"/>
          <p:cNvSpPr txBox="1"/>
          <p:nvPr>
            <p:ph type="title"/>
          </p:nvPr>
        </p:nvSpPr>
        <p:spPr>
          <a:xfrm>
            <a:off x="457200" y="273050"/>
            <a:ext cx="3008314" cy="1162050"/>
          </a:xfrm>
          <a:prstGeom prst="rect">
            <a:avLst/>
          </a:prstGeom>
        </p:spPr>
        <p:txBody>
          <a:bodyPr anchor="b"/>
          <a:lstStyle>
            <a:lvl1pPr algn="l">
              <a:defRPr b="1" sz="2000">
                <a:solidFill>
                  <a:srgbClr val="000000"/>
                </a:solidFill>
                <a:latin typeface="Calibri"/>
                <a:ea typeface="Calibri"/>
                <a:cs typeface="Calibri"/>
                <a:sym typeface="Calibri"/>
              </a:defRPr>
            </a:lvl1pPr>
          </a:lstStyle>
          <a:p>
            <a:pPr/>
            <a:r>
              <a:t>标题文本</a:t>
            </a:r>
          </a:p>
        </p:txBody>
      </p:sp>
      <p:sp>
        <p:nvSpPr>
          <p:cNvPr id="228" name="正文级别 1…"/>
          <p:cNvSpPr txBox="1"/>
          <p:nvPr>
            <p:ph type="body" idx="1"/>
          </p:nvPr>
        </p:nvSpPr>
        <p:spPr>
          <a:xfrm>
            <a:off x="3575050" y="273050"/>
            <a:ext cx="5111750" cy="5853113"/>
          </a:xfrm>
          <a:prstGeom prst="rect">
            <a:avLst/>
          </a:prstGeom>
        </p:spPr>
        <p:txBody>
          <a:bodyPr/>
          <a:lstStyle>
            <a:lvl1pPr marL="342900" indent="-342900">
              <a:spcBef>
                <a:spcPts val="700"/>
              </a:spcBef>
              <a:buClrTx/>
              <a:buFont typeface="Arial"/>
              <a:buChar char="•"/>
              <a:defRPr sz="3200">
                <a:solidFill>
                  <a:srgbClr val="000000"/>
                </a:solidFill>
                <a:latin typeface="Calibri"/>
                <a:ea typeface="Calibri"/>
                <a:cs typeface="Calibri"/>
                <a:sym typeface="Calibri"/>
              </a:defRPr>
            </a:lvl1pPr>
            <a:lvl2pPr marL="783771" indent="-326571">
              <a:spcBef>
                <a:spcPts val="700"/>
              </a:spcBef>
              <a:buClrTx/>
              <a:buFont typeface="Arial"/>
              <a:buChar char="–"/>
              <a:defRPr sz="3200">
                <a:solidFill>
                  <a:srgbClr val="000000"/>
                </a:solidFill>
                <a:latin typeface="Calibri"/>
                <a:ea typeface="Calibri"/>
                <a:cs typeface="Calibri"/>
                <a:sym typeface="Calibri"/>
              </a:defRPr>
            </a:lvl2pPr>
            <a:lvl3pPr marL="1219200" indent="-304800">
              <a:spcBef>
                <a:spcPts val="700"/>
              </a:spcBef>
              <a:buClrTx/>
              <a:buFont typeface="Arial"/>
              <a:buChar char="•"/>
              <a:defRPr sz="3200">
                <a:solidFill>
                  <a:srgbClr val="000000"/>
                </a:solidFill>
                <a:latin typeface="Calibri"/>
                <a:ea typeface="Calibri"/>
                <a:cs typeface="Calibri"/>
                <a:sym typeface="Calibri"/>
              </a:defRPr>
            </a:lvl3pPr>
            <a:lvl4pPr marL="1737360" indent="-365760">
              <a:spcBef>
                <a:spcPts val="700"/>
              </a:spcBef>
              <a:buClrTx/>
              <a:buFont typeface="Arial"/>
              <a:buChar char="–"/>
              <a:defRPr sz="3200">
                <a:solidFill>
                  <a:srgbClr val="000000"/>
                </a:solidFill>
                <a:latin typeface="Calibri"/>
                <a:ea typeface="Calibri"/>
                <a:cs typeface="Calibri"/>
                <a:sym typeface="Calibri"/>
              </a:defRPr>
            </a:lvl4pPr>
            <a:lvl5pPr marL="2194560" indent="-365760">
              <a:spcBef>
                <a:spcPts val="700"/>
              </a:spcBef>
              <a:buClrTx/>
              <a:buFont typeface="Arial"/>
              <a:buChar char="»"/>
              <a:defRPr sz="3200">
                <a:solidFill>
                  <a:srgbClr val="000000"/>
                </a:solidFill>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229" name="文本占位符 3"/>
          <p:cNvSpPr/>
          <p:nvPr>
            <p:ph type="body" sz="half" idx="13"/>
          </p:nvPr>
        </p:nvSpPr>
        <p:spPr>
          <a:xfrm>
            <a:off x="457199" y="1435100"/>
            <a:ext cx="3008315" cy="4691063"/>
          </a:xfrm>
          <a:prstGeom prst="rect">
            <a:avLst/>
          </a:prstGeom>
        </p:spPr>
        <p:txBody>
          <a:bodyPr/>
          <a:lstStyle/>
          <a:p>
            <a:pPr marL="0" indent="0">
              <a:spcBef>
                <a:spcPts val="300"/>
              </a:spcBef>
              <a:buClrTx/>
              <a:buSzTx/>
              <a:buFontTx/>
              <a:buNone/>
              <a:defRPr sz="1400">
                <a:solidFill>
                  <a:srgbClr val="000000"/>
                </a:solidFill>
                <a:latin typeface="Calibri"/>
                <a:ea typeface="Calibri"/>
                <a:cs typeface="Calibri"/>
                <a:sym typeface="Calibri"/>
              </a:defRPr>
            </a:pPr>
          </a:p>
        </p:txBody>
      </p:sp>
      <p:sp>
        <p:nvSpPr>
          <p:cNvPr id="230" name="幻灯片编号"/>
          <p:cNvSpPr txBox="1"/>
          <p:nvPr>
            <p:ph type="sldNum" sz="quarter" idx="2"/>
          </p:nvPr>
        </p:nvSpPr>
        <p:spPr>
          <a:xfrm>
            <a:off x="8422818" y="6404292"/>
            <a:ext cx="263983" cy="269241"/>
          </a:xfrm>
          <a:prstGeom prst="rect">
            <a:avLst/>
          </a:prstGeom>
        </p:spPr>
        <p:txBody>
          <a:bodyPr/>
          <a:lstStyle>
            <a:lvl1pPr algn="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图片与标题">
    <p:spTree>
      <p:nvGrpSpPr>
        <p:cNvPr id="1" name=""/>
        <p:cNvGrpSpPr/>
        <p:nvPr/>
      </p:nvGrpSpPr>
      <p:grpSpPr>
        <a:xfrm>
          <a:off x="0" y="0"/>
          <a:ext cx="0" cy="0"/>
          <a:chOff x="0" y="0"/>
          <a:chExt cx="0" cy="0"/>
        </a:xfrm>
      </p:grpSpPr>
      <p:sp>
        <p:nvSpPr>
          <p:cNvPr id="237" name="标题文本"/>
          <p:cNvSpPr txBox="1"/>
          <p:nvPr>
            <p:ph type="title"/>
          </p:nvPr>
        </p:nvSpPr>
        <p:spPr>
          <a:xfrm>
            <a:off x="1792288" y="4800600"/>
            <a:ext cx="5486401" cy="566738"/>
          </a:xfrm>
          <a:prstGeom prst="rect">
            <a:avLst/>
          </a:prstGeom>
        </p:spPr>
        <p:txBody>
          <a:bodyPr anchor="b"/>
          <a:lstStyle>
            <a:lvl1pPr algn="l">
              <a:defRPr b="1" sz="2000">
                <a:solidFill>
                  <a:srgbClr val="000000"/>
                </a:solidFill>
                <a:latin typeface="Calibri"/>
                <a:ea typeface="Calibri"/>
                <a:cs typeface="Calibri"/>
                <a:sym typeface="Calibri"/>
              </a:defRPr>
            </a:lvl1pPr>
          </a:lstStyle>
          <a:p>
            <a:pPr/>
            <a:r>
              <a:t>标题文本</a:t>
            </a:r>
          </a:p>
        </p:txBody>
      </p:sp>
      <p:sp>
        <p:nvSpPr>
          <p:cNvPr id="238" name="图片占位符 2"/>
          <p:cNvSpPr/>
          <p:nvPr>
            <p:ph type="pic" sz="half" idx="13"/>
          </p:nvPr>
        </p:nvSpPr>
        <p:spPr>
          <a:xfrm>
            <a:off x="1792288" y="612775"/>
            <a:ext cx="5486401" cy="4114800"/>
          </a:xfrm>
          <a:prstGeom prst="rect">
            <a:avLst/>
          </a:prstGeom>
        </p:spPr>
        <p:txBody>
          <a:bodyPr lIns="91439" rIns="91439">
            <a:noAutofit/>
          </a:bodyPr>
          <a:lstStyle/>
          <a:p>
            <a:pPr/>
          </a:p>
        </p:txBody>
      </p:sp>
      <p:sp>
        <p:nvSpPr>
          <p:cNvPr id="239" name="正文级别 1…"/>
          <p:cNvSpPr txBox="1"/>
          <p:nvPr>
            <p:ph type="body" sz="quarter" idx="1"/>
          </p:nvPr>
        </p:nvSpPr>
        <p:spPr>
          <a:xfrm>
            <a:off x="1792288" y="5367337"/>
            <a:ext cx="5486401" cy="804863"/>
          </a:xfrm>
          <a:prstGeom prst="rect">
            <a:avLst/>
          </a:prstGeom>
        </p:spPr>
        <p:txBody>
          <a:bodyPr/>
          <a:lstStyle>
            <a:lvl1pPr marL="0" indent="0">
              <a:spcBef>
                <a:spcPts val="300"/>
              </a:spcBef>
              <a:buClrTx/>
              <a:buSzTx/>
              <a:buFontTx/>
              <a:buNone/>
              <a:defRPr sz="1400">
                <a:solidFill>
                  <a:srgbClr val="000000"/>
                </a:solidFill>
                <a:latin typeface="Calibri"/>
                <a:ea typeface="Calibri"/>
                <a:cs typeface="Calibri"/>
                <a:sym typeface="Calibri"/>
              </a:defRPr>
            </a:lvl1pPr>
            <a:lvl2pPr marL="0" indent="457200">
              <a:spcBef>
                <a:spcPts val="300"/>
              </a:spcBef>
              <a:buClrTx/>
              <a:buSzTx/>
              <a:buFontTx/>
              <a:buNone/>
              <a:defRPr sz="1400">
                <a:solidFill>
                  <a:srgbClr val="000000"/>
                </a:solidFill>
                <a:latin typeface="Calibri"/>
                <a:ea typeface="Calibri"/>
                <a:cs typeface="Calibri"/>
                <a:sym typeface="Calibri"/>
              </a:defRPr>
            </a:lvl2pPr>
            <a:lvl3pPr marL="0" indent="914400">
              <a:spcBef>
                <a:spcPts val="300"/>
              </a:spcBef>
              <a:buClrTx/>
              <a:buSzTx/>
              <a:buFontTx/>
              <a:buNone/>
              <a:defRPr sz="1400">
                <a:solidFill>
                  <a:srgbClr val="000000"/>
                </a:solidFill>
                <a:latin typeface="Calibri"/>
                <a:ea typeface="Calibri"/>
                <a:cs typeface="Calibri"/>
                <a:sym typeface="Calibri"/>
              </a:defRPr>
            </a:lvl3pPr>
            <a:lvl4pPr marL="0" indent="1371600">
              <a:spcBef>
                <a:spcPts val="300"/>
              </a:spcBef>
              <a:buClrTx/>
              <a:buSzTx/>
              <a:buFontTx/>
              <a:buNone/>
              <a:defRPr sz="1400">
                <a:solidFill>
                  <a:srgbClr val="000000"/>
                </a:solidFill>
                <a:latin typeface="Calibri"/>
                <a:ea typeface="Calibri"/>
                <a:cs typeface="Calibri"/>
                <a:sym typeface="Calibri"/>
              </a:defRPr>
            </a:lvl4pPr>
            <a:lvl5pPr marL="0" indent="1828800">
              <a:spcBef>
                <a:spcPts val="300"/>
              </a:spcBef>
              <a:buClrTx/>
              <a:buSzTx/>
              <a:buFontTx/>
              <a:buNone/>
              <a:defRPr sz="1400">
                <a:solidFill>
                  <a:srgbClr val="000000"/>
                </a:solidFill>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240" name="幻灯片编号"/>
          <p:cNvSpPr txBox="1"/>
          <p:nvPr>
            <p:ph type="sldNum" sz="quarter" idx="2"/>
          </p:nvPr>
        </p:nvSpPr>
        <p:spPr>
          <a:xfrm>
            <a:off x="8422818" y="6404292"/>
            <a:ext cx="263983" cy="269241"/>
          </a:xfrm>
          <a:prstGeom prst="rect">
            <a:avLst/>
          </a:prstGeom>
        </p:spPr>
        <p:txBody>
          <a:bodyPr/>
          <a:lstStyle>
            <a:lvl1pPr algn="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和竖排文字">
    <p:spTree>
      <p:nvGrpSpPr>
        <p:cNvPr id="1" name=""/>
        <p:cNvGrpSpPr/>
        <p:nvPr/>
      </p:nvGrpSpPr>
      <p:grpSpPr>
        <a:xfrm>
          <a:off x="0" y="0"/>
          <a:ext cx="0" cy="0"/>
          <a:chOff x="0" y="0"/>
          <a:chExt cx="0" cy="0"/>
        </a:xfrm>
      </p:grpSpPr>
      <p:sp>
        <p:nvSpPr>
          <p:cNvPr id="247" name="标题文本"/>
          <p:cNvSpPr txBox="1"/>
          <p:nvPr>
            <p:ph type="title"/>
          </p:nvPr>
        </p:nvSpPr>
        <p:spPr>
          <a:xfrm>
            <a:off x="457200" y="274638"/>
            <a:ext cx="8229600" cy="1143001"/>
          </a:xfrm>
          <a:prstGeom prst="rect">
            <a:avLst/>
          </a:prstGeom>
        </p:spPr>
        <p:txBody>
          <a:bodyPr/>
          <a:lstStyle>
            <a:lvl1pPr>
              <a:defRPr>
                <a:solidFill>
                  <a:srgbClr val="000000"/>
                </a:solidFill>
                <a:latin typeface="Calibri"/>
                <a:ea typeface="Calibri"/>
                <a:cs typeface="Calibri"/>
                <a:sym typeface="Calibri"/>
              </a:defRPr>
            </a:lvl1pPr>
          </a:lstStyle>
          <a:p>
            <a:pPr/>
            <a:r>
              <a:t>标题文本</a:t>
            </a:r>
          </a:p>
        </p:txBody>
      </p:sp>
      <p:sp>
        <p:nvSpPr>
          <p:cNvPr id="248" name="正文级别 1…"/>
          <p:cNvSpPr txBox="1"/>
          <p:nvPr>
            <p:ph type="body" idx="1"/>
          </p:nvPr>
        </p:nvSpPr>
        <p:spPr>
          <a:xfrm>
            <a:off x="457200" y="1600200"/>
            <a:ext cx="8229600" cy="4525963"/>
          </a:xfrm>
          <a:prstGeom prst="rect">
            <a:avLst/>
          </a:prstGeom>
        </p:spPr>
        <p:txBody>
          <a:bodyPr/>
          <a:lstStyle>
            <a:lvl1pPr marL="342900" indent="-342900">
              <a:spcBef>
                <a:spcPts val="700"/>
              </a:spcBef>
              <a:buClrTx/>
              <a:buFont typeface="Arial"/>
              <a:buChar char="•"/>
              <a:defRPr sz="3200">
                <a:solidFill>
                  <a:srgbClr val="000000"/>
                </a:solidFill>
                <a:latin typeface="Calibri"/>
                <a:ea typeface="Calibri"/>
                <a:cs typeface="Calibri"/>
                <a:sym typeface="Calibri"/>
              </a:defRPr>
            </a:lvl1pPr>
            <a:lvl2pPr marL="783771" indent="-326571">
              <a:spcBef>
                <a:spcPts val="700"/>
              </a:spcBef>
              <a:buClrTx/>
              <a:buFont typeface="Arial"/>
              <a:buChar char="–"/>
              <a:defRPr sz="3200">
                <a:solidFill>
                  <a:srgbClr val="000000"/>
                </a:solidFill>
                <a:latin typeface="Calibri"/>
                <a:ea typeface="Calibri"/>
                <a:cs typeface="Calibri"/>
                <a:sym typeface="Calibri"/>
              </a:defRPr>
            </a:lvl2pPr>
            <a:lvl3pPr marL="1219200" indent="-304800">
              <a:spcBef>
                <a:spcPts val="700"/>
              </a:spcBef>
              <a:buClrTx/>
              <a:buFont typeface="Arial"/>
              <a:buChar char="•"/>
              <a:defRPr sz="3200">
                <a:solidFill>
                  <a:srgbClr val="000000"/>
                </a:solidFill>
                <a:latin typeface="Calibri"/>
                <a:ea typeface="Calibri"/>
                <a:cs typeface="Calibri"/>
                <a:sym typeface="Calibri"/>
              </a:defRPr>
            </a:lvl3pPr>
            <a:lvl4pPr marL="1737360" indent="-365760">
              <a:spcBef>
                <a:spcPts val="700"/>
              </a:spcBef>
              <a:buClrTx/>
              <a:buFont typeface="Arial"/>
              <a:buChar char="–"/>
              <a:defRPr sz="3200">
                <a:solidFill>
                  <a:srgbClr val="000000"/>
                </a:solidFill>
                <a:latin typeface="Calibri"/>
                <a:ea typeface="Calibri"/>
                <a:cs typeface="Calibri"/>
                <a:sym typeface="Calibri"/>
              </a:defRPr>
            </a:lvl4pPr>
            <a:lvl5pPr marL="2194560" indent="-365760">
              <a:spcBef>
                <a:spcPts val="700"/>
              </a:spcBef>
              <a:buClrTx/>
              <a:buFont typeface="Arial"/>
              <a:buChar char="»"/>
              <a:defRPr sz="3200">
                <a:solidFill>
                  <a:srgbClr val="000000"/>
                </a:solidFill>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249" name="幻灯片编号"/>
          <p:cNvSpPr txBox="1"/>
          <p:nvPr>
            <p:ph type="sldNum" sz="quarter" idx="2"/>
          </p:nvPr>
        </p:nvSpPr>
        <p:spPr>
          <a:xfrm>
            <a:off x="8422818" y="6404292"/>
            <a:ext cx="263983" cy="269241"/>
          </a:xfrm>
          <a:prstGeom prst="rect">
            <a:avLst/>
          </a:prstGeom>
        </p:spPr>
        <p:txBody>
          <a:bodyPr/>
          <a:lstStyle>
            <a:lvl1pPr algn="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垂直排列标题与文本">
    <p:spTree>
      <p:nvGrpSpPr>
        <p:cNvPr id="1" name=""/>
        <p:cNvGrpSpPr/>
        <p:nvPr/>
      </p:nvGrpSpPr>
      <p:grpSpPr>
        <a:xfrm>
          <a:off x="0" y="0"/>
          <a:ext cx="0" cy="0"/>
          <a:chOff x="0" y="0"/>
          <a:chExt cx="0" cy="0"/>
        </a:xfrm>
      </p:grpSpPr>
      <p:sp>
        <p:nvSpPr>
          <p:cNvPr id="256" name="标题文本"/>
          <p:cNvSpPr txBox="1"/>
          <p:nvPr>
            <p:ph type="title"/>
          </p:nvPr>
        </p:nvSpPr>
        <p:spPr>
          <a:xfrm>
            <a:off x="6629400" y="274638"/>
            <a:ext cx="2057400" cy="5851526"/>
          </a:xfrm>
          <a:prstGeom prst="rect">
            <a:avLst/>
          </a:prstGeom>
        </p:spPr>
        <p:txBody>
          <a:bodyPr/>
          <a:lstStyle>
            <a:lvl1pPr>
              <a:defRPr>
                <a:solidFill>
                  <a:srgbClr val="000000"/>
                </a:solidFill>
                <a:latin typeface="Calibri"/>
                <a:ea typeface="Calibri"/>
                <a:cs typeface="Calibri"/>
                <a:sym typeface="Calibri"/>
              </a:defRPr>
            </a:lvl1pPr>
          </a:lstStyle>
          <a:p>
            <a:pPr/>
            <a:r>
              <a:t>标题文本</a:t>
            </a:r>
          </a:p>
        </p:txBody>
      </p:sp>
      <p:sp>
        <p:nvSpPr>
          <p:cNvPr id="257" name="正文级别 1…"/>
          <p:cNvSpPr txBox="1"/>
          <p:nvPr>
            <p:ph type="body" idx="1"/>
          </p:nvPr>
        </p:nvSpPr>
        <p:spPr>
          <a:xfrm>
            <a:off x="457200" y="274638"/>
            <a:ext cx="6019800" cy="5851526"/>
          </a:xfrm>
          <a:prstGeom prst="rect">
            <a:avLst/>
          </a:prstGeom>
        </p:spPr>
        <p:txBody>
          <a:bodyPr/>
          <a:lstStyle>
            <a:lvl1pPr marL="342900" indent="-342900">
              <a:spcBef>
                <a:spcPts val="700"/>
              </a:spcBef>
              <a:buClrTx/>
              <a:buFont typeface="Arial"/>
              <a:buChar char="•"/>
              <a:defRPr sz="3200">
                <a:solidFill>
                  <a:srgbClr val="000000"/>
                </a:solidFill>
                <a:latin typeface="Calibri"/>
                <a:ea typeface="Calibri"/>
                <a:cs typeface="Calibri"/>
                <a:sym typeface="Calibri"/>
              </a:defRPr>
            </a:lvl1pPr>
            <a:lvl2pPr marL="783771" indent="-326571">
              <a:spcBef>
                <a:spcPts val="700"/>
              </a:spcBef>
              <a:buClrTx/>
              <a:buFont typeface="Arial"/>
              <a:buChar char="–"/>
              <a:defRPr sz="3200">
                <a:solidFill>
                  <a:srgbClr val="000000"/>
                </a:solidFill>
                <a:latin typeface="Calibri"/>
                <a:ea typeface="Calibri"/>
                <a:cs typeface="Calibri"/>
                <a:sym typeface="Calibri"/>
              </a:defRPr>
            </a:lvl2pPr>
            <a:lvl3pPr marL="1219200" indent="-304800">
              <a:spcBef>
                <a:spcPts val="700"/>
              </a:spcBef>
              <a:buClrTx/>
              <a:buFont typeface="Arial"/>
              <a:buChar char="•"/>
              <a:defRPr sz="3200">
                <a:solidFill>
                  <a:srgbClr val="000000"/>
                </a:solidFill>
                <a:latin typeface="Calibri"/>
                <a:ea typeface="Calibri"/>
                <a:cs typeface="Calibri"/>
                <a:sym typeface="Calibri"/>
              </a:defRPr>
            </a:lvl3pPr>
            <a:lvl4pPr marL="1737360" indent="-365760">
              <a:spcBef>
                <a:spcPts val="700"/>
              </a:spcBef>
              <a:buClrTx/>
              <a:buFont typeface="Arial"/>
              <a:buChar char="–"/>
              <a:defRPr sz="3200">
                <a:solidFill>
                  <a:srgbClr val="000000"/>
                </a:solidFill>
                <a:latin typeface="Calibri"/>
                <a:ea typeface="Calibri"/>
                <a:cs typeface="Calibri"/>
                <a:sym typeface="Calibri"/>
              </a:defRPr>
            </a:lvl4pPr>
            <a:lvl5pPr marL="2194560" indent="-365760">
              <a:spcBef>
                <a:spcPts val="700"/>
              </a:spcBef>
              <a:buClrTx/>
              <a:buFont typeface="Arial"/>
              <a:buChar char="»"/>
              <a:defRPr sz="3200">
                <a:solidFill>
                  <a:srgbClr val="000000"/>
                </a:solidFill>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258" name="幻灯片编号"/>
          <p:cNvSpPr txBox="1"/>
          <p:nvPr>
            <p:ph type="sldNum" sz="quarter" idx="2"/>
          </p:nvPr>
        </p:nvSpPr>
        <p:spPr>
          <a:xfrm>
            <a:off x="8422818" y="6404292"/>
            <a:ext cx="263983" cy="269241"/>
          </a:xfrm>
          <a:prstGeom prst="rect">
            <a:avLst/>
          </a:prstGeom>
        </p:spPr>
        <p:txBody>
          <a:bodyPr/>
          <a:lstStyle>
            <a:lvl1pPr algn="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标题">
    <p:spTree>
      <p:nvGrpSpPr>
        <p:cNvPr id="1" name=""/>
        <p:cNvGrpSpPr/>
        <p:nvPr/>
      </p:nvGrpSpPr>
      <p:grpSpPr>
        <a:xfrm>
          <a:off x="0" y="0"/>
          <a:ext cx="0" cy="0"/>
          <a:chOff x="0" y="0"/>
          <a:chExt cx="0" cy="0"/>
        </a:xfrm>
      </p:grpSpPr>
      <p:sp>
        <p:nvSpPr>
          <p:cNvPr id="43" name="Rounded Rectangle 13"/>
          <p:cNvSpPr/>
          <p:nvPr/>
        </p:nvSpPr>
        <p:spPr>
          <a:xfrm>
            <a:off x="228600" y="228600"/>
            <a:ext cx="8695944" cy="4736592"/>
          </a:xfrm>
          <a:prstGeom prst="roundRect">
            <a:avLst>
              <a:gd name="adj" fmla="val 1272"/>
            </a:avLst>
          </a:prstGeom>
          <a:gradFill>
            <a:gsLst>
              <a:gs pos="0">
                <a:srgbClr val="0293E0"/>
              </a:gs>
              <a:gs pos="100000">
                <a:srgbClr val="83D3FE"/>
              </a:gs>
            </a:gsLst>
            <a:lin ang="5400000"/>
          </a:gradFill>
          <a:ln w="12700">
            <a:miter lim="400000"/>
          </a:ln>
        </p:spPr>
        <p:txBody>
          <a:bodyPr lIns="45719" rIns="45719" anchor="ctr"/>
          <a:lstStyle/>
          <a:p>
            <a:pPr algn="ctr">
              <a:defRPr>
                <a:solidFill>
                  <a:schemeClr val="accent6">
                    <a:hueOff val="-10717809"/>
                    <a:satOff val="-95633"/>
                    <a:lumOff val="55098"/>
                  </a:schemeClr>
                </a:solidFill>
              </a:defRPr>
            </a:pPr>
          </a:p>
        </p:txBody>
      </p:sp>
      <p:sp>
        <p:nvSpPr>
          <p:cNvPr id="44" name="Freeform 14"/>
          <p:cNvSpPr/>
          <p:nvPr/>
        </p:nvSpPr>
        <p:spPr>
          <a:xfrm>
            <a:off x="6047437" y="4203591"/>
            <a:ext cx="2876430" cy="714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7"/>
                </a:lnTo>
                <a:lnTo>
                  <a:pt x="19716" y="1282"/>
                </a:lnTo>
                <a:lnTo>
                  <a:pt x="18774" y="2025"/>
                </a:lnTo>
                <a:lnTo>
                  <a:pt x="17800" y="2767"/>
                </a:lnTo>
                <a:lnTo>
                  <a:pt x="16811" y="3645"/>
                </a:lnTo>
                <a:lnTo>
                  <a:pt x="15789" y="4522"/>
                </a:lnTo>
                <a:lnTo>
                  <a:pt x="14751" y="5535"/>
                </a:lnTo>
                <a:lnTo>
                  <a:pt x="13682" y="6547"/>
                </a:lnTo>
                <a:lnTo>
                  <a:pt x="11750" y="8505"/>
                </a:lnTo>
                <a:lnTo>
                  <a:pt x="9866" y="10260"/>
                </a:lnTo>
                <a:lnTo>
                  <a:pt x="8062" y="11880"/>
                </a:lnTo>
                <a:lnTo>
                  <a:pt x="6322" y="13432"/>
                </a:lnTo>
                <a:lnTo>
                  <a:pt x="4662" y="14782"/>
                </a:lnTo>
                <a:lnTo>
                  <a:pt x="3049" y="15997"/>
                </a:lnTo>
                <a:lnTo>
                  <a:pt x="1501" y="17145"/>
                </a:lnTo>
                <a:lnTo>
                  <a:pt x="0" y="18158"/>
                </a:lnTo>
                <a:lnTo>
                  <a:pt x="1038" y="18765"/>
                </a:lnTo>
                <a:lnTo>
                  <a:pt x="2027" y="19305"/>
                </a:lnTo>
                <a:lnTo>
                  <a:pt x="2985" y="19778"/>
                </a:lnTo>
                <a:lnTo>
                  <a:pt x="3927" y="20182"/>
                </a:lnTo>
                <a:lnTo>
                  <a:pt x="4837" y="20587"/>
                </a:lnTo>
                <a:lnTo>
                  <a:pt x="5715" y="20857"/>
                </a:lnTo>
                <a:lnTo>
                  <a:pt x="6561" y="21127"/>
                </a:lnTo>
                <a:lnTo>
                  <a:pt x="7392" y="21330"/>
                </a:lnTo>
                <a:lnTo>
                  <a:pt x="8206" y="21465"/>
                </a:lnTo>
                <a:lnTo>
                  <a:pt x="8988" y="21532"/>
                </a:lnTo>
                <a:lnTo>
                  <a:pt x="9738" y="21600"/>
                </a:lnTo>
                <a:lnTo>
                  <a:pt x="10473" y="21600"/>
                </a:lnTo>
                <a:lnTo>
                  <a:pt x="11191" y="21532"/>
                </a:lnTo>
                <a:lnTo>
                  <a:pt x="11894" y="21465"/>
                </a:lnTo>
                <a:lnTo>
                  <a:pt x="12564" y="21330"/>
                </a:lnTo>
                <a:lnTo>
                  <a:pt x="13219" y="21127"/>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3"/>
                </a:lnTo>
                <a:lnTo>
                  <a:pt x="21600" y="13095"/>
                </a:lnTo>
                <a:lnTo>
                  <a:pt x="21600" y="0"/>
                </a:lnTo>
                <a:lnTo>
                  <a:pt x="21552" y="0"/>
                </a:lnTo>
                <a:close/>
              </a:path>
            </a:pathLst>
          </a:custGeom>
          <a:solidFill>
            <a:srgbClr val="C6E7FC">
              <a:alpha val="29000"/>
            </a:srgbClr>
          </a:solidFill>
          <a:ln w="12700">
            <a:miter lim="400000"/>
          </a:ln>
        </p:spPr>
        <p:txBody>
          <a:bodyPr lIns="45719" rIns="45719"/>
          <a:lstStyle/>
          <a:p>
            <a:pPr/>
          </a:p>
        </p:txBody>
      </p:sp>
      <p:sp>
        <p:nvSpPr>
          <p:cNvPr id="45" name="Freeform 18"/>
          <p:cNvSpPr/>
          <p:nvPr/>
        </p:nvSpPr>
        <p:spPr>
          <a:xfrm>
            <a:off x="2619319" y="4075290"/>
            <a:ext cx="5544517" cy="850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a:miter lim="400000"/>
          </a:ln>
        </p:spPr>
        <p:txBody>
          <a:bodyPr lIns="45719" rIns="45719"/>
          <a:lstStyle/>
          <a:p>
            <a:pPr/>
          </a:p>
        </p:txBody>
      </p:sp>
      <p:sp>
        <p:nvSpPr>
          <p:cNvPr id="46" name="Freeform 22"/>
          <p:cNvSpPr/>
          <p:nvPr/>
        </p:nvSpPr>
        <p:spPr>
          <a:xfrm>
            <a:off x="2828728" y="4087562"/>
            <a:ext cx="5467980" cy="7742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ln w="3175">
            <a:solidFill>
              <a:schemeClr val="accent6">
                <a:hueOff val="-10717809"/>
                <a:satOff val="-95633"/>
                <a:lumOff val="55098"/>
              </a:schemeClr>
            </a:solidFill>
          </a:ln>
        </p:spPr>
        <p:txBody>
          <a:bodyPr lIns="45719" rIns="45719"/>
          <a:lstStyle/>
          <a:p>
            <a:pPr/>
          </a:p>
        </p:txBody>
      </p:sp>
      <p:sp>
        <p:nvSpPr>
          <p:cNvPr id="47" name="Freeform 26"/>
          <p:cNvSpPr/>
          <p:nvPr/>
        </p:nvSpPr>
        <p:spPr>
          <a:xfrm>
            <a:off x="5609488" y="4074174"/>
            <a:ext cx="3308002" cy="651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ln w="3175">
            <a:solidFill>
              <a:schemeClr val="accent6">
                <a:hueOff val="-10717809"/>
                <a:satOff val="-95633"/>
                <a:lumOff val="55098"/>
              </a:schemeClr>
            </a:solidFill>
          </a:ln>
        </p:spPr>
        <p:txBody>
          <a:bodyPr lIns="45719" rIns="45719"/>
          <a:lstStyle/>
          <a:p>
            <a:pPr/>
          </a:p>
        </p:txBody>
      </p:sp>
      <p:sp>
        <p:nvSpPr>
          <p:cNvPr id="48" name="Freeform 10"/>
          <p:cNvSpPr/>
          <p:nvPr/>
        </p:nvSpPr>
        <p:spPr>
          <a:xfrm>
            <a:off x="211665" y="4058554"/>
            <a:ext cx="8723378" cy="1329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chemeClr val="accent6">
              <a:hueOff val="-10717809"/>
              <a:satOff val="-95633"/>
              <a:lumOff val="55098"/>
            </a:schemeClr>
          </a:solidFill>
          <a:ln w="12700">
            <a:miter lim="400000"/>
          </a:ln>
        </p:spPr>
        <p:txBody>
          <a:bodyPr lIns="45719" rIns="45719"/>
          <a:lstStyle/>
          <a:p>
            <a:pPr/>
          </a:p>
        </p:txBody>
      </p:sp>
      <p:sp>
        <p:nvSpPr>
          <p:cNvPr id="49" name="标题文本"/>
          <p:cNvSpPr txBox="1"/>
          <p:nvPr>
            <p:ph type="title"/>
          </p:nvPr>
        </p:nvSpPr>
        <p:spPr>
          <a:xfrm>
            <a:off x="690032" y="2463560"/>
            <a:ext cx="7772401" cy="1524001"/>
          </a:xfrm>
          <a:prstGeom prst="rect">
            <a:avLst/>
          </a:prstGeom>
        </p:spPr>
        <p:txBody>
          <a:bodyPr anchor="t"/>
          <a:lstStyle/>
          <a:p>
            <a:pPr/>
            <a:r>
              <a:t>标题文本</a:t>
            </a:r>
          </a:p>
        </p:txBody>
      </p:sp>
      <p:sp>
        <p:nvSpPr>
          <p:cNvPr id="50" name="正文级别 1…"/>
          <p:cNvSpPr txBox="1"/>
          <p:nvPr>
            <p:ph type="body" sz="quarter" idx="1"/>
          </p:nvPr>
        </p:nvSpPr>
        <p:spPr>
          <a:xfrm>
            <a:off x="1367364" y="1437448"/>
            <a:ext cx="6417735" cy="939801"/>
          </a:xfrm>
          <a:prstGeom prst="rect">
            <a:avLst/>
          </a:prstGeom>
        </p:spPr>
        <p:txBody>
          <a:bodyPr anchor="b"/>
          <a:lstStyle>
            <a:lvl1pPr marL="0" indent="0" algn="ctr">
              <a:spcBef>
                <a:spcPts val="400"/>
              </a:spcBef>
              <a:buClrTx/>
              <a:buSzTx/>
              <a:buFontTx/>
              <a:buNone/>
              <a:defRPr sz="2000">
                <a:solidFill>
                  <a:schemeClr val="accent6">
                    <a:hueOff val="-10717809"/>
                    <a:satOff val="-95633"/>
                    <a:lumOff val="55098"/>
                  </a:schemeClr>
                </a:solidFill>
              </a:defRPr>
            </a:lvl1pPr>
            <a:lvl2pPr marL="0" indent="457200" algn="ctr">
              <a:spcBef>
                <a:spcPts val="400"/>
              </a:spcBef>
              <a:buClrTx/>
              <a:buSzTx/>
              <a:buFontTx/>
              <a:buNone/>
              <a:defRPr sz="2000">
                <a:solidFill>
                  <a:schemeClr val="accent6">
                    <a:hueOff val="-10717809"/>
                    <a:satOff val="-95633"/>
                    <a:lumOff val="55098"/>
                  </a:schemeClr>
                </a:solidFill>
              </a:defRPr>
            </a:lvl2pPr>
            <a:lvl3pPr marL="0" indent="914400" algn="ctr">
              <a:spcBef>
                <a:spcPts val="400"/>
              </a:spcBef>
              <a:buClrTx/>
              <a:buSzTx/>
              <a:buFontTx/>
              <a:buNone/>
              <a:defRPr sz="2000">
                <a:solidFill>
                  <a:schemeClr val="accent6">
                    <a:hueOff val="-10717809"/>
                    <a:satOff val="-95633"/>
                    <a:lumOff val="55098"/>
                  </a:schemeClr>
                </a:solidFill>
              </a:defRPr>
            </a:lvl3pPr>
            <a:lvl4pPr marL="0" indent="1371600" algn="ctr">
              <a:spcBef>
                <a:spcPts val="400"/>
              </a:spcBef>
              <a:buClrTx/>
              <a:buSzTx/>
              <a:buFontTx/>
              <a:buNone/>
              <a:defRPr sz="2000">
                <a:solidFill>
                  <a:schemeClr val="accent6">
                    <a:hueOff val="-10717809"/>
                    <a:satOff val="-95633"/>
                    <a:lumOff val="55098"/>
                  </a:schemeClr>
                </a:solidFill>
              </a:defRPr>
            </a:lvl4pPr>
            <a:lvl5pPr marL="0" indent="1828800" algn="ctr">
              <a:spcBef>
                <a:spcPts val="400"/>
              </a:spcBef>
              <a:buClrTx/>
              <a:buSzTx/>
              <a:buFontTx/>
              <a:buNone/>
              <a:defRPr sz="2000">
                <a:solidFill>
                  <a:schemeClr val="accent6">
                    <a:hueOff val="-10717809"/>
                    <a:satOff val="-95633"/>
                    <a:lumOff val="55098"/>
                  </a:schemeClr>
                </a:solidFill>
              </a:defRPr>
            </a:lvl5pPr>
          </a:lstStyle>
          <a:p>
            <a:pPr/>
            <a:r>
              <a:t>正文级别 1</a:t>
            </a:r>
          </a:p>
          <a:p>
            <a:pPr lvl="1"/>
            <a:r>
              <a:t>正文级别 2</a:t>
            </a:r>
          </a:p>
          <a:p>
            <a:pPr lvl="2"/>
            <a:r>
              <a:t>正文级别 3</a:t>
            </a:r>
          </a:p>
          <a:p>
            <a:pPr lvl="3"/>
            <a:r>
              <a:t>正文级别 4</a:t>
            </a:r>
          </a:p>
          <a:p>
            <a:pPr lvl="4"/>
            <a:r>
              <a:t>正文级别 5</a:t>
            </a:r>
          </a:p>
        </p:txBody>
      </p:sp>
      <p:sp>
        <p:nvSpPr>
          <p:cNvPr id="5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58" name="标题文本"/>
          <p:cNvSpPr txBox="1"/>
          <p:nvPr>
            <p:ph type="title"/>
          </p:nvPr>
        </p:nvSpPr>
        <p:spPr>
          <a:prstGeom prst="rect">
            <a:avLst/>
          </a:prstGeom>
        </p:spPr>
        <p:txBody>
          <a:bodyPr/>
          <a:lstStyle/>
          <a:p>
            <a:pPr/>
            <a:r>
              <a:t>标题文本</a:t>
            </a:r>
          </a:p>
        </p:txBody>
      </p:sp>
      <p:sp>
        <p:nvSpPr>
          <p:cNvPr id="59" name="正文级别 1…"/>
          <p:cNvSpPr txBox="1"/>
          <p:nvPr>
            <p:ph type="body" sz="half" idx="1"/>
          </p:nvPr>
        </p:nvSpPr>
        <p:spPr>
          <a:xfrm>
            <a:off x="676655" y="2679192"/>
            <a:ext cx="3822192" cy="3447289"/>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6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67" name="标题文本"/>
          <p:cNvSpPr txBox="1"/>
          <p:nvPr>
            <p:ph type="title"/>
          </p:nvPr>
        </p:nvSpPr>
        <p:spPr>
          <a:prstGeom prst="rect">
            <a:avLst/>
          </a:prstGeom>
        </p:spPr>
        <p:txBody>
          <a:bodyPr/>
          <a:lstStyle/>
          <a:p>
            <a:pPr/>
            <a:r>
              <a:t>标题文本</a:t>
            </a:r>
          </a:p>
        </p:txBody>
      </p:sp>
      <p:sp>
        <p:nvSpPr>
          <p:cNvPr id="68" name="正文级别 1…"/>
          <p:cNvSpPr txBox="1"/>
          <p:nvPr>
            <p:ph type="body" sz="quarter" idx="1"/>
          </p:nvPr>
        </p:nvSpPr>
        <p:spPr>
          <a:xfrm>
            <a:off x="676655" y="2678114"/>
            <a:ext cx="3822193" cy="639763"/>
          </a:xfrm>
          <a:prstGeom prst="rect">
            <a:avLst/>
          </a:prstGeom>
        </p:spPr>
        <p:txBody>
          <a:bodyPr anchor="ctr"/>
          <a:lstStyle>
            <a:lvl1pPr marL="0" indent="0" algn="ctr">
              <a:buClrTx/>
              <a:buSzTx/>
              <a:buFontTx/>
              <a:buNone/>
            </a:lvl1pPr>
            <a:lvl2pPr marL="0" indent="457200" algn="ctr">
              <a:buClrTx/>
              <a:buSzTx/>
              <a:buFontTx/>
              <a:buNone/>
            </a:lvl2pPr>
            <a:lvl3pPr marL="0" indent="914400" algn="ctr">
              <a:buClrTx/>
              <a:buSzTx/>
              <a:buFontTx/>
              <a:buNone/>
            </a:lvl3pPr>
            <a:lvl4pPr marL="0" indent="1371600" algn="ctr">
              <a:buClrTx/>
              <a:buSzTx/>
              <a:buFontTx/>
              <a:buNone/>
            </a:lvl4pPr>
            <a:lvl5pPr marL="0" indent="1828800" algn="ctr">
              <a:buClrTx/>
              <a:buSzTx/>
              <a:buFontTx/>
              <a:buNone/>
            </a:lvl5pPr>
          </a:lstStyle>
          <a:p>
            <a:pPr/>
            <a:r>
              <a:t>正文级别 1</a:t>
            </a:r>
          </a:p>
          <a:p>
            <a:pPr lvl="1"/>
            <a:r>
              <a:t>正文级别 2</a:t>
            </a:r>
          </a:p>
          <a:p>
            <a:pPr lvl="2"/>
            <a:r>
              <a:t>正文级别 3</a:t>
            </a:r>
          </a:p>
          <a:p>
            <a:pPr lvl="3"/>
            <a:r>
              <a:t>正文级别 4</a:t>
            </a:r>
          </a:p>
          <a:p>
            <a:pPr lvl="4"/>
            <a:r>
              <a:t>正文级别 5</a:t>
            </a:r>
          </a:p>
        </p:txBody>
      </p:sp>
      <p:sp>
        <p:nvSpPr>
          <p:cNvPr id="69" name="Text Placeholder 4"/>
          <p:cNvSpPr/>
          <p:nvPr>
            <p:ph type="body" sz="quarter" idx="13"/>
          </p:nvPr>
        </p:nvSpPr>
        <p:spPr>
          <a:xfrm>
            <a:off x="4648200" y="2678113"/>
            <a:ext cx="3822192" cy="639763"/>
          </a:xfrm>
          <a:prstGeom prst="rect">
            <a:avLst/>
          </a:prstGeom>
        </p:spPr>
        <p:txBody>
          <a:bodyPr anchor="ctr"/>
          <a:lstStyle/>
          <a:p>
            <a:pPr marL="0" indent="0" algn="ctr">
              <a:buClrTx/>
              <a:buSzTx/>
              <a:buFontTx/>
              <a:buNone/>
            </a:pPr>
          </a:p>
        </p:txBody>
      </p:sp>
      <p:sp>
        <p:nvSpPr>
          <p:cNvPr id="7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77" name="标题文本"/>
          <p:cNvSpPr txBox="1"/>
          <p:nvPr>
            <p:ph type="title"/>
          </p:nvPr>
        </p:nvSpPr>
        <p:spPr>
          <a:prstGeom prst="rect">
            <a:avLst/>
          </a:prstGeom>
        </p:spPr>
        <p:txBody>
          <a:bodyPr/>
          <a:lstStyle/>
          <a:p>
            <a:pPr/>
            <a:r>
              <a:t>标题文本</a:t>
            </a:r>
          </a:p>
        </p:txBody>
      </p:sp>
      <p:sp>
        <p:nvSpPr>
          <p:cNvPr id="7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85" name="Rounded Rectangle 11"/>
          <p:cNvSpPr/>
          <p:nvPr/>
        </p:nvSpPr>
        <p:spPr>
          <a:xfrm>
            <a:off x="228600" y="228600"/>
            <a:ext cx="8695944" cy="1426464"/>
          </a:xfrm>
          <a:prstGeom prst="roundRect">
            <a:avLst>
              <a:gd name="adj" fmla="val 7136"/>
            </a:avLst>
          </a:prstGeom>
          <a:gradFill>
            <a:gsLst>
              <a:gs pos="0">
                <a:srgbClr val="0293E0"/>
              </a:gs>
              <a:gs pos="90000">
                <a:srgbClr val="83D3FE"/>
              </a:gs>
            </a:gsLst>
            <a:lin ang="5400000"/>
          </a:gradFill>
          <a:ln w="12700">
            <a:miter lim="400000"/>
          </a:ln>
        </p:spPr>
        <p:txBody>
          <a:bodyPr lIns="45719" rIns="45719" anchor="ctr"/>
          <a:lstStyle/>
          <a:p>
            <a:pPr algn="ctr">
              <a:defRPr>
                <a:solidFill>
                  <a:schemeClr val="accent6">
                    <a:hueOff val="-10717809"/>
                    <a:satOff val="-95633"/>
                    <a:lumOff val="55098"/>
                  </a:schemeClr>
                </a:solidFill>
              </a:defRPr>
            </a:pPr>
          </a:p>
        </p:txBody>
      </p:sp>
      <p:grpSp>
        <p:nvGrpSpPr>
          <p:cNvPr id="91" name="Group 5"/>
          <p:cNvGrpSpPr/>
          <p:nvPr/>
        </p:nvGrpSpPr>
        <p:grpSpPr>
          <a:xfrm>
            <a:off x="211665" y="714191"/>
            <a:ext cx="8723378" cy="1329874"/>
            <a:chOff x="0" y="0"/>
            <a:chExt cx="8723376" cy="1329873"/>
          </a:xfrm>
        </p:grpSpPr>
        <p:sp>
          <p:nvSpPr>
            <p:cNvPr id="86" name="Freeform 14"/>
            <p:cNvSpPr/>
            <p:nvPr/>
          </p:nvSpPr>
          <p:spPr>
            <a:xfrm>
              <a:off x="5835772" y="145036"/>
              <a:ext cx="2876430" cy="714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8"/>
                  </a:lnTo>
                  <a:lnTo>
                    <a:pt x="19716" y="1283"/>
                  </a:lnTo>
                  <a:lnTo>
                    <a:pt x="18774" y="2025"/>
                  </a:lnTo>
                  <a:lnTo>
                    <a:pt x="17800" y="2768"/>
                  </a:lnTo>
                  <a:lnTo>
                    <a:pt x="16811" y="3645"/>
                  </a:lnTo>
                  <a:lnTo>
                    <a:pt x="15789" y="4522"/>
                  </a:lnTo>
                  <a:lnTo>
                    <a:pt x="14751" y="5535"/>
                  </a:lnTo>
                  <a:lnTo>
                    <a:pt x="13682" y="6547"/>
                  </a:lnTo>
                  <a:lnTo>
                    <a:pt x="11750" y="8505"/>
                  </a:lnTo>
                  <a:lnTo>
                    <a:pt x="9866" y="10260"/>
                  </a:lnTo>
                  <a:lnTo>
                    <a:pt x="8062" y="11880"/>
                  </a:lnTo>
                  <a:lnTo>
                    <a:pt x="6322" y="13432"/>
                  </a:lnTo>
                  <a:lnTo>
                    <a:pt x="4662" y="14783"/>
                  </a:lnTo>
                  <a:lnTo>
                    <a:pt x="3049" y="15997"/>
                  </a:lnTo>
                  <a:lnTo>
                    <a:pt x="1501" y="17145"/>
                  </a:lnTo>
                  <a:lnTo>
                    <a:pt x="0" y="18157"/>
                  </a:lnTo>
                  <a:lnTo>
                    <a:pt x="1038" y="18765"/>
                  </a:lnTo>
                  <a:lnTo>
                    <a:pt x="2027" y="19305"/>
                  </a:lnTo>
                  <a:lnTo>
                    <a:pt x="2985" y="19777"/>
                  </a:lnTo>
                  <a:lnTo>
                    <a:pt x="3927" y="20182"/>
                  </a:lnTo>
                  <a:lnTo>
                    <a:pt x="4837" y="20587"/>
                  </a:lnTo>
                  <a:lnTo>
                    <a:pt x="5715" y="20857"/>
                  </a:lnTo>
                  <a:lnTo>
                    <a:pt x="6561" y="21127"/>
                  </a:lnTo>
                  <a:lnTo>
                    <a:pt x="7392" y="21330"/>
                  </a:lnTo>
                  <a:lnTo>
                    <a:pt x="8206" y="21465"/>
                  </a:lnTo>
                  <a:lnTo>
                    <a:pt x="8988" y="21532"/>
                  </a:lnTo>
                  <a:lnTo>
                    <a:pt x="9738" y="21600"/>
                  </a:lnTo>
                  <a:lnTo>
                    <a:pt x="10473" y="21600"/>
                  </a:lnTo>
                  <a:lnTo>
                    <a:pt x="11191" y="21532"/>
                  </a:lnTo>
                  <a:lnTo>
                    <a:pt x="11894" y="21465"/>
                  </a:lnTo>
                  <a:lnTo>
                    <a:pt x="12564" y="21330"/>
                  </a:lnTo>
                  <a:lnTo>
                    <a:pt x="13219" y="21127"/>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2"/>
                  </a:lnTo>
                  <a:lnTo>
                    <a:pt x="21600" y="13095"/>
                  </a:lnTo>
                  <a:lnTo>
                    <a:pt x="21600" y="0"/>
                  </a:lnTo>
                  <a:lnTo>
                    <a:pt x="21552" y="0"/>
                  </a:lnTo>
                  <a:close/>
                </a:path>
              </a:pathLst>
            </a:custGeom>
            <a:solidFill>
              <a:srgbClr val="C6E7FC">
                <a:alpha val="29000"/>
              </a:srgbClr>
            </a:solidFill>
            <a:ln w="12700" cap="flat">
              <a:noFill/>
              <a:miter lim="400000"/>
            </a:ln>
            <a:effectLst/>
          </p:spPr>
          <p:txBody>
            <a:bodyPr wrap="square" lIns="45719" tIns="45719" rIns="45719" bIns="45719" numCol="1" anchor="t">
              <a:noAutofit/>
            </a:bodyPr>
            <a:lstStyle/>
            <a:p>
              <a:pPr/>
            </a:p>
          </p:txBody>
        </p:sp>
        <p:sp>
          <p:nvSpPr>
            <p:cNvPr id="87" name="Freeform 18"/>
            <p:cNvSpPr/>
            <p:nvPr/>
          </p:nvSpPr>
          <p:spPr>
            <a:xfrm>
              <a:off x="2407654" y="16734"/>
              <a:ext cx="5544516" cy="850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cap="flat">
              <a:noFill/>
              <a:miter lim="400000"/>
            </a:ln>
            <a:effectLst/>
          </p:spPr>
          <p:txBody>
            <a:bodyPr wrap="square" lIns="45719" tIns="45719" rIns="45719" bIns="45719" numCol="1" anchor="t">
              <a:noAutofit/>
            </a:bodyPr>
            <a:lstStyle/>
            <a:p>
              <a:pPr/>
            </a:p>
          </p:txBody>
        </p:sp>
        <p:sp>
          <p:nvSpPr>
            <p:cNvPr id="88" name="Freeform 22"/>
            <p:cNvSpPr/>
            <p:nvPr/>
          </p:nvSpPr>
          <p:spPr>
            <a:xfrm>
              <a:off x="2617062" y="29007"/>
              <a:ext cx="5467981" cy="7742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noFill/>
            <a:ln w="3175" cap="flat">
              <a:solidFill>
                <a:schemeClr val="accent6">
                  <a:hueOff val="-10717809"/>
                  <a:satOff val="-95633"/>
                  <a:lumOff val="55098"/>
                </a:schemeClr>
              </a:solidFill>
              <a:prstDash val="solid"/>
              <a:round/>
            </a:ln>
            <a:effectLst/>
          </p:spPr>
          <p:txBody>
            <a:bodyPr wrap="square" lIns="45719" tIns="45719" rIns="45719" bIns="45719" numCol="1" anchor="t">
              <a:noAutofit/>
            </a:bodyPr>
            <a:lstStyle/>
            <a:p>
              <a:pPr/>
            </a:p>
          </p:txBody>
        </p:sp>
        <p:sp>
          <p:nvSpPr>
            <p:cNvPr id="89" name="Freeform 26"/>
            <p:cNvSpPr/>
            <p:nvPr/>
          </p:nvSpPr>
          <p:spPr>
            <a:xfrm>
              <a:off x="5397823" y="15619"/>
              <a:ext cx="3308001" cy="651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noFill/>
            <a:ln w="3175" cap="flat">
              <a:solidFill>
                <a:schemeClr val="accent6">
                  <a:hueOff val="-10717809"/>
                  <a:satOff val="-95633"/>
                  <a:lumOff val="55098"/>
                </a:schemeClr>
              </a:solidFill>
              <a:prstDash val="solid"/>
              <a:round/>
            </a:ln>
            <a:effectLst/>
          </p:spPr>
          <p:txBody>
            <a:bodyPr wrap="square" lIns="45719" tIns="45719" rIns="45719" bIns="45719" numCol="1" anchor="t">
              <a:noAutofit/>
            </a:bodyPr>
            <a:lstStyle/>
            <a:p>
              <a:pPr/>
            </a:p>
          </p:txBody>
        </p:sp>
        <p:sp>
          <p:nvSpPr>
            <p:cNvPr id="90" name="Freeform 10"/>
            <p:cNvSpPr/>
            <p:nvPr/>
          </p:nvSpPr>
          <p:spPr>
            <a:xfrm>
              <a:off x="0" y="0"/>
              <a:ext cx="8723377" cy="1329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chemeClr val="accent6">
                <a:hueOff val="-10717809"/>
                <a:satOff val="-95633"/>
                <a:lumOff val="55098"/>
              </a:schemeClr>
            </a:solidFill>
            <a:ln w="12700" cap="flat">
              <a:noFill/>
              <a:miter lim="400000"/>
            </a:ln>
            <a:effectLst/>
          </p:spPr>
          <p:txBody>
            <a:bodyPr wrap="square" lIns="45719" tIns="45719" rIns="45719" bIns="45719" numCol="1" anchor="t">
              <a:noAutofit/>
            </a:bodyPr>
            <a:lstStyle/>
            <a:p>
              <a:pPr/>
            </a:p>
          </p:txBody>
        </p:sp>
      </p:grpSp>
      <p:sp>
        <p:nvSpPr>
          <p:cNvPr id="9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内容与标题">
    <p:spTree>
      <p:nvGrpSpPr>
        <p:cNvPr id="1" name=""/>
        <p:cNvGrpSpPr/>
        <p:nvPr/>
      </p:nvGrpSpPr>
      <p:grpSpPr>
        <a:xfrm>
          <a:off x="0" y="0"/>
          <a:ext cx="0" cy="0"/>
          <a:chOff x="0" y="0"/>
          <a:chExt cx="0" cy="0"/>
        </a:xfrm>
      </p:grpSpPr>
      <p:sp>
        <p:nvSpPr>
          <p:cNvPr id="99" name="Rounded Rectangle 14"/>
          <p:cNvSpPr/>
          <p:nvPr/>
        </p:nvSpPr>
        <p:spPr>
          <a:xfrm>
            <a:off x="228600" y="228600"/>
            <a:ext cx="8695944" cy="1426464"/>
          </a:xfrm>
          <a:prstGeom prst="roundRect">
            <a:avLst>
              <a:gd name="adj" fmla="val 7136"/>
            </a:avLst>
          </a:prstGeom>
          <a:gradFill>
            <a:gsLst>
              <a:gs pos="0">
                <a:srgbClr val="0293E0"/>
              </a:gs>
              <a:gs pos="90000">
                <a:srgbClr val="83D3FE"/>
              </a:gs>
            </a:gsLst>
            <a:lin ang="5400000"/>
          </a:gradFill>
          <a:ln w="12700">
            <a:miter lim="400000"/>
          </a:ln>
        </p:spPr>
        <p:txBody>
          <a:bodyPr lIns="45719" rIns="45719" anchor="ctr"/>
          <a:lstStyle/>
          <a:p>
            <a:pPr algn="ctr">
              <a:defRPr>
                <a:solidFill>
                  <a:schemeClr val="accent6">
                    <a:hueOff val="-10717809"/>
                    <a:satOff val="-95633"/>
                    <a:lumOff val="55098"/>
                  </a:schemeClr>
                </a:solidFill>
              </a:defRPr>
            </a:pPr>
          </a:p>
        </p:txBody>
      </p:sp>
      <p:sp>
        <p:nvSpPr>
          <p:cNvPr id="100" name="正文级别 1…"/>
          <p:cNvSpPr txBox="1"/>
          <p:nvPr>
            <p:ph type="body" sz="quarter" idx="1"/>
          </p:nvPr>
        </p:nvSpPr>
        <p:spPr>
          <a:xfrm>
            <a:off x="914400" y="3581400"/>
            <a:ext cx="3352800" cy="1905001"/>
          </a:xfrm>
          <a:prstGeom prst="rect">
            <a:avLst/>
          </a:prstGeom>
        </p:spPr>
        <p:txBody>
          <a:bodyPr/>
          <a:lstStyle>
            <a:lvl1pPr marL="0" indent="0">
              <a:spcBef>
                <a:spcPts val="600"/>
              </a:spcBef>
              <a:buClrTx/>
              <a:buSzTx/>
              <a:buFontTx/>
              <a:buNone/>
              <a:defRPr sz="1800"/>
            </a:lvl1pPr>
            <a:lvl2pPr marL="0" indent="457200">
              <a:spcBef>
                <a:spcPts val="600"/>
              </a:spcBef>
              <a:buClrTx/>
              <a:buSzTx/>
              <a:buFontTx/>
              <a:buNone/>
              <a:defRPr sz="1800"/>
            </a:lvl2pPr>
            <a:lvl3pPr marL="0" indent="914400">
              <a:spcBef>
                <a:spcPts val="600"/>
              </a:spcBef>
              <a:buClrTx/>
              <a:buSzTx/>
              <a:buFontTx/>
              <a:buNone/>
              <a:defRPr sz="1800"/>
            </a:lvl3pPr>
            <a:lvl4pPr marL="0" indent="1371600">
              <a:spcBef>
                <a:spcPts val="600"/>
              </a:spcBef>
              <a:buClrTx/>
              <a:buSzTx/>
              <a:buFontTx/>
              <a:buNone/>
              <a:defRPr sz="1800"/>
            </a:lvl4pPr>
            <a:lvl5pPr marL="0" indent="1828800">
              <a:spcBef>
                <a:spcPts val="600"/>
              </a:spcBef>
              <a:buClrTx/>
              <a:buSzTx/>
              <a:buFontTx/>
              <a:buNone/>
              <a:defRPr sz="1800"/>
            </a:lvl5pPr>
          </a:lstStyle>
          <a:p>
            <a:pPr/>
            <a:r>
              <a:t>正文级别 1</a:t>
            </a:r>
          </a:p>
          <a:p>
            <a:pPr lvl="1"/>
            <a:r>
              <a:t>正文级别 2</a:t>
            </a:r>
          </a:p>
          <a:p>
            <a:pPr lvl="2"/>
            <a:r>
              <a:t>正文级别 3</a:t>
            </a:r>
          </a:p>
          <a:p>
            <a:pPr lvl="3"/>
            <a:r>
              <a:t>正文级别 4</a:t>
            </a:r>
          </a:p>
          <a:p>
            <a:pPr lvl="4"/>
            <a:r>
              <a:t>正文级别 5</a:t>
            </a:r>
          </a:p>
        </p:txBody>
      </p:sp>
      <p:grpSp>
        <p:nvGrpSpPr>
          <p:cNvPr id="106" name="Group 23"/>
          <p:cNvGrpSpPr/>
          <p:nvPr/>
        </p:nvGrpSpPr>
        <p:grpSpPr>
          <a:xfrm>
            <a:off x="211665" y="714190"/>
            <a:ext cx="8723378" cy="1331581"/>
            <a:chOff x="0" y="0"/>
            <a:chExt cx="8723376" cy="1331579"/>
          </a:xfrm>
        </p:grpSpPr>
        <p:sp>
          <p:nvSpPr>
            <p:cNvPr id="101" name="Freeform 14"/>
            <p:cNvSpPr/>
            <p:nvPr/>
          </p:nvSpPr>
          <p:spPr>
            <a:xfrm>
              <a:off x="5843256" y="145222"/>
              <a:ext cx="2880121" cy="714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8"/>
                  </a:lnTo>
                  <a:lnTo>
                    <a:pt x="19716" y="1283"/>
                  </a:lnTo>
                  <a:lnTo>
                    <a:pt x="18774" y="2025"/>
                  </a:lnTo>
                  <a:lnTo>
                    <a:pt x="17800" y="2768"/>
                  </a:lnTo>
                  <a:lnTo>
                    <a:pt x="16811" y="3645"/>
                  </a:lnTo>
                  <a:lnTo>
                    <a:pt x="15789" y="4523"/>
                  </a:lnTo>
                  <a:lnTo>
                    <a:pt x="14751" y="5535"/>
                  </a:lnTo>
                  <a:lnTo>
                    <a:pt x="13682" y="6548"/>
                  </a:lnTo>
                  <a:lnTo>
                    <a:pt x="11750" y="8505"/>
                  </a:lnTo>
                  <a:lnTo>
                    <a:pt x="9866" y="10260"/>
                  </a:lnTo>
                  <a:lnTo>
                    <a:pt x="8062" y="11880"/>
                  </a:lnTo>
                  <a:lnTo>
                    <a:pt x="6322" y="13433"/>
                  </a:lnTo>
                  <a:lnTo>
                    <a:pt x="4662" y="14783"/>
                  </a:lnTo>
                  <a:lnTo>
                    <a:pt x="3049" y="15997"/>
                  </a:lnTo>
                  <a:lnTo>
                    <a:pt x="1501" y="17145"/>
                  </a:lnTo>
                  <a:lnTo>
                    <a:pt x="0" y="18158"/>
                  </a:lnTo>
                  <a:lnTo>
                    <a:pt x="1038" y="18765"/>
                  </a:lnTo>
                  <a:lnTo>
                    <a:pt x="2027" y="19305"/>
                  </a:lnTo>
                  <a:lnTo>
                    <a:pt x="2985" y="19777"/>
                  </a:lnTo>
                  <a:lnTo>
                    <a:pt x="3927" y="20183"/>
                  </a:lnTo>
                  <a:lnTo>
                    <a:pt x="4837" y="20587"/>
                  </a:lnTo>
                  <a:lnTo>
                    <a:pt x="5715" y="20858"/>
                  </a:lnTo>
                  <a:lnTo>
                    <a:pt x="6561" y="21127"/>
                  </a:lnTo>
                  <a:lnTo>
                    <a:pt x="7392" y="21330"/>
                  </a:lnTo>
                  <a:lnTo>
                    <a:pt x="8206" y="21465"/>
                  </a:lnTo>
                  <a:lnTo>
                    <a:pt x="8988" y="21533"/>
                  </a:lnTo>
                  <a:lnTo>
                    <a:pt x="9738" y="21600"/>
                  </a:lnTo>
                  <a:lnTo>
                    <a:pt x="10473" y="21600"/>
                  </a:lnTo>
                  <a:lnTo>
                    <a:pt x="11191" y="21533"/>
                  </a:lnTo>
                  <a:lnTo>
                    <a:pt x="11894" y="21465"/>
                  </a:lnTo>
                  <a:lnTo>
                    <a:pt x="12564" y="21330"/>
                  </a:lnTo>
                  <a:lnTo>
                    <a:pt x="13219" y="21127"/>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2"/>
                  </a:lnTo>
                  <a:lnTo>
                    <a:pt x="21600" y="13095"/>
                  </a:lnTo>
                  <a:lnTo>
                    <a:pt x="21600" y="0"/>
                  </a:lnTo>
                  <a:lnTo>
                    <a:pt x="21552" y="0"/>
                  </a:lnTo>
                  <a:close/>
                </a:path>
              </a:pathLst>
            </a:custGeom>
            <a:solidFill>
              <a:srgbClr val="C6E7FC">
                <a:alpha val="29000"/>
              </a:srgbClr>
            </a:solidFill>
            <a:ln w="12700" cap="flat">
              <a:noFill/>
              <a:miter lim="400000"/>
            </a:ln>
            <a:effectLst/>
          </p:spPr>
          <p:txBody>
            <a:bodyPr wrap="square" lIns="45719" tIns="45719" rIns="45719" bIns="45719" numCol="1" anchor="t">
              <a:noAutofit/>
            </a:bodyPr>
            <a:lstStyle/>
            <a:p>
              <a:pPr/>
            </a:p>
          </p:txBody>
        </p:sp>
        <p:sp>
          <p:nvSpPr>
            <p:cNvPr id="102" name="Freeform 18"/>
            <p:cNvSpPr/>
            <p:nvPr/>
          </p:nvSpPr>
          <p:spPr>
            <a:xfrm>
              <a:off x="2410742" y="16756"/>
              <a:ext cx="5551628" cy="851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cap="flat">
              <a:noFill/>
              <a:miter lim="400000"/>
            </a:ln>
            <a:effectLst/>
          </p:spPr>
          <p:txBody>
            <a:bodyPr wrap="square" lIns="45719" tIns="45719" rIns="45719" bIns="45719" numCol="1" anchor="t">
              <a:noAutofit/>
            </a:bodyPr>
            <a:lstStyle/>
            <a:p>
              <a:pPr/>
            </a:p>
          </p:txBody>
        </p:sp>
        <p:sp>
          <p:nvSpPr>
            <p:cNvPr id="103" name="Freeform 22"/>
            <p:cNvSpPr/>
            <p:nvPr/>
          </p:nvSpPr>
          <p:spPr>
            <a:xfrm>
              <a:off x="2620418" y="29044"/>
              <a:ext cx="5474995" cy="775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noFill/>
            <a:ln w="3175" cap="flat">
              <a:solidFill>
                <a:schemeClr val="accent6">
                  <a:hueOff val="-10717809"/>
                  <a:satOff val="-95633"/>
                  <a:lumOff val="55098"/>
                </a:schemeClr>
              </a:solidFill>
              <a:prstDash val="solid"/>
              <a:round/>
            </a:ln>
            <a:effectLst/>
          </p:spPr>
          <p:txBody>
            <a:bodyPr wrap="square" lIns="45719" tIns="45719" rIns="45719" bIns="45719" numCol="1" anchor="t">
              <a:noAutofit/>
            </a:bodyPr>
            <a:lstStyle/>
            <a:p>
              <a:pPr/>
            </a:p>
          </p:txBody>
        </p:sp>
        <p:sp>
          <p:nvSpPr>
            <p:cNvPr id="104" name="Freeform 26"/>
            <p:cNvSpPr/>
            <p:nvPr/>
          </p:nvSpPr>
          <p:spPr>
            <a:xfrm>
              <a:off x="5404746" y="15639"/>
              <a:ext cx="3312245" cy="6523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noFill/>
            <a:ln w="3175" cap="flat">
              <a:solidFill>
                <a:schemeClr val="accent6">
                  <a:hueOff val="-10717809"/>
                  <a:satOff val="-95633"/>
                  <a:lumOff val="55098"/>
                </a:schemeClr>
              </a:solidFill>
              <a:prstDash val="solid"/>
              <a:round/>
            </a:ln>
            <a:effectLst/>
          </p:spPr>
          <p:txBody>
            <a:bodyPr wrap="square" lIns="45719" tIns="45719" rIns="45719" bIns="45719" numCol="1" anchor="t">
              <a:noAutofit/>
            </a:bodyPr>
            <a:lstStyle/>
            <a:p>
              <a:pPr/>
            </a:p>
          </p:txBody>
        </p:sp>
        <p:sp>
          <p:nvSpPr>
            <p:cNvPr id="105" name="Freeform 28"/>
            <p:cNvSpPr/>
            <p:nvPr/>
          </p:nvSpPr>
          <p:spPr>
            <a:xfrm>
              <a:off x="0" y="-1"/>
              <a:ext cx="8723377" cy="13315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chemeClr val="accent6">
                <a:hueOff val="-10717809"/>
                <a:satOff val="-95633"/>
                <a:lumOff val="55098"/>
              </a:schemeClr>
            </a:solidFill>
            <a:ln w="12700" cap="flat">
              <a:noFill/>
              <a:miter lim="400000"/>
            </a:ln>
            <a:effectLst/>
          </p:spPr>
          <p:txBody>
            <a:bodyPr wrap="square" lIns="45719" tIns="45719" rIns="45719" bIns="45719" numCol="1" anchor="t">
              <a:noAutofit/>
            </a:bodyPr>
            <a:lstStyle/>
            <a:p>
              <a:pPr/>
            </a:p>
          </p:txBody>
        </p:sp>
      </p:grpSp>
      <p:sp>
        <p:nvSpPr>
          <p:cNvPr id="107" name="标题文本"/>
          <p:cNvSpPr txBox="1"/>
          <p:nvPr>
            <p:ph type="title"/>
          </p:nvPr>
        </p:nvSpPr>
        <p:spPr>
          <a:xfrm>
            <a:off x="914400" y="2286000"/>
            <a:ext cx="3352800" cy="1252728"/>
          </a:xfrm>
          <a:prstGeom prst="rect">
            <a:avLst/>
          </a:prstGeom>
        </p:spPr>
        <p:txBody>
          <a:bodyPr anchor="b"/>
          <a:lstStyle>
            <a:lvl1pPr algn="l">
              <a:defRPr sz="3200">
                <a:solidFill>
                  <a:srgbClr val="073E87"/>
                </a:solidFill>
              </a:defRPr>
            </a:lvl1pPr>
          </a:lstStyle>
          <a:p>
            <a:pPr/>
            <a:r>
              <a:t>标题文本</a:t>
            </a:r>
          </a:p>
        </p:txBody>
      </p:sp>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图片与标题">
    <p:spTree>
      <p:nvGrpSpPr>
        <p:cNvPr id="1" name=""/>
        <p:cNvGrpSpPr/>
        <p:nvPr/>
      </p:nvGrpSpPr>
      <p:grpSpPr>
        <a:xfrm>
          <a:off x="0" y="0"/>
          <a:ext cx="0" cy="0"/>
          <a:chOff x="0" y="0"/>
          <a:chExt cx="0" cy="0"/>
        </a:xfrm>
      </p:grpSpPr>
      <p:sp>
        <p:nvSpPr>
          <p:cNvPr id="115" name="Rounded Rectangle 14"/>
          <p:cNvSpPr/>
          <p:nvPr/>
        </p:nvSpPr>
        <p:spPr>
          <a:xfrm>
            <a:off x="228600" y="228600"/>
            <a:ext cx="8695944" cy="6035041"/>
          </a:xfrm>
          <a:prstGeom prst="roundRect">
            <a:avLst>
              <a:gd name="adj" fmla="val 1272"/>
            </a:avLst>
          </a:prstGeom>
          <a:gradFill>
            <a:gsLst>
              <a:gs pos="0">
                <a:srgbClr val="0293E0"/>
              </a:gs>
              <a:gs pos="100000">
                <a:srgbClr val="83D3FE"/>
              </a:gs>
            </a:gsLst>
            <a:lin ang="5400000"/>
          </a:gradFill>
          <a:ln w="12700">
            <a:miter lim="400000"/>
          </a:ln>
        </p:spPr>
        <p:txBody>
          <a:bodyPr lIns="45719" rIns="45719" anchor="ctr"/>
          <a:lstStyle/>
          <a:p>
            <a:pPr algn="ctr">
              <a:defRPr>
                <a:solidFill>
                  <a:schemeClr val="accent6">
                    <a:hueOff val="-10717809"/>
                    <a:satOff val="-95633"/>
                    <a:lumOff val="55098"/>
                  </a:schemeClr>
                </a:solidFill>
              </a:defRPr>
            </a:pPr>
          </a:p>
        </p:txBody>
      </p:sp>
      <p:grpSp>
        <p:nvGrpSpPr>
          <p:cNvPr id="121" name="Group 8"/>
          <p:cNvGrpSpPr/>
          <p:nvPr/>
        </p:nvGrpSpPr>
        <p:grpSpPr>
          <a:xfrm>
            <a:off x="211665" y="5353963"/>
            <a:ext cx="8723378" cy="1331581"/>
            <a:chOff x="0" y="0"/>
            <a:chExt cx="8723376" cy="1331579"/>
          </a:xfrm>
        </p:grpSpPr>
        <p:sp>
          <p:nvSpPr>
            <p:cNvPr id="116" name="Freeform 14"/>
            <p:cNvSpPr/>
            <p:nvPr/>
          </p:nvSpPr>
          <p:spPr>
            <a:xfrm>
              <a:off x="5843256" y="145222"/>
              <a:ext cx="2880121" cy="714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8"/>
                  </a:lnTo>
                  <a:lnTo>
                    <a:pt x="19716" y="1283"/>
                  </a:lnTo>
                  <a:lnTo>
                    <a:pt x="18774" y="2025"/>
                  </a:lnTo>
                  <a:lnTo>
                    <a:pt x="17800" y="2768"/>
                  </a:lnTo>
                  <a:lnTo>
                    <a:pt x="16811" y="3645"/>
                  </a:lnTo>
                  <a:lnTo>
                    <a:pt x="15789" y="4523"/>
                  </a:lnTo>
                  <a:lnTo>
                    <a:pt x="14751" y="5535"/>
                  </a:lnTo>
                  <a:lnTo>
                    <a:pt x="13682" y="6548"/>
                  </a:lnTo>
                  <a:lnTo>
                    <a:pt x="11750" y="8505"/>
                  </a:lnTo>
                  <a:lnTo>
                    <a:pt x="9866" y="10260"/>
                  </a:lnTo>
                  <a:lnTo>
                    <a:pt x="8062" y="11880"/>
                  </a:lnTo>
                  <a:lnTo>
                    <a:pt x="6322" y="13433"/>
                  </a:lnTo>
                  <a:lnTo>
                    <a:pt x="4662" y="14783"/>
                  </a:lnTo>
                  <a:lnTo>
                    <a:pt x="3049" y="15997"/>
                  </a:lnTo>
                  <a:lnTo>
                    <a:pt x="1501" y="17145"/>
                  </a:lnTo>
                  <a:lnTo>
                    <a:pt x="0" y="18158"/>
                  </a:lnTo>
                  <a:lnTo>
                    <a:pt x="1038" y="18765"/>
                  </a:lnTo>
                  <a:lnTo>
                    <a:pt x="2027" y="19305"/>
                  </a:lnTo>
                  <a:lnTo>
                    <a:pt x="2985" y="19777"/>
                  </a:lnTo>
                  <a:lnTo>
                    <a:pt x="3927" y="20183"/>
                  </a:lnTo>
                  <a:lnTo>
                    <a:pt x="4837" y="20587"/>
                  </a:lnTo>
                  <a:lnTo>
                    <a:pt x="5715" y="20858"/>
                  </a:lnTo>
                  <a:lnTo>
                    <a:pt x="6561" y="21127"/>
                  </a:lnTo>
                  <a:lnTo>
                    <a:pt x="7392" y="21330"/>
                  </a:lnTo>
                  <a:lnTo>
                    <a:pt x="8206" y="21465"/>
                  </a:lnTo>
                  <a:lnTo>
                    <a:pt x="8988" y="21533"/>
                  </a:lnTo>
                  <a:lnTo>
                    <a:pt x="9738" y="21600"/>
                  </a:lnTo>
                  <a:lnTo>
                    <a:pt x="10473" y="21600"/>
                  </a:lnTo>
                  <a:lnTo>
                    <a:pt x="11191" y="21533"/>
                  </a:lnTo>
                  <a:lnTo>
                    <a:pt x="11894" y="21465"/>
                  </a:lnTo>
                  <a:lnTo>
                    <a:pt x="12564" y="21330"/>
                  </a:lnTo>
                  <a:lnTo>
                    <a:pt x="13219" y="21127"/>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2"/>
                  </a:lnTo>
                  <a:lnTo>
                    <a:pt x="21600" y="13095"/>
                  </a:lnTo>
                  <a:lnTo>
                    <a:pt x="21600" y="0"/>
                  </a:lnTo>
                  <a:lnTo>
                    <a:pt x="21552" y="0"/>
                  </a:lnTo>
                  <a:close/>
                </a:path>
              </a:pathLst>
            </a:custGeom>
            <a:solidFill>
              <a:srgbClr val="C6E7FC">
                <a:alpha val="29000"/>
              </a:srgbClr>
            </a:solidFill>
            <a:ln w="12700" cap="flat">
              <a:noFill/>
              <a:miter lim="400000"/>
            </a:ln>
            <a:effectLst/>
          </p:spPr>
          <p:txBody>
            <a:bodyPr wrap="square" lIns="45719" tIns="45719" rIns="45719" bIns="45719" numCol="1" anchor="t">
              <a:noAutofit/>
            </a:bodyPr>
            <a:lstStyle/>
            <a:p>
              <a:pPr/>
            </a:p>
          </p:txBody>
        </p:sp>
        <p:sp>
          <p:nvSpPr>
            <p:cNvPr id="117" name="Freeform 18"/>
            <p:cNvSpPr/>
            <p:nvPr/>
          </p:nvSpPr>
          <p:spPr>
            <a:xfrm>
              <a:off x="2410742" y="16756"/>
              <a:ext cx="5551628" cy="851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cap="flat">
              <a:noFill/>
              <a:miter lim="400000"/>
            </a:ln>
            <a:effectLst/>
          </p:spPr>
          <p:txBody>
            <a:bodyPr wrap="square" lIns="45719" tIns="45719" rIns="45719" bIns="45719" numCol="1" anchor="t">
              <a:noAutofit/>
            </a:bodyPr>
            <a:lstStyle/>
            <a:p>
              <a:pPr/>
            </a:p>
          </p:txBody>
        </p:sp>
        <p:sp>
          <p:nvSpPr>
            <p:cNvPr id="118" name="Freeform 22"/>
            <p:cNvSpPr/>
            <p:nvPr/>
          </p:nvSpPr>
          <p:spPr>
            <a:xfrm>
              <a:off x="2620418" y="29044"/>
              <a:ext cx="5474995" cy="775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noFill/>
            <a:ln w="3175" cap="flat">
              <a:solidFill>
                <a:schemeClr val="accent6">
                  <a:hueOff val="-10717809"/>
                  <a:satOff val="-95633"/>
                  <a:lumOff val="55098"/>
                </a:schemeClr>
              </a:solidFill>
              <a:prstDash val="solid"/>
              <a:round/>
            </a:ln>
            <a:effectLst/>
          </p:spPr>
          <p:txBody>
            <a:bodyPr wrap="square" lIns="45719" tIns="45719" rIns="45719" bIns="45719" numCol="1" anchor="t">
              <a:noAutofit/>
            </a:bodyPr>
            <a:lstStyle/>
            <a:p>
              <a:pPr/>
            </a:p>
          </p:txBody>
        </p:sp>
        <p:sp>
          <p:nvSpPr>
            <p:cNvPr id="119" name="Freeform 26"/>
            <p:cNvSpPr/>
            <p:nvPr/>
          </p:nvSpPr>
          <p:spPr>
            <a:xfrm>
              <a:off x="5404746" y="15639"/>
              <a:ext cx="3312245" cy="6523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noFill/>
            <a:ln w="3175" cap="flat">
              <a:solidFill>
                <a:schemeClr val="accent6">
                  <a:hueOff val="-10717809"/>
                  <a:satOff val="-95633"/>
                  <a:lumOff val="55098"/>
                </a:schemeClr>
              </a:solidFill>
              <a:prstDash val="solid"/>
              <a:round/>
            </a:ln>
            <a:effectLst/>
          </p:spPr>
          <p:txBody>
            <a:bodyPr wrap="square" lIns="45719" tIns="45719" rIns="45719" bIns="45719" numCol="1" anchor="t">
              <a:noAutofit/>
            </a:bodyPr>
            <a:lstStyle/>
            <a:p>
              <a:pPr/>
            </a:p>
          </p:txBody>
        </p:sp>
        <p:sp>
          <p:nvSpPr>
            <p:cNvPr id="120" name="Freeform 10"/>
            <p:cNvSpPr/>
            <p:nvPr/>
          </p:nvSpPr>
          <p:spPr>
            <a:xfrm>
              <a:off x="0" y="-1"/>
              <a:ext cx="8723377" cy="13315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chemeClr val="accent6">
                <a:hueOff val="-10717809"/>
                <a:satOff val="-95633"/>
                <a:lumOff val="55098"/>
              </a:schemeClr>
            </a:solidFill>
            <a:ln w="12700" cap="flat">
              <a:noFill/>
              <a:miter lim="400000"/>
            </a:ln>
            <a:effectLst/>
          </p:spPr>
          <p:txBody>
            <a:bodyPr wrap="square" lIns="45719" tIns="45719" rIns="45719" bIns="45719" numCol="1" anchor="t">
              <a:noAutofit/>
            </a:bodyPr>
            <a:lstStyle/>
            <a:p>
              <a:pPr/>
            </a:p>
          </p:txBody>
        </p:sp>
      </p:grpSp>
      <p:sp>
        <p:nvSpPr>
          <p:cNvPr id="122" name="标题文本"/>
          <p:cNvSpPr txBox="1"/>
          <p:nvPr>
            <p:ph type="title"/>
          </p:nvPr>
        </p:nvSpPr>
        <p:spPr>
          <a:xfrm>
            <a:off x="4874154" y="338666"/>
            <a:ext cx="3812646" cy="2429936"/>
          </a:xfrm>
          <a:prstGeom prst="rect">
            <a:avLst/>
          </a:prstGeom>
        </p:spPr>
        <p:txBody>
          <a:bodyPr anchor="b"/>
          <a:lstStyle>
            <a:lvl1pPr algn="l">
              <a:defRPr sz="2800"/>
            </a:lvl1pPr>
          </a:lstStyle>
          <a:p>
            <a:pPr/>
            <a:r>
              <a:t>标题文本</a:t>
            </a:r>
          </a:p>
        </p:txBody>
      </p:sp>
      <p:sp>
        <p:nvSpPr>
          <p:cNvPr id="123" name="正文级别 1…"/>
          <p:cNvSpPr txBox="1"/>
          <p:nvPr>
            <p:ph type="body" sz="quarter" idx="1"/>
          </p:nvPr>
        </p:nvSpPr>
        <p:spPr>
          <a:xfrm>
            <a:off x="4868333" y="2785533"/>
            <a:ext cx="3818467" cy="2421467"/>
          </a:xfrm>
          <a:prstGeom prst="rect">
            <a:avLst/>
          </a:prstGeom>
        </p:spPr>
        <p:txBody>
          <a:bodyPr/>
          <a:lstStyle>
            <a:lvl1pPr marL="0" indent="0">
              <a:spcBef>
                <a:spcPts val="400"/>
              </a:spcBef>
              <a:buClrTx/>
              <a:buSzTx/>
              <a:buFontTx/>
              <a:buNone/>
              <a:defRPr sz="1800">
                <a:solidFill>
                  <a:schemeClr val="accent6">
                    <a:hueOff val="-10717809"/>
                    <a:satOff val="-95633"/>
                    <a:lumOff val="55098"/>
                  </a:schemeClr>
                </a:solidFill>
              </a:defRPr>
            </a:lvl1pPr>
            <a:lvl2pPr marL="0" indent="457200">
              <a:spcBef>
                <a:spcPts val="400"/>
              </a:spcBef>
              <a:buClrTx/>
              <a:buSzTx/>
              <a:buFontTx/>
              <a:buNone/>
              <a:defRPr sz="1800">
                <a:solidFill>
                  <a:schemeClr val="accent6">
                    <a:hueOff val="-10717809"/>
                    <a:satOff val="-95633"/>
                    <a:lumOff val="55098"/>
                  </a:schemeClr>
                </a:solidFill>
              </a:defRPr>
            </a:lvl2pPr>
            <a:lvl3pPr marL="0" indent="914400">
              <a:spcBef>
                <a:spcPts val="400"/>
              </a:spcBef>
              <a:buClrTx/>
              <a:buSzTx/>
              <a:buFontTx/>
              <a:buNone/>
              <a:defRPr sz="1800">
                <a:solidFill>
                  <a:schemeClr val="accent6">
                    <a:hueOff val="-10717809"/>
                    <a:satOff val="-95633"/>
                    <a:lumOff val="55098"/>
                  </a:schemeClr>
                </a:solidFill>
              </a:defRPr>
            </a:lvl3pPr>
            <a:lvl4pPr marL="0" indent="1371600">
              <a:spcBef>
                <a:spcPts val="400"/>
              </a:spcBef>
              <a:buClrTx/>
              <a:buSzTx/>
              <a:buFontTx/>
              <a:buNone/>
              <a:defRPr sz="1800">
                <a:solidFill>
                  <a:schemeClr val="accent6">
                    <a:hueOff val="-10717809"/>
                    <a:satOff val="-95633"/>
                    <a:lumOff val="55098"/>
                  </a:schemeClr>
                </a:solidFill>
              </a:defRPr>
            </a:lvl4pPr>
            <a:lvl5pPr marL="0" indent="1828800">
              <a:spcBef>
                <a:spcPts val="400"/>
              </a:spcBef>
              <a:buClrTx/>
              <a:buSzTx/>
              <a:buFontTx/>
              <a:buNone/>
              <a:defRPr sz="1800">
                <a:solidFill>
                  <a:schemeClr val="accent6">
                    <a:hueOff val="-10717809"/>
                    <a:satOff val="-95633"/>
                    <a:lumOff val="55098"/>
                  </a:schemeClr>
                </a:solidFill>
              </a:defRPr>
            </a:lvl5pPr>
          </a:lstStyle>
          <a:p>
            <a:pPr/>
            <a:r>
              <a:t>正文级别 1</a:t>
            </a:r>
          </a:p>
          <a:p>
            <a:pPr lvl="1"/>
            <a:r>
              <a:t>正文级别 2</a:t>
            </a:r>
          </a:p>
          <a:p>
            <a:pPr lvl="2"/>
            <a:r>
              <a:t>正文级别 3</a:t>
            </a:r>
          </a:p>
          <a:p>
            <a:pPr lvl="3"/>
            <a:r>
              <a:t>正文级别 4</a:t>
            </a:r>
          </a:p>
          <a:p>
            <a:pPr lvl="4"/>
            <a:r>
              <a:t>正文级别 5</a:t>
            </a:r>
          </a:p>
        </p:txBody>
      </p:sp>
      <p:sp>
        <p:nvSpPr>
          <p:cNvPr id="124" name="Picture Placeholder 2"/>
          <p:cNvSpPr/>
          <p:nvPr>
            <p:ph type="pic" sz="quarter" idx="13"/>
          </p:nvPr>
        </p:nvSpPr>
        <p:spPr>
          <a:xfrm>
            <a:off x="838200" y="1371599"/>
            <a:ext cx="3566160" cy="2926082"/>
          </a:xfrm>
          <a:prstGeom prst="rect">
            <a:avLst/>
          </a:prstGeom>
          <a:effectLst>
            <a:reflection blurRad="0" stA="30000" stPos="0" endA="0" endPos="40000" dist="0" dir="5400000" fadeDir="5400000" sx="100000" sy="-100000" kx="0" ky="0" algn="bl" rotWithShape="0"/>
          </a:effectLst>
        </p:spPr>
        <p:txBody>
          <a:bodyPr lIns="91439" rIns="91439">
            <a:noAutofit/>
          </a:bodyPr>
          <a:lstStyle/>
          <a:p>
            <a:pPr/>
          </a:p>
        </p:txBody>
      </p:sp>
      <p:sp>
        <p:nvSpPr>
          <p:cNvPr id="1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6">
            <a:hueOff val="-10717809"/>
            <a:satOff val="-95633"/>
            <a:lumOff val="55098"/>
          </a:schemeClr>
        </a:solidFill>
      </p:bgPr>
    </p:bg>
    <p:spTree>
      <p:nvGrpSpPr>
        <p:cNvPr id="1" name=""/>
        <p:cNvGrpSpPr/>
        <p:nvPr/>
      </p:nvGrpSpPr>
      <p:grpSpPr>
        <a:xfrm>
          <a:off x="0" y="0"/>
          <a:ext cx="0" cy="0"/>
          <a:chOff x="0" y="0"/>
          <a:chExt cx="0" cy="0"/>
        </a:xfrm>
      </p:grpSpPr>
      <p:sp>
        <p:nvSpPr>
          <p:cNvPr id="2" name="Rounded Rectangle 13"/>
          <p:cNvSpPr/>
          <p:nvPr/>
        </p:nvSpPr>
        <p:spPr>
          <a:xfrm>
            <a:off x="228600" y="228600"/>
            <a:ext cx="8695944" cy="2468880"/>
          </a:xfrm>
          <a:prstGeom prst="roundRect">
            <a:avLst>
              <a:gd name="adj" fmla="val 3362"/>
            </a:avLst>
          </a:prstGeom>
          <a:gradFill>
            <a:gsLst>
              <a:gs pos="0">
                <a:srgbClr val="0293E0"/>
              </a:gs>
              <a:gs pos="90000">
                <a:srgbClr val="83D3FE"/>
              </a:gs>
            </a:gsLst>
            <a:lin ang="5400000"/>
          </a:gradFill>
          <a:ln w="12700">
            <a:miter lim="400000"/>
          </a:ln>
        </p:spPr>
        <p:txBody>
          <a:bodyPr lIns="45719" rIns="45719" anchor="ctr"/>
          <a:lstStyle/>
          <a:p>
            <a:pPr algn="ctr">
              <a:defRPr>
                <a:solidFill>
                  <a:schemeClr val="accent6">
                    <a:hueOff val="-10717809"/>
                    <a:satOff val="-95633"/>
                    <a:lumOff val="55098"/>
                  </a:schemeClr>
                </a:solidFill>
              </a:defRPr>
            </a:pPr>
          </a:p>
        </p:txBody>
      </p:sp>
      <p:grpSp>
        <p:nvGrpSpPr>
          <p:cNvPr id="8" name="Group 15"/>
          <p:cNvGrpSpPr/>
          <p:nvPr/>
        </p:nvGrpSpPr>
        <p:grpSpPr>
          <a:xfrm>
            <a:off x="211665" y="1679429"/>
            <a:ext cx="8723378" cy="1329874"/>
            <a:chOff x="0" y="0"/>
            <a:chExt cx="8723376" cy="1329873"/>
          </a:xfrm>
        </p:grpSpPr>
        <p:sp>
          <p:nvSpPr>
            <p:cNvPr id="3" name="Freeform 14"/>
            <p:cNvSpPr/>
            <p:nvPr/>
          </p:nvSpPr>
          <p:spPr>
            <a:xfrm>
              <a:off x="5835772" y="145036"/>
              <a:ext cx="2876430" cy="714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2" y="0"/>
                  </a:moveTo>
                  <a:lnTo>
                    <a:pt x="20642" y="608"/>
                  </a:lnTo>
                  <a:lnTo>
                    <a:pt x="19716" y="1283"/>
                  </a:lnTo>
                  <a:lnTo>
                    <a:pt x="18774" y="2025"/>
                  </a:lnTo>
                  <a:lnTo>
                    <a:pt x="17800" y="2768"/>
                  </a:lnTo>
                  <a:lnTo>
                    <a:pt x="16811" y="3645"/>
                  </a:lnTo>
                  <a:lnTo>
                    <a:pt x="15789" y="4522"/>
                  </a:lnTo>
                  <a:lnTo>
                    <a:pt x="14751" y="5535"/>
                  </a:lnTo>
                  <a:lnTo>
                    <a:pt x="13682" y="6547"/>
                  </a:lnTo>
                  <a:lnTo>
                    <a:pt x="11750" y="8505"/>
                  </a:lnTo>
                  <a:lnTo>
                    <a:pt x="9866" y="10260"/>
                  </a:lnTo>
                  <a:lnTo>
                    <a:pt x="8062" y="11880"/>
                  </a:lnTo>
                  <a:lnTo>
                    <a:pt x="6322" y="13432"/>
                  </a:lnTo>
                  <a:lnTo>
                    <a:pt x="4662" y="14783"/>
                  </a:lnTo>
                  <a:lnTo>
                    <a:pt x="3049" y="15997"/>
                  </a:lnTo>
                  <a:lnTo>
                    <a:pt x="1501" y="17145"/>
                  </a:lnTo>
                  <a:lnTo>
                    <a:pt x="0" y="18157"/>
                  </a:lnTo>
                  <a:lnTo>
                    <a:pt x="1038" y="18765"/>
                  </a:lnTo>
                  <a:lnTo>
                    <a:pt x="2027" y="19305"/>
                  </a:lnTo>
                  <a:lnTo>
                    <a:pt x="2985" y="19777"/>
                  </a:lnTo>
                  <a:lnTo>
                    <a:pt x="3927" y="20182"/>
                  </a:lnTo>
                  <a:lnTo>
                    <a:pt x="4837" y="20587"/>
                  </a:lnTo>
                  <a:lnTo>
                    <a:pt x="5715" y="20857"/>
                  </a:lnTo>
                  <a:lnTo>
                    <a:pt x="6561" y="21127"/>
                  </a:lnTo>
                  <a:lnTo>
                    <a:pt x="7392" y="21330"/>
                  </a:lnTo>
                  <a:lnTo>
                    <a:pt x="8206" y="21465"/>
                  </a:lnTo>
                  <a:lnTo>
                    <a:pt x="8988" y="21532"/>
                  </a:lnTo>
                  <a:lnTo>
                    <a:pt x="9738" y="21600"/>
                  </a:lnTo>
                  <a:lnTo>
                    <a:pt x="10473" y="21600"/>
                  </a:lnTo>
                  <a:lnTo>
                    <a:pt x="11191" y="21532"/>
                  </a:lnTo>
                  <a:lnTo>
                    <a:pt x="11894" y="21465"/>
                  </a:lnTo>
                  <a:lnTo>
                    <a:pt x="12564" y="21330"/>
                  </a:lnTo>
                  <a:lnTo>
                    <a:pt x="13219" y="21127"/>
                  </a:lnTo>
                  <a:lnTo>
                    <a:pt x="13841" y="20925"/>
                  </a:lnTo>
                  <a:lnTo>
                    <a:pt x="14464" y="20655"/>
                  </a:lnTo>
                  <a:lnTo>
                    <a:pt x="15645" y="19980"/>
                  </a:lnTo>
                  <a:lnTo>
                    <a:pt x="16763" y="19170"/>
                  </a:lnTo>
                  <a:lnTo>
                    <a:pt x="17816" y="18225"/>
                  </a:lnTo>
                  <a:lnTo>
                    <a:pt x="18327" y="17685"/>
                  </a:lnTo>
                  <a:lnTo>
                    <a:pt x="18822" y="17145"/>
                  </a:lnTo>
                  <a:lnTo>
                    <a:pt x="19780" y="15930"/>
                  </a:lnTo>
                  <a:lnTo>
                    <a:pt x="20690" y="14580"/>
                  </a:lnTo>
                  <a:lnTo>
                    <a:pt x="21568" y="13162"/>
                  </a:lnTo>
                  <a:lnTo>
                    <a:pt x="21600" y="13095"/>
                  </a:lnTo>
                  <a:lnTo>
                    <a:pt x="21600" y="0"/>
                  </a:lnTo>
                  <a:lnTo>
                    <a:pt x="21552" y="0"/>
                  </a:lnTo>
                  <a:close/>
                </a:path>
              </a:pathLst>
            </a:custGeom>
            <a:solidFill>
              <a:srgbClr val="C6E7FC">
                <a:alpha val="29000"/>
              </a:srgbClr>
            </a:solidFill>
            <a:ln w="12700" cap="flat">
              <a:noFill/>
              <a:miter lim="400000"/>
            </a:ln>
            <a:effectLst/>
          </p:spPr>
          <p:txBody>
            <a:bodyPr wrap="square" lIns="45719" tIns="45719" rIns="45719" bIns="45719" numCol="1" anchor="t">
              <a:noAutofit/>
            </a:bodyPr>
            <a:lstStyle/>
            <a:p>
              <a:pPr/>
            </a:p>
          </p:txBody>
        </p:sp>
        <p:sp>
          <p:nvSpPr>
            <p:cNvPr id="4" name="Freeform 18"/>
            <p:cNvSpPr/>
            <p:nvPr/>
          </p:nvSpPr>
          <p:spPr>
            <a:xfrm>
              <a:off x="2407654" y="16734"/>
              <a:ext cx="5544516" cy="850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39"/>
                  </a:moveTo>
                  <a:lnTo>
                    <a:pt x="21128" y="19843"/>
                  </a:lnTo>
                  <a:lnTo>
                    <a:pt x="20639" y="19446"/>
                  </a:lnTo>
                  <a:lnTo>
                    <a:pt x="19621" y="18482"/>
                  </a:lnTo>
                  <a:lnTo>
                    <a:pt x="18544" y="17291"/>
                  </a:lnTo>
                  <a:lnTo>
                    <a:pt x="17409" y="15987"/>
                  </a:lnTo>
                  <a:lnTo>
                    <a:pt x="16208" y="14400"/>
                  </a:lnTo>
                  <a:lnTo>
                    <a:pt x="14941" y="12643"/>
                  </a:lnTo>
                  <a:lnTo>
                    <a:pt x="13608" y="10602"/>
                  </a:lnTo>
                  <a:lnTo>
                    <a:pt x="12200" y="8391"/>
                  </a:lnTo>
                  <a:lnTo>
                    <a:pt x="11645" y="7540"/>
                  </a:lnTo>
                  <a:lnTo>
                    <a:pt x="11106" y="6690"/>
                  </a:lnTo>
                  <a:lnTo>
                    <a:pt x="10063" y="5216"/>
                  </a:lnTo>
                  <a:lnTo>
                    <a:pt x="9558" y="4592"/>
                  </a:lnTo>
                  <a:lnTo>
                    <a:pt x="9069" y="3969"/>
                  </a:lnTo>
                  <a:lnTo>
                    <a:pt x="8589" y="3402"/>
                  </a:lnTo>
                  <a:lnTo>
                    <a:pt x="8117" y="2891"/>
                  </a:lnTo>
                  <a:lnTo>
                    <a:pt x="7661" y="2438"/>
                  </a:lnTo>
                  <a:lnTo>
                    <a:pt x="7206" y="2041"/>
                  </a:lnTo>
                  <a:lnTo>
                    <a:pt x="6344" y="1304"/>
                  </a:lnTo>
                  <a:lnTo>
                    <a:pt x="5524" y="794"/>
                  </a:lnTo>
                  <a:lnTo>
                    <a:pt x="4754" y="397"/>
                  </a:lnTo>
                  <a:lnTo>
                    <a:pt x="4017" y="113"/>
                  </a:lnTo>
                  <a:lnTo>
                    <a:pt x="3321" y="0"/>
                  </a:lnTo>
                  <a:lnTo>
                    <a:pt x="2667" y="0"/>
                  </a:lnTo>
                  <a:lnTo>
                    <a:pt x="2054" y="113"/>
                  </a:lnTo>
                  <a:lnTo>
                    <a:pt x="1483" y="283"/>
                  </a:lnTo>
                  <a:lnTo>
                    <a:pt x="952" y="567"/>
                  </a:lnTo>
                  <a:lnTo>
                    <a:pt x="456" y="907"/>
                  </a:lnTo>
                  <a:lnTo>
                    <a:pt x="0" y="1361"/>
                  </a:lnTo>
                  <a:lnTo>
                    <a:pt x="638" y="1871"/>
                  </a:lnTo>
                  <a:lnTo>
                    <a:pt x="1300" y="2438"/>
                  </a:lnTo>
                  <a:lnTo>
                    <a:pt x="1988" y="3175"/>
                  </a:lnTo>
                  <a:lnTo>
                    <a:pt x="2700" y="3969"/>
                  </a:lnTo>
                  <a:lnTo>
                    <a:pt x="3437" y="4932"/>
                  </a:lnTo>
                  <a:lnTo>
                    <a:pt x="4199" y="5953"/>
                  </a:lnTo>
                  <a:lnTo>
                    <a:pt x="4994" y="7087"/>
                  </a:lnTo>
                  <a:lnTo>
                    <a:pt x="5806" y="8391"/>
                  </a:lnTo>
                  <a:lnTo>
                    <a:pt x="7272" y="10715"/>
                  </a:lnTo>
                  <a:lnTo>
                    <a:pt x="8663" y="12756"/>
                  </a:lnTo>
                  <a:lnTo>
                    <a:pt x="9972" y="14627"/>
                  </a:lnTo>
                  <a:lnTo>
                    <a:pt x="10610" y="15420"/>
                  </a:lnTo>
                  <a:lnTo>
                    <a:pt x="11214" y="16214"/>
                  </a:lnTo>
                  <a:lnTo>
                    <a:pt x="11810" y="16951"/>
                  </a:lnTo>
                  <a:lnTo>
                    <a:pt x="12390" y="17575"/>
                  </a:lnTo>
                  <a:lnTo>
                    <a:pt x="12953" y="18198"/>
                  </a:lnTo>
                  <a:lnTo>
                    <a:pt x="13500" y="18765"/>
                  </a:lnTo>
                  <a:lnTo>
                    <a:pt x="14030" y="19219"/>
                  </a:lnTo>
                  <a:lnTo>
                    <a:pt x="14544" y="19672"/>
                  </a:lnTo>
                  <a:lnTo>
                    <a:pt x="15040" y="20069"/>
                  </a:lnTo>
                  <a:lnTo>
                    <a:pt x="15529" y="20466"/>
                  </a:lnTo>
                  <a:lnTo>
                    <a:pt x="16001" y="20750"/>
                  </a:lnTo>
                  <a:lnTo>
                    <a:pt x="16457" y="20976"/>
                  </a:lnTo>
                  <a:lnTo>
                    <a:pt x="16896" y="21203"/>
                  </a:lnTo>
                  <a:lnTo>
                    <a:pt x="17326" y="21373"/>
                  </a:lnTo>
                  <a:lnTo>
                    <a:pt x="17749" y="21487"/>
                  </a:lnTo>
                  <a:lnTo>
                    <a:pt x="18155" y="21600"/>
                  </a:lnTo>
                  <a:lnTo>
                    <a:pt x="18925" y="21600"/>
                  </a:lnTo>
                  <a:lnTo>
                    <a:pt x="19298" y="21543"/>
                  </a:lnTo>
                  <a:lnTo>
                    <a:pt x="19654" y="21487"/>
                  </a:lnTo>
                  <a:lnTo>
                    <a:pt x="20002" y="21373"/>
                  </a:lnTo>
                  <a:lnTo>
                    <a:pt x="20341" y="21203"/>
                  </a:lnTo>
                  <a:lnTo>
                    <a:pt x="20672" y="20976"/>
                  </a:lnTo>
                  <a:lnTo>
                    <a:pt x="21302" y="20523"/>
                  </a:lnTo>
                  <a:lnTo>
                    <a:pt x="21600" y="20239"/>
                  </a:lnTo>
                  <a:close/>
                </a:path>
              </a:pathLst>
            </a:custGeom>
            <a:solidFill>
              <a:srgbClr val="C6E7FC">
                <a:alpha val="40000"/>
              </a:srgbClr>
            </a:solidFill>
            <a:ln w="12700" cap="flat">
              <a:noFill/>
              <a:miter lim="400000"/>
            </a:ln>
            <a:effectLst/>
          </p:spPr>
          <p:txBody>
            <a:bodyPr wrap="square" lIns="45719" tIns="45719" rIns="45719" bIns="45719" numCol="1" anchor="t">
              <a:noAutofit/>
            </a:bodyPr>
            <a:lstStyle/>
            <a:p>
              <a:pPr/>
            </a:p>
          </p:txBody>
        </p:sp>
        <p:sp>
          <p:nvSpPr>
            <p:cNvPr id="5" name="Freeform 22"/>
            <p:cNvSpPr/>
            <p:nvPr/>
          </p:nvSpPr>
          <p:spPr>
            <a:xfrm>
              <a:off x="2617062" y="29007"/>
              <a:ext cx="5467981" cy="7742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79"/>
                  </a:moveTo>
                  <a:lnTo>
                    <a:pt x="76" y="2054"/>
                  </a:lnTo>
                  <a:lnTo>
                    <a:pt x="302" y="1743"/>
                  </a:lnTo>
                  <a:lnTo>
                    <a:pt x="689" y="1307"/>
                  </a:lnTo>
                  <a:lnTo>
                    <a:pt x="941" y="1058"/>
                  </a:lnTo>
                  <a:lnTo>
                    <a:pt x="1235" y="809"/>
                  </a:lnTo>
                  <a:lnTo>
                    <a:pt x="1562" y="622"/>
                  </a:lnTo>
                  <a:lnTo>
                    <a:pt x="1940" y="436"/>
                  </a:lnTo>
                  <a:lnTo>
                    <a:pt x="2351" y="249"/>
                  </a:lnTo>
                  <a:lnTo>
                    <a:pt x="2813" y="124"/>
                  </a:lnTo>
                  <a:lnTo>
                    <a:pt x="3317" y="62"/>
                  </a:lnTo>
                  <a:lnTo>
                    <a:pt x="3863" y="0"/>
                  </a:lnTo>
                  <a:lnTo>
                    <a:pt x="4451" y="62"/>
                  </a:lnTo>
                  <a:lnTo>
                    <a:pt x="5081" y="187"/>
                  </a:lnTo>
                  <a:lnTo>
                    <a:pt x="5761" y="436"/>
                  </a:lnTo>
                  <a:lnTo>
                    <a:pt x="6483" y="747"/>
                  </a:lnTo>
                  <a:lnTo>
                    <a:pt x="7248" y="1245"/>
                  </a:lnTo>
                  <a:lnTo>
                    <a:pt x="8062" y="1805"/>
                  </a:lnTo>
                  <a:lnTo>
                    <a:pt x="8927" y="2490"/>
                  </a:lnTo>
                  <a:lnTo>
                    <a:pt x="9834" y="3299"/>
                  </a:lnTo>
                  <a:lnTo>
                    <a:pt x="10792" y="4295"/>
                  </a:lnTo>
                  <a:lnTo>
                    <a:pt x="11791" y="5416"/>
                  </a:lnTo>
                  <a:lnTo>
                    <a:pt x="12841" y="6723"/>
                  </a:lnTo>
                  <a:lnTo>
                    <a:pt x="13941" y="8279"/>
                  </a:lnTo>
                  <a:lnTo>
                    <a:pt x="15091" y="9960"/>
                  </a:lnTo>
                  <a:lnTo>
                    <a:pt x="16292" y="11827"/>
                  </a:lnTo>
                  <a:lnTo>
                    <a:pt x="17544" y="13944"/>
                  </a:lnTo>
                  <a:lnTo>
                    <a:pt x="18845" y="16247"/>
                  </a:lnTo>
                  <a:lnTo>
                    <a:pt x="20198" y="18799"/>
                  </a:lnTo>
                  <a:lnTo>
                    <a:pt x="21600" y="21600"/>
                  </a:lnTo>
                </a:path>
              </a:pathLst>
            </a:custGeom>
            <a:noFill/>
            <a:ln w="3175" cap="flat">
              <a:solidFill>
                <a:schemeClr val="accent6">
                  <a:hueOff val="-10717809"/>
                  <a:satOff val="-95633"/>
                  <a:lumOff val="55098"/>
                </a:schemeClr>
              </a:solidFill>
              <a:prstDash val="solid"/>
              <a:round/>
            </a:ln>
            <a:effectLst/>
          </p:spPr>
          <p:txBody>
            <a:bodyPr wrap="square" lIns="45719" tIns="45719" rIns="45719" bIns="45719" numCol="1" anchor="t">
              <a:noAutofit/>
            </a:bodyPr>
            <a:lstStyle/>
            <a:p>
              <a:pPr/>
            </a:p>
          </p:txBody>
        </p:sp>
        <p:sp>
          <p:nvSpPr>
            <p:cNvPr id="6" name="Freeform 26"/>
            <p:cNvSpPr/>
            <p:nvPr/>
          </p:nvSpPr>
          <p:spPr>
            <a:xfrm>
              <a:off x="5397823" y="15619"/>
              <a:ext cx="3308001" cy="651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5" y="20712"/>
                  </a:lnTo>
                  <a:lnTo>
                    <a:pt x="2332" y="18419"/>
                  </a:lnTo>
                  <a:lnTo>
                    <a:pt x="3512" y="16866"/>
                  </a:lnTo>
                  <a:lnTo>
                    <a:pt x="4872" y="15164"/>
                  </a:lnTo>
                  <a:lnTo>
                    <a:pt x="6386" y="13315"/>
                  </a:lnTo>
                  <a:lnTo>
                    <a:pt x="8010" y="11318"/>
                  </a:lnTo>
                  <a:lnTo>
                    <a:pt x="9731" y="9395"/>
                  </a:lnTo>
                  <a:lnTo>
                    <a:pt x="11494" y="7471"/>
                  </a:lnTo>
                  <a:lnTo>
                    <a:pt x="13299" y="5696"/>
                  </a:lnTo>
                  <a:lnTo>
                    <a:pt x="15089" y="3995"/>
                  </a:lnTo>
                  <a:lnTo>
                    <a:pt x="15978" y="3255"/>
                  </a:lnTo>
                  <a:lnTo>
                    <a:pt x="16839" y="2515"/>
                  </a:lnTo>
                  <a:lnTo>
                    <a:pt x="17699" y="1923"/>
                  </a:lnTo>
                  <a:lnTo>
                    <a:pt x="18532" y="1332"/>
                  </a:lnTo>
                  <a:lnTo>
                    <a:pt x="19351" y="888"/>
                  </a:lnTo>
                  <a:lnTo>
                    <a:pt x="20129" y="518"/>
                  </a:lnTo>
                  <a:lnTo>
                    <a:pt x="20878" y="222"/>
                  </a:lnTo>
                  <a:lnTo>
                    <a:pt x="21600" y="0"/>
                  </a:lnTo>
                </a:path>
              </a:pathLst>
            </a:custGeom>
            <a:noFill/>
            <a:ln w="3175" cap="flat">
              <a:solidFill>
                <a:schemeClr val="accent6">
                  <a:hueOff val="-10717809"/>
                  <a:satOff val="-95633"/>
                  <a:lumOff val="55098"/>
                </a:schemeClr>
              </a:solidFill>
              <a:prstDash val="solid"/>
              <a:round/>
            </a:ln>
            <a:effectLst/>
          </p:spPr>
          <p:txBody>
            <a:bodyPr wrap="square" lIns="45719" tIns="45719" rIns="45719" bIns="45719" numCol="1" anchor="t">
              <a:noAutofit/>
            </a:bodyPr>
            <a:lstStyle/>
            <a:p>
              <a:pPr/>
            </a:p>
          </p:txBody>
        </p:sp>
        <p:sp>
          <p:nvSpPr>
            <p:cNvPr id="7" name="Freeform 10"/>
            <p:cNvSpPr/>
            <p:nvPr/>
          </p:nvSpPr>
          <p:spPr>
            <a:xfrm>
              <a:off x="0" y="0"/>
              <a:ext cx="8723377" cy="1329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9278"/>
                  </a:moveTo>
                  <a:lnTo>
                    <a:pt x="21389" y="9821"/>
                  </a:lnTo>
                  <a:lnTo>
                    <a:pt x="21189" y="10329"/>
                  </a:lnTo>
                  <a:lnTo>
                    <a:pt x="20978" y="10800"/>
                  </a:lnTo>
                  <a:lnTo>
                    <a:pt x="20762" y="11235"/>
                  </a:lnTo>
                  <a:lnTo>
                    <a:pt x="20541" y="11670"/>
                  </a:lnTo>
                  <a:lnTo>
                    <a:pt x="20309" y="12068"/>
                  </a:lnTo>
                  <a:lnTo>
                    <a:pt x="20071" y="12395"/>
                  </a:lnTo>
                  <a:lnTo>
                    <a:pt x="19824" y="12721"/>
                  </a:lnTo>
                  <a:lnTo>
                    <a:pt x="19565" y="13011"/>
                  </a:lnTo>
                  <a:lnTo>
                    <a:pt x="19297" y="13228"/>
                  </a:lnTo>
                  <a:lnTo>
                    <a:pt x="19017" y="13446"/>
                  </a:lnTo>
                  <a:lnTo>
                    <a:pt x="18727" y="13591"/>
                  </a:lnTo>
                  <a:lnTo>
                    <a:pt x="18427" y="13736"/>
                  </a:lnTo>
                  <a:lnTo>
                    <a:pt x="18111" y="13808"/>
                  </a:lnTo>
                  <a:lnTo>
                    <a:pt x="17784" y="13808"/>
                  </a:lnTo>
                  <a:lnTo>
                    <a:pt x="17441" y="13772"/>
                  </a:lnTo>
                  <a:lnTo>
                    <a:pt x="17083" y="13699"/>
                  </a:lnTo>
                  <a:lnTo>
                    <a:pt x="16714" y="13591"/>
                  </a:lnTo>
                  <a:lnTo>
                    <a:pt x="16329" y="13409"/>
                  </a:lnTo>
                  <a:lnTo>
                    <a:pt x="15923" y="13156"/>
                  </a:lnTo>
                  <a:lnTo>
                    <a:pt x="15502" y="12866"/>
                  </a:lnTo>
                  <a:lnTo>
                    <a:pt x="15064" y="12503"/>
                  </a:lnTo>
                  <a:lnTo>
                    <a:pt x="14611" y="12105"/>
                  </a:lnTo>
                  <a:lnTo>
                    <a:pt x="14136" y="11634"/>
                  </a:lnTo>
                  <a:lnTo>
                    <a:pt x="13641" y="11090"/>
                  </a:lnTo>
                  <a:lnTo>
                    <a:pt x="13130" y="10474"/>
                  </a:lnTo>
                  <a:lnTo>
                    <a:pt x="12592" y="9785"/>
                  </a:lnTo>
                  <a:lnTo>
                    <a:pt x="12039" y="9060"/>
                  </a:lnTo>
                  <a:lnTo>
                    <a:pt x="11459" y="8227"/>
                  </a:lnTo>
                  <a:lnTo>
                    <a:pt x="10863" y="7357"/>
                  </a:lnTo>
                  <a:lnTo>
                    <a:pt x="10241" y="6415"/>
                  </a:lnTo>
                  <a:lnTo>
                    <a:pt x="9593" y="5364"/>
                  </a:lnTo>
                  <a:lnTo>
                    <a:pt x="8950" y="4349"/>
                  </a:lnTo>
                  <a:lnTo>
                    <a:pt x="8328" y="3479"/>
                  </a:lnTo>
                  <a:lnTo>
                    <a:pt x="7732" y="2682"/>
                  </a:lnTo>
                  <a:lnTo>
                    <a:pt x="7163" y="2030"/>
                  </a:lnTo>
                  <a:lnTo>
                    <a:pt x="6620" y="1486"/>
                  </a:lnTo>
                  <a:lnTo>
                    <a:pt x="6098" y="1015"/>
                  </a:lnTo>
                  <a:lnTo>
                    <a:pt x="5603" y="652"/>
                  </a:lnTo>
                  <a:lnTo>
                    <a:pt x="5134" y="362"/>
                  </a:lnTo>
                  <a:lnTo>
                    <a:pt x="4681" y="181"/>
                  </a:lnTo>
                  <a:lnTo>
                    <a:pt x="4259" y="36"/>
                  </a:lnTo>
                  <a:lnTo>
                    <a:pt x="3853" y="0"/>
                  </a:lnTo>
                  <a:lnTo>
                    <a:pt x="3473" y="0"/>
                  </a:lnTo>
                  <a:lnTo>
                    <a:pt x="3115" y="72"/>
                  </a:lnTo>
                  <a:lnTo>
                    <a:pt x="2778" y="181"/>
                  </a:lnTo>
                  <a:lnTo>
                    <a:pt x="2461" y="362"/>
                  </a:lnTo>
                  <a:lnTo>
                    <a:pt x="2166" y="544"/>
                  </a:lnTo>
                  <a:lnTo>
                    <a:pt x="1887" y="797"/>
                  </a:lnTo>
                  <a:lnTo>
                    <a:pt x="1634" y="1051"/>
                  </a:lnTo>
                  <a:lnTo>
                    <a:pt x="1397" y="1341"/>
                  </a:lnTo>
                  <a:lnTo>
                    <a:pt x="1186" y="1667"/>
                  </a:lnTo>
                  <a:lnTo>
                    <a:pt x="986" y="1957"/>
                  </a:lnTo>
                  <a:lnTo>
                    <a:pt x="812" y="2283"/>
                  </a:lnTo>
                  <a:lnTo>
                    <a:pt x="654" y="2609"/>
                  </a:lnTo>
                  <a:lnTo>
                    <a:pt x="511" y="2899"/>
                  </a:lnTo>
                  <a:lnTo>
                    <a:pt x="390" y="3189"/>
                  </a:lnTo>
                  <a:lnTo>
                    <a:pt x="127" y="3914"/>
                  </a:lnTo>
                  <a:lnTo>
                    <a:pt x="0" y="4349"/>
                  </a:lnTo>
                  <a:lnTo>
                    <a:pt x="0" y="21600"/>
                  </a:lnTo>
                  <a:lnTo>
                    <a:pt x="21589" y="21600"/>
                  </a:lnTo>
                  <a:lnTo>
                    <a:pt x="21600" y="21491"/>
                  </a:lnTo>
                  <a:lnTo>
                    <a:pt x="21600" y="9242"/>
                  </a:lnTo>
                  <a:lnTo>
                    <a:pt x="21589" y="9278"/>
                  </a:lnTo>
                  <a:close/>
                </a:path>
              </a:pathLst>
            </a:custGeom>
            <a:solidFill>
              <a:schemeClr val="accent6">
                <a:hueOff val="-10717809"/>
                <a:satOff val="-95633"/>
                <a:lumOff val="55098"/>
              </a:schemeClr>
            </a:solidFill>
            <a:ln w="12700" cap="flat">
              <a:noFill/>
              <a:miter lim="400000"/>
            </a:ln>
            <a:effectLst/>
          </p:spPr>
          <p:txBody>
            <a:bodyPr wrap="square" lIns="45719" tIns="45719" rIns="45719" bIns="45719" numCol="1" anchor="t">
              <a:noAutofit/>
            </a:bodyPr>
            <a:lstStyle/>
            <a:p>
              <a:pPr/>
            </a:p>
          </p:txBody>
        </p:sp>
      </p:grpSp>
      <p:sp>
        <p:nvSpPr>
          <p:cNvPr id="9" name="标题文本"/>
          <p:cNvSpPr txBox="1"/>
          <p:nvPr>
            <p:ph type="title"/>
          </p:nvPr>
        </p:nvSpPr>
        <p:spPr>
          <a:xfrm>
            <a:off x="457200" y="338327"/>
            <a:ext cx="8229600" cy="125272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10" name="正文级别 1…"/>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11" name="幻灯片编号"/>
          <p:cNvSpPr txBox="1"/>
          <p:nvPr>
            <p:ph type="sldNum" sz="quarter" idx="2"/>
          </p:nvPr>
        </p:nvSpPr>
        <p:spPr>
          <a:xfrm>
            <a:off x="4453330" y="6317155"/>
            <a:ext cx="237342" cy="231141"/>
          </a:xfrm>
          <a:prstGeom prst="rect">
            <a:avLst/>
          </a:prstGeom>
          <a:ln w="12700">
            <a:miter lim="400000"/>
          </a:ln>
        </p:spPr>
        <p:txBody>
          <a:bodyPr wrap="none" lIns="45719" rIns="45719" anchor="ctr">
            <a:spAutoFit/>
          </a:bodyPr>
          <a:lstStyle>
            <a:lvl1pPr algn="ctr">
              <a:defRPr sz="1000">
                <a:solidFill>
                  <a:srgbClr val="073E87"/>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chemeClr val="accent6">
              <a:hueOff val="-10717809"/>
              <a:satOff val="-95633"/>
              <a:lumOff val="55098"/>
            </a:schemeClr>
          </a:solidFill>
          <a:uFillTx/>
          <a:latin typeface="Candara"/>
          <a:ea typeface="Candara"/>
          <a:cs typeface="Candara"/>
          <a:sym typeface="Candara"/>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chemeClr val="accent6">
              <a:hueOff val="-10717809"/>
              <a:satOff val="-95633"/>
              <a:lumOff val="55098"/>
            </a:schemeClr>
          </a:solidFill>
          <a:uFillTx/>
          <a:latin typeface="Candara"/>
          <a:ea typeface="Candara"/>
          <a:cs typeface="Candara"/>
          <a:sym typeface="Candara"/>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chemeClr val="accent6">
              <a:hueOff val="-10717809"/>
              <a:satOff val="-95633"/>
              <a:lumOff val="55098"/>
            </a:schemeClr>
          </a:solidFill>
          <a:uFillTx/>
          <a:latin typeface="Candara"/>
          <a:ea typeface="Candara"/>
          <a:cs typeface="Candara"/>
          <a:sym typeface="Candara"/>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chemeClr val="accent6">
              <a:hueOff val="-10717809"/>
              <a:satOff val="-95633"/>
              <a:lumOff val="55098"/>
            </a:schemeClr>
          </a:solidFill>
          <a:uFillTx/>
          <a:latin typeface="Candara"/>
          <a:ea typeface="Candara"/>
          <a:cs typeface="Candara"/>
          <a:sym typeface="Candara"/>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chemeClr val="accent6">
              <a:hueOff val="-10717809"/>
              <a:satOff val="-95633"/>
              <a:lumOff val="55098"/>
            </a:schemeClr>
          </a:solidFill>
          <a:uFillTx/>
          <a:latin typeface="Candara"/>
          <a:ea typeface="Candara"/>
          <a:cs typeface="Candara"/>
          <a:sym typeface="Candara"/>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chemeClr val="accent6">
              <a:hueOff val="-10717809"/>
              <a:satOff val="-95633"/>
              <a:lumOff val="55098"/>
            </a:schemeClr>
          </a:solidFill>
          <a:uFillTx/>
          <a:latin typeface="Candara"/>
          <a:ea typeface="Candara"/>
          <a:cs typeface="Candara"/>
          <a:sym typeface="Candara"/>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chemeClr val="accent6">
              <a:hueOff val="-10717809"/>
              <a:satOff val="-95633"/>
              <a:lumOff val="55098"/>
            </a:schemeClr>
          </a:solidFill>
          <a:uFillTx/>
          <a:latin typeface="Candara"/>
          <a:ea typeface="Candara"/>
          <a:cs typeface="Candara"/>
          <a:sym typeface="Candara"/>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chemeClr val="accent6">
              <a:hueOff val="-10717809"/>
              <a:satOff val="-95633"/>
              <a:lumOff val="55098"/>
            </a:schemeClr>
          </a:solidFill>
          <a:uFillTx/>
          <a:latin typeface="Candara"/>
          <a:ea typeface="Candara"/>
          <a:cs typeface="Candara"/>
          <a:sym typeface="Candara"/>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chemeClr val="accent6">
              <a:hueOff val="-10717809"/>
              <a:satOff val="-95633"/>
              <a:lumOff val="55098"/>
            </a:schemeClr>
          </a:solidFill>
          <a:uFillTx/>
          <a:latin typeface="Candara"/>
          <a:ea typeface="Candara"/>
          <a:cs typeface="Candara"/>
          <a:sym typeface="Candara"/>
        </a:defRPr>
      </a:lvl9pPr>
    </p:titleStyle>
    <p:bodyStyle>
      <a:lvl1pPr marL="274320" marR="0" indent="-274320"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Candara"/>
          <a:ea typeface="Candara"/>
          <a:cs typeface="Candara"/>
          <a:sym typeface="Candara"/>
        </a:defRPr>
      </a:lvl1pPr>
      <a:lvl2pPr marL="601201" marR="0" indent="-299258"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Candara"/>
          <a:ea typeface="Candara"/>
          <a:cs typeface="Candara"/>
          <a:sym typeface="Candara"/>
        </a:defRPr>
      </a:lvl2pPr>
      <a:lvl3pPr marL="901382" marR="0" indent="-274319"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Candara"/>
          <a:ea typeface="Candara"/>
          <a:cs typeface="Candara"/>
          <a:sym typeface="Candara"/>
        </a:defRPr>
      </a:lvl3pPr>
      <a:lvl4pPr marL="1219200" marR="0" indent="-304800"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Candara"/>
          <a:ea typeface="Candara"/>
          <a:cs typeface="Candara"/>
          <a:sym typeface="Candara"/>
        </a:defRPr>
      </a:lvl4pPr>
      <a:lvl5pPr marL="1577339" marR="0" indent="-342900"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Candara"/>
          <a:ea typeface="Candara"/>
          <a:cs typeface="Candara"/>
          <a:sym typeface="Candara"/>
        </a:defRPr>
      </a:lvl5pPr>
      <a:lvl6pPr marL="1946365" marR="0" indent="-391885"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Candara"/>
          <a:ea typeface="Candara"/>
          <a:cs typeface="Candara"/>
          <a:sym typeface="Candara"/>
        </a:defRPr>
      </a:lvl6pPr>
      <a:lvl7pPr marL="2266405" marR="0" indent="-391885"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Candara"/>
          <a:ea typeface="Candara"/>
          <a:cs typeface="Candara"/>
          <a:sym typeface="Candara"/>
        </a:defRPr>
      </a:lvl7pPr>
      <a:lvl8pPr marL="2586445" marR="0" indent="-391885"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Candara"/>
          <a:ea typeface="Candara"/>
          <a:cs typeface="Candara"/>
          <a:sym typeface="Candara"/>
        </a:defRPr>
      </a:lvl8pPr>
      <a:lvl9pPr marL="2906485" marR="0" indent="-391885" algn="l" defTabSz="914400" rtl="0" latinLnBrk="0">
        <a:lnSpc>
          <a:spcPct val="100000"/>
        </a:lnSpc>
        <a:spcBef>
          <a:spcPts val="500"/>
        </a:spcBef>
        <a:spcAft>
          <a:spcPts val="0"/>
        </a:spcAft>
        <a:buClr>
          <a:schemeClr val="accent1"/>
        </a:buClr>
        <a:buSzPct val="100000"/>
        <a:buFont typeface="Symbol"/>
        <a:buChar char="*"/>
        <a:tabLst/>
        <a:defRPr b="0" baseline="0" cap="none" i="0" spc="0" strike="noStrike" sz="2400" u="none">
          <a:ln>
            <a:noFill/>
          </a:ln>
          <a:solidFill>
            <a:srgbClr val="073E87"/>
          </a:solidFill>
          <a:uFillTx/>
          <a:latin typeface="Candara"/>
          <a:ea typeface="Candara"/>
          <a:cs typeface="Candara"/>
          <a:sym typeface="Candara"/>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1pPr>
      <a:lvl2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2pPr>
      <a:lvl3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3pPr>
      <a:lvl4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4pPr>
      <a:lvl5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5pPr>
      <a:lvl6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6pPr>
      <a:lvl7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7pPr>
      <a:lvl8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8pPr>
      <a:lvl9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ndar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标题 1"/>
          <p:cNvSpPr txBox="1"/>
          <p:nvPr>
            <p:ph type="ctrTitle"/>
          </p:nvPr>
        </p:nvSpPr>
        <p:spPr>
          <a:xfrm>
            <a:off x="1259632" y="1628799"/>
            <a:ext cx="7772401" cy="1538292"/>
          </a:xfrm>
          <a:prstGeom prst="rect">
            <a:avLst/>
          </a:prstGeom>
        </p:spPr>
        <p:txBody>
          <a:bodyPr/>
          <a:lstStyle>
            <a:lvl1pPr>
              <a:defRPr sz="7200"/>
            </a:lvl1pPr>
          </a:lstStyle>
          <a:p>
            <a:pPr/>
            <a:r>
              <a:t>可行性分析</a:t>
            </a:r>
          </a:p>
        </p:txBody>
      </p:sp>
      <p:sp>
        <p:nvSpPr>
          <p:cNvPr id="268" name="副标题 2"/>
          <p:cNvSpPr txBox="1"/>
          <p:nvPr>
            <p:ph type="subTitle" sz="quarter" idx="1"/>
          </p:nvPr>
        </p:nvSpPr>
        <p:spPr>
          <a:prstGeom prst="rect">
            <a:avLst/>
          </a:prstGeom>
        </p:spPr>
        <p:txBody>
          <a:bodyPr/>
          <a:lstStyle/>
          <a:p>
            <a:pPr>
              <a:defRPr>
                <a:solidFill>
                  <a:srgbClr val="000000"/>
                </a:solidFill>
              </a:defRPr>
            </a:pPr>
            <a:r>
              <a:t>SE-2019</a:t>
            </a:r>
            <a:r>
              <a:t>春</a:t>
            </a:r>
            <a:r>
              <a:t>-G09</a:t>
            </a:r>
            <a:r>
              <a:t>小组</a:t>
            </a:r>
          </a:p>
        </p:txBody>
      </p:sp>
      <p:pic>
        <p:nvPicPr>
          <p:cNvPr id="269" name="WechatIMG4.jpg" descr="WechatIMG4.jpg"/>
          <p:cNvPicPr>
            <a:picLocks noChangeAspect="1"/>
          </p:cNvPicPr>
          <p:nvPr/>
        </p:nvPicPr>
        <p:blipFill>
          <a:blip r:embed="rId2">
            <a:extLst/>
          </a:blip>
          <a:srcRect l="11887" t="8477" r="12001" b="11694"/>
          <a:stretch>
            <a:fillRect/>
          </a:stretch>
        </p:blipFill>
        <p:spPr>
          <a:xfrm rot="268581">
            <a:off x="1374142" y="1660879"/>
            <a:ext cx="1444416" cy="1471037"/>
          </a:xfrm>
          <a:custGeom>
            <a:avLst/>
            <a:gdLst/>
            <a:ahLst/>
            <a:cxnLst>
              <a:cxn ang="0">
                <a:pos x="wd2" y="hd2"/>
              </a:cxn>
              <a:cxn ang="5400000">
                <a:pos x="wd2" y="hd2"/>
              </a:cxn>
              <a:cxn ang="10800000">
                <a:pos x="wd2" y="hd2"/>
              </a:cxn>
              <a:cxn ang="16200000">
                <a:pos x="wd2" y="hd2"/>
              </a:cxn>
            </a:cxnLst>
            <a:rect l="0" t="0" r="r" b="b"/>
            <a:pathLst>
              <a:path w="21368" h="21343" fill="norm" stroke="1" extrusionOk="0">
                <a:moveTo>
                  <a:pt x="10598" y="10"/>
                </a:moveTo>
                <a:cubicBezTo>
                  <a:pt x="9079" y="68"/>
                  <a:pt x="7557" y="385"/>
                  <a:pt x="6270" y="954"/>
                </a:cubicBezTo>
                <a:cubicBezTo>
                  <a:pt x="2039" y="2828"/>
                  <a:pt x="9" y="5959"/>
                  <a:pt x="0" y="10628"/>
                </a:cubicBezTo>
                <a:cubicBezTo>
                  <a:pt x="-5" y="13129"/>
                  <a:pt x="114" y="13633"/>
                  <a:pt x="1221" y="15753"/>
                </a:cubicBezTo>
                <a:cubicBezTo>
                  <a:pt x="2622" y="18434"/>
                  <a:pt x="4920" y="20400"/>
                  <a:pt x="7316" y="20964"/>
                </a:cubicBezTo>
                <a:cubicBezTo>
                  <a:pt x="9811" y="21552"/>
                  <a:pt x="12967" y="21448"/>
                  <a:pt x="14983" y="20711"/>
                </a:cubicBezTo>
                <a:cubicBezTo>
                  <a:pt x="16720" y="20075"/>
                  <a:pt x="20176" y="17425"/>
                  <a:pt x="20168" y="16732"/>
                </a:cubicBezTo>
                <a:cubicBezTo>
                  <a:pt x="20166" y="16561"/>
                  <a:pt x="19502" y="15732"/>
                  <a:pt x="18688" y="14901"/>
                </a:cubicBezTo>
                <a:cubicBezTo>
                  <a:pt x="16633" y="12800"/>
                  <a:pt x="14115" y="11762"/>
                  <a:pt x="10480" y="11486"/>
                </a:cubicBezTo>
                <a:cubicBezTo>
                  <a:pt x="7959" y="11294"/>
                  <a:pt x="7403" y="11131"/>
                  <a:pt x="6635" y="10380"/>
                </a:cubicBezTo>
                <a:cubicBezTo>
                  <a:pt x="5404" y="9179"/>
                  <a:pt x="4757" y="7201"/>
                  <a:pt x="5102" y="5711"/>
                </a:cubicBezTo>
                <a:cubicBezTo>
                  <a:pt x="5689" y="3170"/>
                  <a:pt x="9105" y="1263"/>
                  <a:pt x="11402" y="2192"/>
                </a:cubicBezTo>
                <a:cubicBezTo>
                  <a:pt x="12921" y="2807"/>
                  <a:pt x="14555" y="4756"/>
                  <a:pt x="14555" y="5947"/>
                </a:cubicBezTo>
                <a:cubicBezTo>
                  <a:pt x="14555" y="7532"/>
                  <a:pt x="14902" y="8020"/>
                  <a:pt x="16005" y="8020"/>
                </a:cubicBezTo>
                <a:cubicBezTo>
                  <a:pt x="16693" y="8020"/>
                  <a:pt x="17021" y="7849"/>
                  <a:pt x="17021" y="7484"/>
                </a:cubicBezTo>
                <a:cubicBezTo>
                  <a:pt x="17021" y="6206"/>
                  <a:pt x="20167" y="2722"/>
                  <a:pt x="20643" y="3476"/>
                </a:cubicBezTo>
                <a:cubicBezTo>
                  <a:pt x="20732" y="3618"/>
                  <a:pt x="20737" y="4822"/>
                  <a:pt x="20649" y="6142"/>
                </a:cubicBezTo>
                <a:cubicBezTo>
                  <a:pt x="20560" y="7463"/>
                  <a:pt x="20495" y="8773"/>
                  <a:pt x="20508" y="9056"/>
                </a:cubicBezTo>
                <a:cubicBezTo>
                  <a:pt x="20610" y="11301"/>
                  <a:pt x="20524" y="11938"/>
                  <a:pt x="20050" y="12402"/>
                </a:cubicBezTo>
                <a:cubicBezTo>
                  <a:pt x="19273" y="13161"/>
                  <a:pt x="18269" y="12364"/>
                  <a:pt x="18794" y="11405"/>
                </a:cubicBezTo>
                <a:cubicBezTo>
                  <a:pt x="19005" y="11020"/>
                  <a:pt x="19026" y="10538"/>
                  <a:pt x="18847" y="10225"/>
                </a:cubicBezTo>
                <a:cubicBezTo>
                  <a:pt x="18576" y="9752"/>
                  <a:pt x="18502" y="9751"/>
                  <a:pt x="18113" y="10208"/>
                </a:cubicBezTo>
                <a:cubicBezTo>
                  <a:pt x="17399" y="11048"/>
                  <a:pt x="17781" y="12568"/>
                  <a:pt x="18858" y="13156"/>
                </a:cubicBezTo>
                <a:cubicBezTo>
                  <a:pt x="21007" y="14329"/>
                  <a:pt x="21595" y="12449"/>
                  <a:pt x="21295" y="5411"/>
                </a:cubicBezTo>
                <a:lnTo>
                  <a:pt x="21131" y="1599"/>
                </a:lnTo>
                <a:lnTo>
                  <a:pt x="18811" y="1403"/>
                </a:lnTo>
                <a:cubicBezTo>
                  <a:pt x="17535" y="1295"/>
                  <a:pt x="15782" y="946"/>
                  <a:pt x="14913" y="626"/>
                </a:cubicBezTo>
                <a:cubicBezTo>
                  <a:pt x="13634" y="153"/>
                  <a:pt x="12117" y="-48"/>
                  <a:pt x="10598" y="10"/>
                </a:cubicBezTo>
                <a:close/>
              </a:path>
            </a:pathLst>
          </a:cu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69"/>
                                        </p:tgtEl>
                                        <p:attrNameLst>
                                          <p:attrName>style.visibility</p:attrName>
                                        </p:attrNameLst>
                                      </p:cBhvr>
                                      <p:to>
                                        <p:strVal val="visible"/>
                                      </p:to>
                                    </p:set>
                                    <p:anim calcmode="lin" valueType="num">
                                      <p:cBhvr>
                                        <p:cTn id="7" dur="1000" fill="hold"/>
                                        <p:tgtEl>
                                          <p:spTgt spid="269"/>
                                        </p:tgtEl>
                                        <p:attrNameLst>
                                          <p:attrName>ppt_x</p:attrName>
                                        </p:attrNameLst>
                                      </p:cBhvr>
                                      <p:tavLst>
                                        <p:tav tm="0">
                                          <p:val>
                                            <p:strVal val="#ppt_x"/>
                                          </p:val>
                                        </p:tav>
                                        <p:tav tm="100000">
                                          <p:val>
                                            <p:strVal val="#ppt_x"/>
                                          </p:val>
                                        </p:tav>
                                      </p:tavLst>
                                    </p:anim>
                                    <p:anim calcmode="lin" valueType="num">
                                      <p:cBhvr>
                                        <p:cTn id="8" dur="1000" fill="hold"/>
                                        <p:tgtEl>
                                          <p:spTgt spid="26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267"/>
                                        </p:tgtEl>
                                        <p:attrNameLst>
                                          <p:attrName>style.visibility</p:attrName>
                                        </p:attrNameLst>
                                      </p:cBhvr>
                                      <p:to>
                                        <p:strVal val="visible"/>
                                      </p:to>
                                    </p:set>
                                    <p:anim calcmode="lin" valueType="num">
                                      <p:cBhvr>
                                        <p:cTn id="12" dur="1000" fill="hold"/>
                                        <p:tgtEl>
                                          <p:spTgt spid="267"/>
                                        </p:tgtEl>
                                        <p:attrNameLst>
                                          <p:attrName>ppt_x</p:attrName>
                                        </p:attrNameLst>
                                      </p:cBhvr>
                                      <p:tavLst>
                                        <p:tav tm="0">
                                          <p:val>
                                            <p:strVal val="#ppt_x"/>
                                          </p:val>
                                        </p:tav>
                                        <p:tav tm="100000">
                                          <p:val>
                                            <p:strVal val="#ppt_x"/>
                                          </p:val>
                                        </p:tav>
                                      </p:tavLst>
                                    </p:anim>
                                    <p:anim calcmode="lin" valueType="num">
                                      <p:cBhvr>
                                        <p:cTn id="13" dur="1000" fill="hold"/>
                                        <p:tgtEl>
                                          <p:spTgt spid="26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4" presetID="2" grpId="3" fill="hold">
                                  <p:stCondLst>
                                    <p:cond delay="0"/>
                                  </p:stCondLst>
                                  <p:iterate type="el" backwards="0">
                                    <p:tmAbs val="0"/>
                                  </p:iterate>
                                  <p:childTnLst>
                                    <p:set>
                                      <p:cBhvr>
                                        <p:cTn id="17" fill="hold"/>
                                        <p:tgtEl>
                                          <p:spTgt spid="268">
                                            <p:bg/>
                                          </p:spTgt>
                                        </p:tgtEl>
                                        <p:attrNameLst>
                                          <p:attrName>style.visibility</p:attrName>
                                        </p:attrNameLst>
                                      </p:cBhvr>
                                      <p:to>
                                        <p:strVal val="visible"/>
                                      </p:to>
                                    </p:set>
                                    <p:anim calcmode="lin" valueType="num">
                                      <p:cBhvr>
                                        <p:cTn id="18" dur="500" fill="hold"/>
                                        <p:tgtEl>
                                          <p:spTgt spid="268">
                                            <p:bg/>
                                          </p:spTgt>
                                        </p:tgtEl>
                                        <p:attrNameLst>
                                          <p:attrName>ppt_x</p:attrName>
                                        </p:attrNameLst>
                                      </p:cBhvr>
                                      <p:tavLst>
                                        <p:tav tm="0">
                                          <p:val>
                                            <p:strVal val="#ppt_x"/>
                                          </p:val>
                                        </p:tav>
                                        <p:tav tm="100000">
                                          <p:val>
                                            <p:strVal val="#ppt_x"/>
                                          </p:val>
                                        </p:tav>
                                      </p:tavLst>
                                    </p:anim>
                                    <p:anim calcmode="lin" valueType="num">
                                      <p:cBhvr>
                                        <p:cTn id="19" dur="500" fill="hold"/>
                                        <p:tgtEl>
                                          <p:spTgt spid="268">
                                            <p:bg/>
                                          </p:spTgt>
                                        </p:tgtEl>
                                        <p:attrNameLst>
                                          <p:attrName>ppt_y</p:attrName>
                                        </p:attrNameLst>
                                      </p:cBhvr>
                                      <p:tavLst>
                                        <p:tav tm="0">
                                          <p:val>
                                            <p:strVal val="1+#ppt_h/2"/>
                                          </p:val>
                                        </p:tav>
                                        <p:tav tm="100000">
                                          <p:val>
                                            <p:strVal val="#ppt_y"/>
                                          </p:val>
                                        </p:tav>
                                      </p:tavLst>
                                    </p:anim>
                                  </p:childTnLst>
                                </p:cTn>
                              </p:par>
                              <p:par>
                                <p:cTn id="20" presetClass="entr" nodeType="withEffect" presetSubtype="4" presetID="2" grpId="3" fill="hold">
                                  <p:stCondLst>
                                    <p:cond delay="0"/>
                                  </p:stCondLst>
                                  <p:iterate type="el" backwards="0">
                                    <p:tmAbs val="0"/>
                                  </p:iterate>
                                  <p:childTnLst>
                                    <p:set>
                                      <p:cBhvr>
                                        <p:cTn id="21" fill="hold"/>
                                        <p:tgtEl>
                                          <p:spTgt spid="268">
                                            <p:txEl>
                                              <p:pRg st="0" end="0"/>
                                            </p:txEl>
                                          </p:spTgt>
                                        </p:tgtEl>
                                        <p:attrNameLst>
                                          <p:attrName>style.visibility</p:attrName>
                                        </p:attrNameLst>
                                      </p:cBhvr>
                                      <p:to>
                                        <p:strVal val="visible"/>
                                      </p:to>
                                    </p:set>
                                    <p:anim calcmode="lin" valueType="num">
                                      <p:cBhvr>
                                        <p:cTn id="22" dur="500" fill="hold"/>
                                        <p:tgtEl>
                                          <p:spTgt spid="268">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26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7" grpId="2"/>
      <p:bldP build="whole" bldLvl="1" animBg="1" rev="0" advAuto="0" spid="269" grpId="1"/>
      <p:bldP build="p" bldLvl="1" animBg="1" rev="0" advAuto="0" spid="268" grpId="3"/>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工作流程"/>
          <p:cNvSpPr txBox="1"/>
          <p:nvPr>
            <p:ph type="title"/>
          </p:nvPr>
        </p:nvSpPr>
        <p:spPr>
          <a:prstGeom prst="rect">
            <a:avLst/>
          </a:prstGeom>
        </p:spPr>
        <p:txBody>
          <a:bodyPr/>
          <a:lstStyle/>
          <a:p>
            <a:pPr/>
            <a:r>
              <a:t>3</a:t>
            </a:r>
            <a:r>
              <a:t>：对于环境的选择</a:t>
            </a:r>
          </a:p>
        </p:txBody>
      </p:sp>
      <p:sp>
        <p:nvSpPr>
          <p:cNvPr id="293" name="TextBox 1"/>
          <p:cNvSpPr txBox="1"/>
          <p:nvPr/>
        </p:nvSpPr>
        <p:spPr>
          <a:xfrm>
            <a:off x="761863" y="1701055"/>
            <a:ext cx="7848873" cy="4714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400"/>
            </a:pPr>
            <a:r>
              <a:t>从技术可行性可得</a:t>
            </a:r>
          </a:p>
          <a:p>
            <a:pPr>
              <a:defRPr sz="1400"/>
            </a:pPr>
          </a:p>
          <a:p>
            <a:pPr>
              <a:defRPr sz="1400"/>
            </a:pPr>
            <a:r>
              <a:t>经济可行性：</a:t>
            </a:r>
          </a:p>
          <a:p>
            <a:pPr>
              <a:defRPr sz="1400"/>
            </a:pPr>
            <a:r>
              <a:t>	APP&gt;小程序</a:t>
            </a:r>
          </a:p>
          <a:p>
            <a:pPr>
              <a:defRPr sz="1400"/>
            </a:pPr>
            <a:r>
              <a:t>APP：涉及多个平台的开发工具、语言，以及不同设备的适配。</a:t>
            </a:r>
          </a:p>
          <a:p>
            <a:pPr>
              <a:defRPr sz="1400"/>
            </a:pPr>
            <a:r>
              <a:t>小程序：开发、维护成本低。微信的用户量大，便于推广。</a:t>
            </a:r>
          </a:p>
          <a:p>
            <a:pPr>
              <a:defRPr sz="1400"/>
            </a:pPr>
          </a:p>
          <a:p>
            <a:pPr>
              <a:defRPr sz="1400"/>
            </a:pPr>
            <a:r>
              <a:t>技术可行性：</a:t>
            </a:r>
          </a:p>
          <a:p>
            <a:pPr>
              <a:defRPr sz="1400"/>
            </a:pPr>
            <a:r>
              <a:t>	小程序&gt;APP</a:t>
            </a:r>
          </a:p>
          <a:p>
            <a:pPr>
              <a:defRPr sz="1400"/>
            </a:pPr>
            <a:r>
              <a:t>小程序：微信团队提供了开发者工具，并且规范了开发标准，开发者不需要考虑不同平台、设备的适配问题。所以三者中为简单。</a:t>
            </a:r>
          </a:p>
          <a:p>
            <a:pPr>
              <a:defRPr sz="1400"/>
            </a:pPr>
            <a:r>
              <a:t>APP：多平台所需要的技术多，成本高。</a:t>
            </a:r>
          </a:p>
          <a:p>
            <a:pPr>
              <a:defRPr sz="1400"/>
            </a:pPr>
          </a:p>
          <a:p>
            <a:pPr>
              <a:defRPr sz="1400"/>
            </a:pPr>
            <a:r>
              <a:t>操作可行性：</a:t>
            </a:r>
          </a:p>
          <a:p>
            <a:pPr>
              <a:defRPr sz="1400"/>
            </a:pPr>
            <a:r>
              <a:t>	APP&gt;小程序</a:t>
            </a:r>
          </a:p>
          <a:p>
            <a:pPr>
              <a:defRPr sz="1400"/>
            </a:pPr>
            <a:r>
              <a:t>		APP：实现最丰富的功能和最华丽的交互，虽然需要下载安装。</a:t>
            </a:r>
          </a:p>
          <a:p>
            <a:pPr>
              <a:defRPr sz="1400"/>
            </a:pPr>
            <a:r>
              <a:t>		小程序：即点即用，用户使用成本低。</a:t>
            </a:r>
          </a:p>
          <a:p>
            <a:pPr>
              <a:defRPr sz="1400"/>
            </a:pPr>
          </a:p>
          <a:p>
            <a:pPr>
              <a:defRPr sz="1400"/>
            </a:pPr>
            <a:r>
              <a:t>最终为了用户有更好的体验，我们选择了难度较高，体验最好的app作为我们的最终方案。</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92"/>
                                        </p:tgtEl>
                                        <p:attrNameLst>
                                          <p:attrName>style.visibility</p:attrName>
                                        </p:attrNameLst>
                                      </p:cBhvr>
                                      <p:to>
                                        <p:strVal val="visible"/>
                                      </p:to>
                                    </p:set>
                                    <p:animEffect filter="dissolve" transition="in">
                                      <p:cBhvr>
                                        <p:cTn id="7" dur="2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2"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extBox 2"/>
          <p:cNvSpPr txBox="1"/>
          <p:nvPr/>
        </p:nvSpPr>
        <p:spPr>
          <a:xfrm>
            <a:off x="2441226" y="2967694"/>
            <a:ext cx="5976666" cy="726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600"/>
            </a:lvl1pPr>
          </a:lstStyle>
          <a:p>
            <a:pPr/>
            <a:r>
              <a:t>三：系统流程图</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7" name="对象 3" descr="对象 3"/>
          <p:cNvPicPr>
            <a:picLocks noChangeAspect="1"/>
          </p:cNvPicPr>
          <p:nvPr/>
        </p:nvPicPr>
        <p:blipFill>
          <a:blip r:embed="rId2">
            <a:extLst/>
          </a:blip>
          <a:stretch>
            <a:fillRect/>
          </a:stretch>
        </p:blipFill>
        <p:spPr>
          <a:xfrm>
            <a:off x="1115616" y="332656"/>
            <a:ext cx="7000301" cy="605026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标题 2"/>
          <p:cNvSpPr txBox="1"/>
          <p:nvPr>
            <p:ph type="title"/>
          </p:nvPr>
        </p:nvSpPr>
        <p:spPr>
          <a:xfrm>
            <a:off x="539551" y="2852934"/>
            <a:ext cx="8229601" cy="1252731"/>
          </a:xfrm>
          <a:prstGeom prst="rect">
            <a:avLst/>
          </a:prstGeom>
        </p:spPr>
        <p:txBody>
          <a:bodyPr/>
          <a:lstStyle>
            <a:lvl1pPr>
              <a:defRPr b="1" sz="3600">
                <a:solidFill>
                  <a:srgbClr val="000000"/>
                </a:solidFill>
              </a:defRPr>
            </a:lvl1pPr>
          </a:lstStyle>
          <a:p>
            <a:pPr/>
            <a:r>
              <a:t>四：数据流图</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1" name="对象 3" descr="对象 3"/>
          <p:cNvPicPr>
            <a:picLocks noChangeAspect="1"/>
          </p:cNvPicPr>
          <p:nvPr/>
        </p:nvPicPr>
        <p:blipFill>
          <a:blip r:embed="rId2">
            <a:extLst/>
          </a:blip>
          <a:stretch>
            <a:fillRect/>
          </a:stretch>
        </p:blipFill>
        <p:spPr>
          <a:xfrm>
            <a:off x="683568" y="2492896"/>
            <a:ext cx="7865836" cy="220268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内容占位符 1"/>
          <p:cNvSpPr txBox="1"/>
          <p:nvPr>
            <p:ph type="body" idx="1"/>
          </p:nvPr>
        </p:nvSpPr>
        <p:spPr>
          <a:xfrm>
            <a:off x="545423" y="2021415"/>
            <a:ext cx="8695945" cy="4249658"/>
          </a:xfrm>
          <a:prstGeom prst="rect">
            <a:avLst/>
          </a:prstGeom>
        </p:spPr>
        <p:txBody>
          <a:bodyPr/>
          <a:lstStyle/>
          <a:p>
            <a:pPr marL="238658" indent="-238658" defTabSz="795527">
              <a:lnSpc>
                <a:spcPct val="90000"/>
              </a:lnSpc>
              <a:spcBef>
                <a:spcPts val="400"/>
              </a:spcBef>
              <a:defRPr sz="1700">
                <a:solidFill>
                  <a:srgbClr val="000000"/>
                </a:solidFill>
              </a:defRPr>
            </a:pPr>
            <a:r>
              <a:t>1.</a:t>
            </a:r>
            <a:r>
              <a:t>项目环境</a:t>
            </a:r>
          </a:p>
          <a:p>
            <a:pPr marL="238658" indent="-238658" defTabSz="795527">
              <a:lnSpc>
                <a:spcPct val="90000"/>
              </a:lnSpc>
              <a:spcBef>
                <a:spcPts val="400"/>
              </a:spcBef>
              <a:defRPr sz="1700">
                <a:solidFill>
                  <a:srgbClr val="000000"/>
                </a:solidFill>
              </a:defRPr>
            </a:pPr>
            <a:r>
              <a:t>		资金：资金充足</a:t>
            </a:r>
          </a:p>
          <a:p>
            <a:pPr marL="238658" indent="-238658" defTabSz="795527">
              <a:lnSpc>
                <a:spcPct val="90000"/>
              </a:lnSpc>
              <a:spcBef>
                <a:spcPts val="400"/>
              </a:spcBef>
              <a:defRPr sz="1700">
                <a:solidFill>
                  <a:srgbClr val="000000"/>
                </a:solidFill>
              </a:defRPr>
            </a:pPr>
            <a:r>
              <a:t>		劳动力：劳动力充足并低廉</a:t>
            </a:r>
          </a:p>
          <a:p>
            <a:pPr marL="238658" indent="-238658" defTabSz="795527">
              <a:lnSpc>
                <a:spcPct val="90000"/>
              </a:lnSpc>
              <a:spcBef>
                <a:spcPts val="400"/>
              </a:spcBef>
              <a:defRPr sz="1700">
                <a:solidFill>
                  <a:srgbClr val="000000"/>
                </a:solidFill>
              </a:defRPr>
            </a:pPr>
            <a:r>
              <a:t>		价格：项目投入大量人力，少量财力</a:t>
            </a:r>
          </a:p>
          <a:p>
            <a:pPr marL="238658" indent="-238658" defTabSz="795527">
              <a:lnSpc>
                <a:spcPct val="90000"/>
              </a:lnSpc>
              <a:spcBef>
                <a:spcPts val="400"/>
              </a:spcBef>
              <a:defRPr sz="1700">
                <a:solidFill>
                  <a:srgbClr val="000000"/>
                </a:solidFill>
              </a:defRPr>
            </a:pPr>
          </a:p>
          <a:p>
            <a:pPr marL="238658" indent="-238658" defTabSz="795527">
              <a:lnSpc>
                <a:spcPct val="90000"/>
              </a:lnSpc>
              <a:spcBef>
                <a:spcPts val="400"/>
              </a:spcBef>
              <a:defRPr sz="1700">
                <a:solidFill>
                  <a:srgbClr val="000000"/>
                </a:solidFill>
              </a:defRPr>
            </a:pPr>
            <a:r>
              <a:t>2.</a:t>
            </a:r>
            <a:r>
              <a:t>项目条件</a:t>
            </a:r>
          </a:p>
          <a:p>
            <a:pPr marL="238658" indent="-238658" defTabSz="795527">
              <a:lnSpc>
                <a:spcPct val="90000"/>
              </a:lnSpc>
              <a:spcBef>
                <a:spcPts val="400"/>
              </a:spcBef>
              <a:defRPr sz="1700">
                <a:solidFill>
                  <a:srgbClr val="000000"/>
                </a:solidFill>
              </a:defRPr>
            </a:pPr>
            <a:r>
              <a:t>		项目周期：</a:t>
            </a:r>
            <a:r>
              <a:t>3</a:t>
            </a:r>
            <a:r>
              <a:t>个月</a:t>
            </a:r>
          </a:p>
          <a:p>
            <a:pPr marL="238658" indent="-238658" defTabSz="795527">
              <a:lnSpc>
                <a:spcPct val="90000"/>
              </a:lnSpc>
              <a:spcBef>
                <a:spcPts val="400"/>
              </a:spcBef>
              <a:defRPr sz="1700">
                <a:solidFill>
                  <a:srgbClr val="000000"/>
                </a:solidFill>
              </a:defRPr>
            </a:pPr>
            <a:r>
              <a:t>		性能规划：学生服务</a:t>
            </a:r>
          </a:p>
          <a:p>
            <a:pPr marL="238658" indent="-238658" defTabSz="795527">
              <a:lnSpc>
                <a:spcPct val="90000"/>
              </a:lnSpc>
              <a:spcBef>
                <a:spcPts val="400"/>
              </a:spcBef>
              <a:defRPr sz="1700">
                <a:solidFill>
                  <a:srgbClr val="000000"/>
                </a:solidFill>
              </a:defRPr>
            </a:pPr>
            <a:r>
              <a:t>		成本预算：36720元/3人/3月（按杭州市IT人均工资68元计算）</a:t>
            </a:r>
          </a:p>
          <a:p>
            <a:pPr marL="238658" indent="-238658" defTabSz="795527">
              <a:lnSpc>
                <a:spcPct val="90000"/>
              </a:lnSpc>
              <a:spcBef>
                <a:spcPts val="400"/>
              </a:spcBef>
              <a:defRPr sz="1700">
                <a:solidFill>
                  <a:srgbClr val="000000"/>
                </a:solidFill>
              </a:defRPr>
            </a:pPr>
            <a:r>
              <a:t>		但我们是学生，因此不计算人力成本，只是消耗时间</a:t>
            </a:r>
          </a:p>
          <a:p>
            <a:pPr marL="238658" indent="-238658" defTabSz="795527">
              <a:lnSpc>
                <a:spcPct val="90000"/>
              </a:lnSpc>
              <a:spcBef>
                <a:spcPts val="400"/>
              </a:spcBef>
              <a:defRPr sz="1700">
                <a:solidFill>
                  <a:srgbClr val="000000"/>
                </a:solidFill>
              </a:defRPr>
            </a:pPr>
            <a:r>
              <a:t>		团建成本及设备成本500元</a:t>
            </a:r>
          </a:p>
          <a:p>
            <a:pPr marL="238658" indent="-238658" defTabSz="795527">
              <a:lnSpc>
                <a:spcPct val="90000"/>
              </a:lnSpc>
              <a:spcBef>
                <a:spcPts val="400"/>
              </a:spcBef>
              <a:defRPr sz="1700">
                <a:solidFill>
                  <a:srgbClr val="000000"/>
                </a:solidFill>
              </a:defRPr>
            </a:pPr>
            <a:r>
              <a:t>		总成本：500元</a:t>
            </a:r>
          </a:p>
          <a:p>
            <a:pPr marL="238658" indent="-238658" defTabSz="795527">
              <a:lnSpc>
                <a:spcPct val="90000"/>
              </a:lnSpc>
              <a:spcBef>
                <a:spcPts val="400"/>
              </a:spcBef>
              <a:defRPr sz="1700">
                <a:solidFill>
                  <a:srgbClr val="000000"/>
                </a:solidFill>
              </a:defRPr>
            </a:pPr>
            <a:r>
              <a:t>	</a:t>
            </a:r>
          </a:p>
        </p:txBody>
      </p:sp>
      <p:sp>
        <p:nvSpPr>
          <p:cNvPr id="304" name="标题 2"/>
          <p:cNvSpPr txBox="1"/>
          <p:nvPr>
            <p:ph type="title"/>
          </p:nvPr>
        </p:nvSpPr>
        <p:spPr>
          <a:prstGeom prst="rect">
            <a:avLst/>
          </a:prstGeom>
        </p:spPr>
        <p:txBody>
          <a:bodyPr/>
          <a:lstStyle/>
          <a:p>
            <a:pPr/>
            <a:r>
              <a:t>五：成本</a:t>
            </a:r>
            <a:r>
              <a:t>/</a:t>
            </a:r>
            <a:r>
              <a:t>效益分析</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内容占位符 2"/>
          <p:cNvSpPr txBox="1"/>
          <p:nvPr>
            <p:ph type="body" idx="1"/>
          </p:nvPr>
        </p:nvSpPr>
        <p:spPr>
          <a:xfrm>
            <a:off x="999067" y="2434166"/>
            <a:ext cx="7408334" cy="3450697"/>
          </a:xfrm>
          <a:prstGeom prst="rect">
            <a:avLst/>
          </a:prstGeom>
        </p:spPr>
        <p:txBody>
          <a:bodyPr/>
          <a:lstStyle/>
          <a:p>
            <a:pPr marL="217670" indent="-217670" defTabSz="580460">
              <a:lnSpc>
                <a:spcPct val="90000"/>
              </a:lnSpc>
              <a:spcBef>
                <a:spcPts val="400"/>
              </a:spcBef>
              <a:defRPr sz="2000">
                <a:solidFill>
                  <a:srgbClr val="000000"/>
                </a:solidFill>
              </a:defRPr>
            </a:pPr>
            <a:r>
              <a:t>	开发地点：宿舍、图书馆</a:t>
            </a:r>
          </a:p>
          <a:p>
            <a:pPr marL="217670" indent="-217670" defTabSz="580460">
              <a:lnSpc>
                <a:spcPct val="90000"/>
              </a:lnSpc>
              <a:spcBef>
                <a:spcPts val="400"/>
              </a:spcBef>
              <a:defRPr sz="2000">
                <a:solidFill>
                  <a:srgbClr val="000000"/>
                </a:solidFill>
              </a:defRPr>
            </a:pPr>
            <a:r>
              <a:t>	实验设备：个人</a:t>
            </a:r>
            <a:r>
              <a:t>PC </a:t>
            </a:r>
            <a:r>
              <a:t>机、个人笔记本、个人移动端。</a:t>
            </a:r>
          </a:p>
          <a:p>
            <a:pPr marL="217670" indent="-217670" defTabSz="580460">
              <a:lnSpc>
                <a:spcPct val="90000"/>
              </a:lnSpc>
              <a:spcBef>
                <a:spcPts val="400"/>
              </a:spcBef>
              <a:defRPr sz="2000">
                <a:solidFill>
                  <a:srgbClr val="000000"/>
                </a:solidFill>
              </a:defRPr>
            </a:pPr>
            <a:r>
              <a:t>	项目资源维护需求的数目和类型：</a:t>
            </a:r>
            <a:r>
              <a:t>3</a:t>
            </a:r>
            <a:r>
              <a:t>台个人笔记本、</a:t>
            </a:r>
            <a:r>
              <a:t>3</a:t>
            </a:r>
            <a:r>
              <a:t>部个人移动终端。</a:t>
            </a:r>
          </a:p>
          <a:p>
            <a:pPr marL="217670" indent="-217670" defTabSz="580460">
              <a:lnSpc>
                <a:spcPct val="90000"/>
              </a:lnSpc>
              <a:spcBef>
                <a:spcPts val="400"/>
              </a:spcBef>
              <a:defRPr sz="2000">
                <a:solidFill>
                  <a:srgbClr val="000000"/>
                </a:solidFill>
              </a:defRPr>
            </a:pPr>
            <a:r>
              <a:t>	计算机内存要求：内存</a:t>
            </a:r>
            <a:r>
              <a:t>≥4G</a:t>
            </a:r>
          </a:p>
          <a:p>
            <a:pPr marL="217670" indent="-217670" defTabSz="580460">
              <a:lnSpc>
                <a:spcPct val="90000"/>
              </a:lnSpc>
              <a:spcBef>
                <a:spcPts val="400"/>
              </a:spcBef>
              <a:defRPr sz="2000">
                <a:solidFill>
                  <a:srgbClr val="000000"/>
                </a:solidFill>
              </a:defRPr>
            </a:pPr>
            <a:r>
              <a:t>	显卡要求：独显</a:t>
            </a:r>
            <a:r>
              <a:t>2G</a:t>
            </a:r>
            <a:r>
              <a:t>及以上</a:t>
            </a:r>
          </a:p>
          <a:p>
            <a:pPr marL="217670" indent="-217670" defTabSz="580460">
              <a:lnSpc>
                <a:spcPct val="90000"/>
              </a:lnSpc>
              <a:spcBef>
                <a:spcPts val="400"/>
              </a:spcBef>
              <a:defRPr sz="2000">
                <a:solidFill>
                  <a:srgbClr val="000000"/>
                </a:solidFill>
              </a:defRPr>
            </a:pPr>
            <a:r>
              <a:t>	操作系统：</a:t>
            </a:r>
            <a:r>
              <a:t>Windows</a:t>
            </a:r>
            <a:r>
              <a:t>操作系统 </a:t>
            </a:r>
            <a:r>
              <a:t>&amp; Mac OS</a:t>
            </a:r>
            <a:r>
              <a:t>操作系统</a:t>
            </a:r>
          </a:p>
          <a:p>
            <a:pPr marL="217670" indent="-217670" defTabSz="580460">
              <a:lnSpc>
                <a:spcPct val="90000"/>
              </a:lnSpc>
              <a:spcBef>
                <a:spcPts val="400"/>
              </a:spcBef>
              <a:defRPr sz="2000">
                <a:solidFill>
                  <a:srgbClr val="000000"/>
                </a:solidFill>
              </a:defRPr>
            </a:pPr>
            <a:r>
              <a:t>	数据存储能力：磁盘类型</a:t>
            </a:r>
            <a:r>
              <a:t>SSD 16TB</a:t>
            </a:r>
            <a:r>
              <a:t>容量 </a:t>
            </a:r>
          </a:p>
          <a:p>
            <a:pPr marL="217670" indent="-217670" defTabSz="580460">
              <a:lnSpc>
                <a:spcPct val="90000"/>
              </a:lnSpc>
              <a:spcBef>
                <a:spcPts val="400"/>
              </a:spcBef>
              <a:defRPr sz="2000">
                <a:solidFill>
                  <a:srgbClr val="000000"/>
                </a:solidFill>
              </a:defRPr>
            </a:pPr>
            <a:r>
              <a:t>	网络服务吞吐能力：</a:t>
            </a:r>
            <a:r>
              <a:t>150Mbps  </a:t>
            </a:r>
            <a:r>
              <a:t>时延</a:t>
            </a:r>
            <a:r>
              <a:t>2ms</a:t>
            </a:r>
          </a:p>
        </p:txBody>
      </p:sp>
      <p:sp>
        <p:nvSpPr>
          <p:cNvPr id="307" name="标题 1"/>
          <p:cNvSpPr txBox="1"/>
          <p:nvPr>
            <p:ph type="title"/>
          </p:nvPr>
        </p:nvSpPr>
        <p:spPr>
          <a:prstGeom prst="rect">
            <a:avLst/>
          </a:prstGeom>
        </p:spPr>
        <p:txBody>
          <a:bodyPr/>
          <a:lstStyle/>
          <a:p>
            <a:pPr/>
            <a:r>
              <a:t>设备成本</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307"/>
                                        </p:tgtEl>
                                        <p:attrNameLst>
                                          <p:attrName>style.visibility</p:attrName>
                                        </p:attrNameLst>
                                      </p:cBhvr>
                                      <p:to>
                                        <p:strVal val="visible"/>
                                      </p:to>
                                    </p:set>
                                    <p:animEffect filter="wipe(down)" transition="in">
                                      <p:cBhvr>
                                        <p:cTn id="7" dur="5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6" presetID="4" grpId="2" fill="hold">
                                  <p:stCondLst>
                                    <p:cond delay="0"/>
                                  </p:stCondLst>
                                  <p:iterate type="el" backwards="0">
                                    <p:tmAbs val="0"/>
                                  </p:iterate>
                                  <p:childTnLst>
                                    <p:set>
                                      <p:cBhvr>
                                        <p:cTn id="11" fill="hold"/>
                                        <p:tgtEl>
                                          <p:spTgt spid="306">
                                            <p:bg/>
                                          </p:spTgt>
                                        </p:tgtEl>
                                        <p:attrNameLst>
                                          <p:attrName>style.visibility</p:attrName>
                                        </p:attrNameLst>
                                      </p:cBhvr>
                                      <p:to>
                                        <p:strVal val="visible"/>
                                      </p:to>
                                    </p:set>
                                    <p:animEffect filter="box(in)" transition="in">
                                      <p:cBhvr>
                                        <p:cTn id="12" dur="2000"/>
                                        <p:tgtEl>
                                          <p:spTgt spid="306">
                                            <p:bg/>
                                          </p:spTgt>
                                        </p:tgtEl>
                                      </p:cBhvr>
                                    </p:animEffect>
                                  </p:childTnLst>
                                </p:cTn>
                              </p:par>
                              <p:par>
                                <p:cTn id="13" presetClass="entr" nodeType="withEffect" presetSubtype="16" presetID="4" grpId="2" fill="hold">
                                  <p:stCondLst>
                                    <p:cond delay="0"/>
                                  </p:stCondLst>
                                  <p:iterate type="el" backwards="0">
                                    <p:tmAbs val="0"/>
                                  </p:iterate>
                                  <p:childTnLst>
                                    <p:set>
                                      <p:cBhvr>
                                        <p:cTn id="14" fill="hold"/>
                                        <p:tgtEl>
                                          <p:spTgt spid="306">
                                            <p:txEl>
                                              <p:pRg st="0" end="0"/>
                                            </p:txEl>
                                          </p:spTgt>
                                        </p:tgtEl>
                                        <p:attrNameLst>
                                          <p:attrName>style.visibility</p:attrName>
                                        </p:attrNameLst>
                                      </p:cBhvr>
                                      <p:to>
                                        <p:strVal val="visible"/>
                                      </p:to>
                                    </p:set>
                                    <p:animEffect filter="box(in)" transition="in">
                                      <p:cBhvr>
                                        <p:cTn id="15" dur="2000"/>
                                        <p:tgtEl>
                                          <p:spTgt spid="306">
                                            <p:txEl>
                                              <p:pRg st="0" end="0"/>
                                            </p:txEl>
                                          </p:spTgt>
                                        </p:tgtEl>
                                      </p:cBhvr>
                                    </p:animEffect>
                                  </p:childTnLst>
                                </p:cTn>
                              </p:par>
                            </p:childTnLst>
                          </p:cTn>
                        </p:par>
                        <p:par>
                          <p:cTn id="16" fill="hold">
                            <p:stCondLst>
                              <p:cond delay="2000"/>
                            </p:stCondLst>
                            <p:childTnLst>
                              <p:par>
                                <p:cTn id="17" presetClass="entr" nodeType="afterEffect" presetSubtype="16" presetID="4" grpId="2" fill="hold">
                                  <p:stCondLst>
                                    <p:cond delay="0"/>
                                  </p:stCondLst>
                                  <p:iterate type="el" backwards="0">
                                    <p:tmAbs val="0"/>
                                  </p:iterate>
                                  <p:childTnLst>
                                    <p:set>
                                      <p:cBhvr>
                                        <p:cTn id="18" fill="hold"/>
                                        <p:tgtEl>
                                          <p:spTgt spid="306">
                                            <p:txEl>
                                              <p:pRg st="1" end="1"/>
                                            </p:txEl>
                                          </p:spTgt>
                                        </p:tgtEl>
                                        <p:attrNameLst>
                                          <p:attrName>style.visibility</p:attrName>
                                        </p:attrNameLst>
                                      </p:cBhvr>
                                      <p:to>
                                        <p:strVal val="visible"/>
                                      </p:to>
                                    </p:set>
                                    <p:animEffect filter="box(in)" transition="in">
                                      <p:cBhvr>
                                        <p:cTn id="19" dur="2000"/>
                                        <p:tgtEl>
                                          <p:spTgt spid="306">
                                            <p:txEl>
                                              <p:pRg st="1" end="1"/>
                                            </p:txEl>
                                          </p:spTgt>
                                        </p:tgtEl>
                                      </p:cBhvr>
                                    </p:animEffect>
                                  </p:childTnLst>
                                </p:cTn>
                              </p:par>
                            </p:childTnLst>
                          </p:cTn>
                        </p:par>
                        <p:par>
                          <p:cTn id="20" fill="hold">
                            <p:stCondLst>
                              <p:cond delay="4000"/>
                            </p:stCondLst>
                            <p:childTnLst>
                              <p:par>
                                <p:cTn id="21" presetClass="entr" nodeType="afterEffect" presetSubtype="16" presetID="4" grpId="2" fill="hold">
                                  <p:stCondLst>
                                    <p:cond delay="0"/>
                                  </p:stCondLst>
                                  <p:iterate type="el" backwards="0">
                                    <p:tmAbs val="0"/>
                                  </p:iterate>
                                  <p:childTnLst>
                                    <p:set>
                                      <p:cBhvr>
                                        <p:cTn id="22" fill="hold"/>
                                        <p:tgtEl>
                                          <p:spTgt spid="306">
                                            <p:txEl>
                                              <p:pRg st="2" end="2"/>
                                            </p:txEl>
                                          </p:spTgt>
                                        </p:tgtEl>
                                        <p:attrNameLst>
                                          <p:attrName>style.visibility</p:attrName>
                                        </p:attrNameLst>
                                      </p:cBhvr>
                                      <p:to>
                                        <p:strVal val="visible"/>
                                      </p:to>
                                    </p:set>
                                    <p:animEffect filter="box(in)" transition="in">
                                      <p:cBhvr>
                                        <p:cTn id="23" dur="2000"/>
                                        <p:tgtEl>
                                          <p:spTgt spid="306">
                                            <p:txEl>
                                              <p:pRg st="2" end="2"/>
                                            </p:txEl>
                                          </p:spTgt>
                                        </p:tgtEl>
                                      </p:cBhvr>
                                    </p:animEffect>
                                  </p:childTnLst>
                                </p:cTn>
                              </p:par>
                            </p:childTnLst>
                          </p:cTn>
                        </p:par>
                        <p:par>
                          <p:cTn id="24" fill="hold">
                            <p:stCondLst>
                              <p:cond delay="6000"/>
                            </p:stCondLst>
                            <p:childTnLst>
                              <p:par>
                                <p:cTn id="25" presetClass="entr" nodeType="afterEffect" presetSubtype="16" presetID="4" grpId="2" fill="hold">
                                  <p:stCondLst>
                                    <p:cond delay="0"/>
                                  </p:stCondLst>
                                  <p:iterate type="el" backwards="0">
                                    <p:tmAbs val="0"/>
                                  </p:iterate>
                                  <p:childTnLst>
                                    <p:set>
                                      <p:cBhvr>
                                        <p:cTn id="26" fill="hold"/>
                                        <p:tgtEl>
                                          <p:spTgt spid="306">
                                            <p:txEl>
                                              <p:pRg st="3" end="3"/>
                                            </p:txEl>
                                          </p:spTgt>
                                        </p:tgtEl>
                                        <p:attrNameLst>
                                          <p:attrName>style.visibility</p:attrName>
                                        </p:attrNameLst>
                                      </p:cBhvr>
                                      <p:to>
                                        <p:strVal val="visible"/>
                                      </p:to>
                                    </p:set>
                                    <p:animEffect filter="box(in)" transition="in">
                                      <p:cBhvr>
                                        <p:cTn id="27" dur="2000"/>
                                        <p:tgtEl>
                                          <p:spTgt spid="30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16" presetID="4" grpId="2" fill="hold">
                                  <p:stCondLst>
                                    <p:cond delay="0"/>
                                  </p:stCondLst>
                                  <p:iterate type="el" backwards="0">
                                    <p:tmAbs val="0"/>
                                  </p:iterate>
                                  <p:childTnLst>
                                    <p:set>
                                      <p:cBhvr>
                                        <p:cTn id="31" fill="hold"/>
                                        <p:tgtEl>
                                          <p:spTgt spid="306">
                                            <p:txEl>
                                              <p:pRg st="4" end="4"/>
                                            </p:txEl>
                                          </p:spTgt>
                                        </p:tgtEl>
                                        <p:attrNameLst>
                                          <p:attrName>style.visibility</p:attrName>
                                        </p:attrNameLst>
                                      </p:cBhvr>
                                      <p:to>
                                        <p:strVal val="visible"/>
                                      </p:to>
                                    </p:set>
                                    <p:animEffect filter="box(in)" transition="in">
                                      <p:cBhvr>
                                        <p:cTn id="32" dur="2000"/>
                                        <p:tgtEl>
                                          <p:spTgt spid="30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6" presetID="4" grpId="2" fill="hold">
                                  <p:stCondLst>
                                    <p:cond delay="0"/>
                                  </p:stCondLst>
                                  <p:iterate type="el" backwards="0">
                                    <p:tmAbs val="0"/>
                                  </p:iterate>
                                  <p:childTnLst>
                                    <p:set>
                                      <p:cBhvr>
                                        <p:cTn id="36" fill="hold"/>
                                        <p:tgtEl>
                                          <p:spTgt spid="306">
                                            <p:txEl>
                                              <p:pRg st="5" end="5"/>
                                            </p:txEl>
                                          </p:spTgt>
                                        </p:tgtEl>
                                        <p:attrNameLst>
                                          <p:attrName>style.visibility</p:attrName>
                                        </p:attrNameLst>
                                      </p:cBhvr>
                                      <p:to>
                                        <p:strVal val="visible"/>
                                      </p:to>
                                    </p:set>
                                    <p:animEffect filter="box(in)" transition="in">
                                      <p:cBhvr>
                                        <p:cTn id="37" dur="2000"/>
                                        <p:tgtEl>
                                          <p:spTgt spid="30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16" presetID="4" grpId="2" fill="hold">
                                  <p:stCondLst>
                                    <p:cond delay="0"/>
                                  </p:stCondLst>
                                  <p:iterate type="el" backwards="0">
                                    <p:tmAbs val="0"/>
                                  </p:iterate>
                                  <p:childTnLst>
                                    <p:set>
                                      <p:cBhvr>
                                        <p:cTn id="41" fill="hold"/>
                                        <p:tgtEl>
                                          <p:spTgt spid="306">
                                            <p:txEl>
                                              <p:pRg st="6" end="6"/>
                                            </p:txEl>
                                          </p:spTgt>
                                        </p:tgtEl>
                                        <p:attrNameLst>
                                          <p:attrName>style.visibility</p:attrName>
                                        </p:attrNameLst>
                                      </p:cBhvr>
                                      <p:to>
                                        <p:strVal val="visible"/>
                                      </p:to>
                                    </p:set>
                                    <p:animEffect filter="box(in)" transition="in">
                                      <p:cBhvr>
                                        <p:cTn id="42" dur="2000"/>
                                        <p:tgtEl>
                                          <p:spTgt spid="30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16" presetID="4" grpId="2" fill="hold">
                                  <p:stCondLst>
                                    <p:cond delay="0"/>
                                  </p:stCondLst>
                                  <p:iterate type="el" backwards="0">
                                    <p:tmAbs val="0"/>
                                  </p:iterate>
                                  <p:childTnLst>
                                    <p:set>
                                      <p:cBhvr>
                                        <p:cTn id="46" fill="hold"/>
                                        <p:tgtEl>
                                          <p:spTgt spid="306">
                                            <p:txEl>
                                              <p:pRg st="7" end="7"/>
                                            </p:txEl>
                                          </p:spTgt>
                                        </p:tgtEl>
                                        <p:attrNameLst>
                                          <p:attrName>style.visibility</p:attrName>
                                        </p:attrNameLst>
                                      </p:cBhvr>
                                      <p:to>
                                        <p:strVal val="visible"/>
                                      </p:to>
                                    </p:set>
                                    <p:animEffect filter="box(in)" transition="in">
                                      <p:cBhvr>
                                        <p:cTn id="47" dur="2000"/>
                                        <p:tgtEl>
                                          <p:spTgt spid="306">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7" grpId="1"/>
      <p:bldP build="p" bldLvl="5" animBg="1" rev="0" advAuto="0" spid="306" grpId="2"/>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内容占位符 2"/>
          <p:cNvSpPr txBox="1"/>
          <p:nvPr>
            <p:ph type="body" idx="1"/>
          </p:nvPr>
        </p:nvSpPr>
        <p:spPr>
          <a:prstGeom prst="rect">
            <a:avLst/>
          </a:prstGeom>
        </p:spPr>
        <p:txBody>
          <a:bodyPr/>
          <a:lstStyle/>
          <a:p>
            <a:pPr marL="293384" indent="-293384" defTabSz="782358">
              <a:lnSpc>
                <a:spcPct val="80000"/>
              </a:lnSpc>
              <a:spcBef>
                <a:spcPts val="300"/>
              </a:spcBef>
              <a:defRPr sz="1600">
                <a:solidFill>
                  <a:srgbClr val="000000"/>
                </a:solidFill>
              </a:defRPr>
            </a:pPr>
            <a:r>
              <a:t>VScode</a:t>
            </a:r>
            <a:r>
              <a:t>：</a:t>
            </a:r>
            <a:r>
              <a:t>VScode</a:t>
            </a:r>
            <a:r>
              <a:t>是一个基本完整的开发工具集，它包括了整个软件生命周期中所需要的大部分工具。</a:t>
            </a:r>
          </a:p>
          <a:p>
            <a:pPr marL="293384" indent="-293384" defTabSz="782358">
              <a:lnSpc>
                <a:spcPct val="80000"/>
              </a:lnSpc>
              <a:spcBef>
                <a:spcPts val="300"/>
              </a:spcBef>
              <a:defRPr sz="1600">
                <a:solidFill>
                  <a:srgbClr val="000000"/>
                </a:solidFill>
              </a:defRPr>
            </a:pPr>
            <a:r>
              <a:t>Power Designer</a:t>
            </a:r>
            <a:r>
              <a:t>：</a:t>
            </a:r>
            <a:r>
              <a:t>Power Designer</a:t>
            </a:r>
            <a:r>
              <a:t>能方便地对管理信息系统进行分析设计，他几乎包括了数据库模型设计的全过程。</a:t>
            </a:r>
          </a:p>
          <a:p>
            <a:pPr marL="293384" indent="-293384" defTabSz="782358">
              <a:lnSpc>
                <a:spcPct val="80000"/>
              </a:lnSpc>
              <a:spcBef>
                <a:spcPts val="300"/>
              </a:spcBef>
              <a:defRPr sz="1600">
                <a:solidFill>
                  <a:srgbClr val="000000"/>
                </a:solidFill>
              </a:defRPr>
            </a:pPr>
            <a:r>
              <a:t>Git</a:t>
            </a:r>
            <a:r>
              <a:t>：是一个开源的分布式版本控制系统，可以有效、高速的处理从很小到非常大的项目版本管理。</a:t>
            </a:r>
          </a:p>
          <a:p>
            <a:pPr marL="293384" indent="-293384" defTabSz="782358">
              <a:lnSpc>
                <a:spcPct val="80000"/>
              </a:lnSpc>
              <a:spcBef>
                <a:spcPts val="300"/>
              </a:spcBef>
              <a:defRPr sz="1600">
                <a:solidFill>
                  <a:srgbClr val="000000"/>
                </a:solidFill>
              </a:defRPr>
            </a:pPr>
            <a:r>
              <a:t>Project</a:t>
            </a:r>
            <a:r>
              <a:t>：通用的项目管理工具软件。</a:t>
            </a:r>
          </a:p>
          <a:p>
            <a:pPr marL="293384" indent="-293384" defTabSz="782358">
              <a:lnSpc>
                <a:spcPct val="80000"/>
              </a:lnSpc>
              <a:spcBef>
                <a:spcPts val="300"/>
              </a:spcBef>
              <a:defRPr sz="1600">
                <a:solidFill>
                  <a:srgbClr val="000000"/>
                </a:solidFill>
              </a:defRPr>
            </a:pPr>
            <a:r>
              <a:t>Axure</a:t>
            </a:r>
            <a:r>
              <a:t>：较为普及的软件交互式页面设计软件。</a:t>
            </a:r>
          </a:p>
          <a:p>
            <a:pPr marL="293384" indent="-293384" defTabSz="782358">
              <a:lnSpc>
                <a:spcPct val="80000"/>
              </a:lnSpc>
              <a:spcBef>
                <a:spcPts val="300"/>
              </a:spcBef>
              <a:defRPr sz="1600">
                <a:solidFill>
                  <a:srgbClr val="000000"/>
                </a:solidFill>
              </a:defRPr>
            </a:pPr>
            <a:r>
              <a:t>Unity3D</a:t>
            </a:r>
            <a:r>
              <a:t>：一个</a:t>
            </a:r>
            <a:r>
              <a:t>3D</a:t>
            </a:r>
            <a:r>
              <a:t>游戏设计引擎，能实现的众多功能，可导出不同平台的</a:t>
            </a:r>
            <a:r>
              <a:t>APP</a:t>
            </a:r>
          </a:p>
          <a:p>
            <a:pPr marL="293384" indent="-293384" defTabSz="782358">
              <a:lnSpc>
                <a:spcPct val="80000"/>
              </a:lnSpc>
              <a:spcBef>
                <a:spcPts val="300"/>
              </a:spcBef>
              <a:defRPr sz="1600">
                <a:solidFill>
                  <a:srgbClr val="000000"/>
                </a:solidFill>
              </a:defRPr>
            </a:pPr>
            <a:r>
              <a:t>photoshop</a:t>
            </a:r>
            <a:r>
              <a:t>：图像处理是对已有的位图图像进行编辑加工处理以及运用一些特殊效果，其重点在于对图像的处理加工；图形创作软件是按照自己的构思创意，使用矢量图形等来设计图形。</a:t>
            </a:r>
          </a:p>
        </p:txBody>
      </p:sp>
      <p:sp>
        <p:nvSpPr>
          <p:cNvPr id="310" name="标题 1"/>
          <p:cNvSpPr txBox="1"/>
          <p:nvPr>
            <p:ph type="title"/>
          </p:nvPr>
        </p:nvSpPr>
        <p:spPr>
          <a:prstGeom prst="rect">
            <a:avLst/>
          </a:prstGeom>
        </p:spPr>
        <p:txBody>
          <a:bodyPr/>
          <a:lstStyle/>
          <a:p>
            <a:pPr/>
            <a:r>
              <a:t>工具使用</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10"/>
                                        </p:tgtEl>
                                        <p:attrNameLst>
                                          <p:attrName>style.visibility</p:attrName>
                                        </p:attrNameLst>
                                      </p:cBhvr>
                                      <p:to>
                                        <p:strVal val="visible"/>
                                      </p:to>
                                    </p:set>
                                    <p:animEffect filter="dissolve" transition="in">
                                      <p:cBhvr>
                                        <p:cTn id="7" dur="2000"/>
                                        <p:tgtEl>
                                          <p:spTgt spid="31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309">
                                            <p:bg/>
                                          </p:spTgt>
                                        </p:tgtEl>
                                        <p:attrNameLst>
                                          <p:attrName>style.visibility</p:attrName>
                                        </p:attrNameLst>
                                      </p:cBhvr>
                                      <p:to>
                                        <p:strVal val="visible"/>
                                      </p:to>
                                    </p:set>
                                    <p:anim calcmode="lin" valueType="num">
                                      <p:cBhvr>
                                        <p:cTn id="12" dur="1000" fill="hold"/>
                                        <p:tgtEl>
                                          <p:spTgt spid="309">
                                            <p:bg/>
                                          </p:spTgt>
                                        </p:tgtEl>
                                        <p:attrNameLst>
                                          <p:attrName>ppt_x</p:attrName>
                                        </p:attrNameLst>
                                      </p:cBhvr>
                                      <p:tavLst>
                                        <p:tav tm="0">
                                          <p:val>
                                            <p:strVal val="#ppt_x"/>
                                          </p:val>
                                        </p:tav>
                                        <p:tav tm="100000">
                                          <p:val>
                                            <p:strVal val="#ppt_x"/>
                                          </p:val>
                                        </p:tav>
                                      </p:tavLst>
                                    </p:anim>
                                    <p:anim calcmode="lin" valueType="num">
                                      <p:cBhvr>
                                        <p:cTn id="13" dur="1000" fill="hold"/>
                                        <p:tgtEl>
                                          <p:spTgt spid="309">
                                            <p:bg/>
                                          </p:spTgt>
                                        </p:tgtEl>
                                        <p:attrNameLst>
                                          <p:attrName>ppt_y</p:attrName>
                                        </p:attrNameLst>
                                      </p:cBhvr>
                                      <p:tavLst>
                                        <p:tav tm="0">
                                          <p:val>
                                            <p:strVal val="1+#ppt_h/2"/>
                                          </p:val>
                                        </p:tav>
                                        <p:tav tm="100000">
                                          <p:val>
                                            <p:strVal val="#ppt_y"/>
                                          </p:val>
                                        </p:tav>
                                      </p:tavLst>
                                    </p:anim>
                                  </p:childTnLst>
                                </p:cTn>
                              </p:par>
                              <p:par>
                                <p:cTn id="14" presetClass="entr" nodeType="withEffect" presetSubtype="4" presetID="2" grpId="2" fill="hold">
                                  <p:stCondLst>
                                    <p:cond delay="0"/>
                                  </p:stCondLst>
                                  <p:iterate type="el" backwards="0">
                                    <p:tmAbs val="0"/>
                                  </p:iterate>
                                  <p:childTnLst>
                                    <p:set>
                                      <p:cBhvr>
                                        <p:cTn id="15" fill="hold"/>
                                        <p:tgtEl>
                                          <p:spTgt spid="309">
                                            <p:txEl>
                                              <p:pRg st="0" end="0"/>
                                            </p:txEl>
                                          </p:spTgt>
                                        </p:tgtEl>
                                        <p:attrNameLst>
                                          <p:attrName>style.visibility</p:attrName>
                                        </p:attrNameLst>
                                      </p:cBhvr>
                                      <p:to>
                                        <p:strVal val="visible"/>
                                      </p:to>
                                    </p:set>
                                    <p:anim calcmode="lin" valueType="num">
                                      <p:cBhvr>
                                        <p:cTn id="16" dur="1000" fill="hold"/>
                                        <p:tgtEl>
                                          <p:spTgt spid="309">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09">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Subtype="4" presetID="2" grpId="2" fill="hold">
                                  <p:stCondLst>
                                    <p:cond delay="0"/>
                                  </p:stCondLst>
                                  <p:iterate type="el" backwards="0">
                                    <p:tmAbs val="0"/>
                                  </p:iterate>
                                  <p:childTnLst>
                                    <p:set>
                                      <p:cBhvr>
                                        <p:cTn id="20" fill="hold"/>
                                        <p:tgtEl>
                                          <p:spTgt spid="309">
                                            <p:txEl>
                                              <p:pRg st="1" end="1"/>
                                            </p:txEl>
                                          </p:spTgt>
                                        </p:tgtEl>
                                        <p:attrNameLst>
                                          <p:attrName>style.visibility</p:attrName>
                                        </p:attrNameLst>
                                      </p:cBhvr>
                                      <p:to>
                                        <p:strVal val="visible"/>
                                      </p:to>
                                    </p:set>
                                    <p:anim calcmode="lin" valueType="num">
                                      <p:cBhvr>
                                        <p:cTn id="21" dur="1000" fill="hold"/>
                                        <p:tgtEl>
                                          <p:spTgt spid="309">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09">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Class="entr" nodeType="afterEffect" presetSubtype="4" presetID="2" grpId="2" fill="hold">
                                  <p:stCondLst>
                                    <p:cond delay="0"/>
                                  </p:stCondLst>
                                  <p:iterate type="el" backwards="0">
                                    <p:tmAbs val="0"/>
                                  </p:iterate>
                                  <p:childTnLst>
                                    <p:set>
                                      <p:cBhvr>
                                        <p:cTn id="25" fill="hold"/>
                                        <p:tgtEl>
                                          <p:spTgt spid="309">
                                            <p:txEl>
                                              <p:pRg st="2" end="2"/>
                                            </p:txEl>
                                          </p:spTgt>
                                        </p:tgtEl>
                                        <p:attrNameLst>
                                          <p:attrName>style.visibility</p:attrName>
                                        </p:attrNameLst>
                                      </p:cBhvr>
                                      <p:to>
                                        <p:strVal val="visible"/>
                                      </p:to>
                                    </p:set>
                                    <p:anim calcmode="lin" valueType="num">
                                      <p:cBhvr>
                                        <p:cTn id="26" dur="1000" fill="hold"/>
                                        <p:tgtEl>
                                          <p:spTgt spid="309">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09">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3000"/>
                            </p:stCondLst>
                            <p:childTnLst>
                              <p:par>
                                <p:cTn id="29" presetClass="entr" nodeType="afterEffect" presetSubtype="4" presetID="2" grpId="2" fill="hold">
                                  <p:stCondLst>
                                    <p:cond delay="0"/>
                                  </p:stCondLst>
                                  <p:iterate type="el" backwards="0">
                                    <p:tmAbs val="0"/>
                                  </p:iterate>
                                  <p:childTnLst>
                                    <p:set>
                                      <p:cBhvr>
                                        <p:cTn id="30" fill="hold"/>
                                        <p:tgtEl>
                                          <p:spTgt spid="309">
                                            <p:txEl>
                                              <p:pRg st="3" end="3"/>
                                            </p:txEl>
                                          </p:spTgt>
                                        </p:tgtEl>
                                        <p:attrNameLst>
                                          <p:attrName>style.visibility</p:attrName>
                                        </p:attrNameLst>
                                      </p:cBhvr>
                                      <p:to>
                                        <p:strVal val="visible"/>
                                      </p:to>
                                    </p:set>
                                    <p:anim calcmode="lin" valueType="num">
                                      <p:cBhvr>
                                        <p:cTn id="31" dur="1000" fill="hold"/>
                                        <p:tgtEl>
                                          <p:spTgt spid="309">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0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4" presetID="2" grpId="2" fill="hold">
                                  <p:stCondLst>
                                    <p:cond delay="0"/>
                                  </p:stCondLst>
                                  <p:iterate type="el" backwards="0">
                                    <p:tmAbs val="0"/>
                                  </p:iterate>
                                  <p:childTnLst>
                                    <p:set>
                                      <p:cBhvr>
                                        <p:cTn id="36" fill="hold"/>
                                        <p:tgtEl>
                                          <p:spTgt spid="309">
                                            <p:txEl>
                                              <p:pRg st="4" end="4"/>
                                            </p:txEl>
                                          </p:spTgt>
                                        </p:tgtEl>
                                        <p:attrNameLst>
                                          <p:attrName>style.visibility</p:attrName>
                                        </p:attrNameLst>
                                      </p:cBhvr>
                                      <p:to>
                                        <p:strVal val="visible"/>
                                      </p:to>
                                    </p:set>
                                    <p:anim calcmode="lin" valueType="num">
                                      <p:cBhvr>
                                        <p:cTn id="37" dur="1000" fill="hold"/>
                                        <p:tgtEl>
                                          <p:spTgt spid="309">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0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4" presetID="2" grpId="2" fill="hold">
                                  <p:stCondLst>
                                    <p:cond delay="0"/>
                                  </p:stCondLst>
                                  <p:iterate type="el" backwards="0">
                                    <p:tmAbs val="0"/>
                                  </p:iterate>
                                  <p:childTnLst>
                                    <p:set>
                                      <p:cBhvr>
                                        <p:cTn id="42" fill="hold"/>
                                        <p:tgtEl>
                                          <p:spTgt spid="309">
                                            <p:txEl>
                                              <p:pRg st="5" end="5"/>
                                            </p:txEl>
                                          </p:spTgt>
                                        </p:tgtEl>
                                        <p:attrNameLst>
                                          <p:attrName>style.visibility</p:attrName>
                                        </p:attrNameLst>
                                      </p:cBhvr>
                                      <p:to>
                                        <p:strVal val="visible"/>
                                      </p:to>
                                    </p:set>
                                    <p:anim calcmode="lin" valueType="num">
                                      <p:cBhvr>
                                        <p:cTn id="43" dur="1000" fill="hold"/>
                                        <p:tgtEl>
                                          <p:spTgt spid="30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0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4" presetID="2" grpId="2" fill="hold">
                                  <p:stCondLst>
                                    <p:cond delay="0"/>
                                  </p:stCondLst>
                                  <p:iterate type="el" backwards="0">
                                    <p:tmAbs val="0"/>
                                  </p:iterate>
                                  <p:childTnLst>
                                    <p:set>
                                      <p:cBhvr>
                                        <p:cTn id="48" fill="hold"/>
                                        <p:tgtEl>
                                          <p:spTgt spid="309">
                                            <p:txEl>
                                              <p:pRg st="6" end="6"/>
                                            </p:txEl>
                                          </p:spTgt>
                                        </p:tgtEl>
                                        <p:attrNameLst>
                                          <p:attrName>style.visibility</p:attrName>
                                        </p:attrNameLst>
                                      </p:cBhvr>
                                      <p:to>
                                        <p:strVal val="visible"/>
                                      </p:to>
                                    </p:set>
                                    <p:anim calcmode="lin" valueType="num">
                                      <p:cBhvr>
                                        <p:cTn id="49" dur="1000" fill="hold"/>
                                        <p:tgtEl>
                                          <p:spTgt spid="309">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0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9" grpId="2"/>
      <p:bldP build="whole" bldLvl="1" animBg="1" rev="0" advAuto="0" spid="310"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内容占位符 2"/>
          <p:cNvSpPr txBox="1"/>
          <p:nvPr>
            <p:ph type="body" idx="1"/>
          </p:nvPr>
        </p:nvSpPr>
        <p:spPr>
          <a:xfrm>
            <a:off x="1186531" y="2136799"/>
            <a:ext cx="6770938" cy="4133059"/>
          </a:xfrm>
          <a:prstGeom prst="rect">
            <a:avLst/>
          </a:prstGeom>
        </p:spPr>
        <p:txBody>
          <a:bodyPr/>
          <a:lstStyle/>
          <a:p>
            <a:pPr>
              <a:lnSpc>
                <a:spcPct val="90000"/>
              </a:lnSpc>
              <a:defRPr>
                <a:solidFill>
                  <a:srgbClr val="000000"/>
                </a:solidFill>
              </a:defRPr>
            </a:pPr>
            <a:r>
              <a:t>硬件环境：</a:t>
            </a:r>
            <a:r>
              <a:t>PC</a:t>
            </a:r>
          </a:p>
          <a:p>
            <a:pPr>
              <a:lnSpc>
                <a:spcPct val="90000"/>
              </a:lnSpc>
              <a:defRPr>
                <a:solidFill>
                  <a:srgbClr val="000000"/>
                </a:solidFill>
              </a:defRPr>
            </a:pPr>
            <a:r>
              <a:t>操作系统：</a:t>
            </a:r>
            <a:r>
              <a:t>windows10 &amp; Mac OS</a:t>
            </a:r>
          </a:p>
          <a:p>
            <a:pPr>
              <a:lnSpc>
                <a:spcPct val="90000"/>
              </a:lnSpc>
              <a:defRPr>
                <a:solidFill>
                  <a:srgbClr val="000000"/>
                </a:solidFill>
              </a:defRPr>
            </a:pPr>
            <a:r>
              <a:t>开发语言：</a:t>
            </a:r>
            <a:r>
              <a:t>Java</a:t>
            </a:r>
            <a:r>
              <a:t>、</a:t>
            </a:r>
            <a:r>
              <a:t>C#</a:t>
            </a:r>
            <a:r>
              <a:t>、</a:t>
            </a:r>
            <a:r>
              <a:t>Objective-C</a:t>
            </a:r>
          </a:p>
          <a:p>
            <a:pPr>
              <a:lnSpc>
                <a:spcPct val="90000"/>
              </a:lnSpc>
              <a:defRPr>
                <a:solidFill>
                  <a:srgbClr val="000000"/>
                </a:solidFill>
              </a:defRPr>
            </a:pPr>
            <a:r>
              <a:t>支持软件：</a:t>
            </a:r>
            <a:r>
              <a:t>VS</a:t>
            </a:r>
            <a:r>
              <a:rPr>
                <a:latin typeface="宋体"/>
                <a:ea typeface="宋体"/>
                <a:cs typeface="宋体"/>
                <a:sym typeface="宋体"/>
              </a:rPr>
              <a:t>、</a:t>
            </a:r>
            <a:r>
              <a:t>AxureRP</a:t>
            </a:r>
            <a:r>
              <a:rPr>
                <a:latin typeface="宋体"/>
                <a:ea typeface="宋体"/>
                <a:cs typeface="宋体"/>
                <a:sym typeface="宋体"/>
              </a:rPr>
              <a:t>、</a:t>
            </a:r>
            <a:r>
              <a:t>Git</a:t>
            </a:r>
            <a:r>
              <a:rPr>
                <a:latin typeface="宋体"/>
                <a:ea typeface="宋体"/>
                <a:cs typeface="宋体"/>
                <a:sym typeface="宋体"/>
              </a:rPr>
              <a:t>、</a:t>
            </a:r>
            <a:r>
              <a:t>office</a:t>
            </a:r>
            <a:r>
              <a:rPr>
                <a:latin typeface="宋体"/>
                <a:ea typeface="宋体"/>
                <a:cs typeface="宋体"/>
                <a:sym typeface="宋体"/>
              </a:rPr>
              <a:t>、</a:t>
            </a:r>
            <a:r>
              <a:t>powerdesigner</a:t>
            </a:r>
            <a:r>
              <a:rPr>
                <a:latin typeface="宋体"/>
                <a:ea typeface="宋体"/>
                <a:cs typeface="宋体"/>
                <a:sym typeface="宋体"/>
              </a:rPr>
              <a:t>、</a:t>
            </a:r>
            <a:r>
              <a:t>Project</a:t>
            </a:r>
            <a:r>
              <a:rPr>
                <a:latin typeface="宋体"/>
                <a:ea typeface="宋体"/>
                <a:cs typeface="宋体"/>
                <a:sym typeface="宋体"/>
              </a:rPr>
              <a:t>、</a:t>
            </a:r>
            <a:r>
              <a:t>unity3D</a:t>
            </a:r>
          </a:p>
        </p:txBody>
      </p:sp>
      <p:sp>
        <p:nvSpPr>
          <p:cNvPr id="313" name="标题 1"/>
          <p:cNvSpPr txBox="1"/>
          <p:nvPr>
            <p:ph type="title"/>
          </p:nvPr>
        </p:nvSpPr>
        <p:spPr>
          <a:prstGeom prst="rect">
            <a:avLst/>
          </a:prstGeom>
        </p:spPr>
        <p:txBody>
          <a:bodyPr/>
          <a:lstStyle/>
          <a:p>
            <a:pPr/>
            <a:r>
              <a:t>开发环境</a:t>
            </a:r>
          </a:p>
        </p:txBody>
      </p:sp>
      <p:pic>
        <p:nvPicPr>
          <p:cNvPr id="314" name="Picture 2" descr="Picture 2"/>
          <p:cNvPicPr>
            <a:picLocks noChangeAspect="1"/>
          </p:cNvPicPr>
          <p:nvPr/>
        </p:nvPicPr>
        <p:blipFill>
          <a:blip r:embed="rId2">
            <a:extLst/>
          </a:blip>
          <a:stretch>
            <a:fillRect/>
          </a:stretch>
        </p:blipFill>
        <p:spPr>
          <a:xfrm>
            <a:off x="6575524" y="3979662"/>
            <a:ext cx="2381255" cy="247650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12">
                                            <p:bg/>
                                          </p:spTgt>
                                        </p:tgtEl>
                                        <p:attrNameLst>
                                          <p:attrName>style.visibility</p:attrName>
                                        </p:attrNameLst>
                                      </p:cBhvr>
                                      <p:to>
                                        <p:strVal val="visible"/>
                                      </p:to>
                                    </p:set>
                                    <p:animEffect filter="dissolve" transition="in">
                                      <p:cBhvr>
                                        <p:cTn id="7" dur="500"/>
                                        <p:tgtEl>
                                          <p:spTgt spid="31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12">
                                            <p:txEl>
                                              <p:pRg st="0" end="0"/>
                                            </p:txEl>
                                          </p:spTgt>
                                        </p:tgtEl>
                                        <p:attrNameLst>
                                          <p:attrName>style.visibility</p:attrName>
                                        </p:attrNameLst>
                                      </p:cBhvr>
                                      <p:to>
                                        <p:strVal val="visible"/>
                                      </p:to>
                                    </p:set>
                                    <p:animEffect filter="dissolve" transition="in">
                                      <p:cBhvr>
                                        <p:cTn id="10" dur="500"/>
                                        <p:tgtEl>
                                          <p:spTgt spid="312">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312">
                                            <p:txEl>
                                              <p:pRg st="1" end="1"/>
                                            </p:txEl>
                                          </p:spTgt>
                                        </p:tgtEl>
                                        <p:attrNameLst>
                                          <p:attrName>style.visibility</p:attrName>
                                        </p:attrNameLst>
                                      </p:cBhvr>
                                      <p:to>
                                        <p:strVal val="visible"/>
                                      </p:to>
                                    </p:set>
                                    <p:animEffect filter="dissolve" transition="in">
                                      <p:cBhvr>
                                        <p:cTn id="14" dur="500"/>
                                        <p:tgtEl>
                                          <p:spTgt spid="312">
                                            <p:txEl>
                                              <p:pRg st="1" end="1"/>
                                            </p:txEl>
                                          </p:spTgt>
                                        </p:tgtEl>
                                      </p:cBhvr>
                                    </p:animEffect>
                                  </p:childTnLst>
                                </p:cTn>
                              </p:par>
                            </p:childTnLst>
                          </p:cTn>
                        </p:par>
                        <p:par>
                          <p:cTn id="15" fill="hold">
                            <p:stCondLst>
                              <p:cond delay="1000"/>
                            </p:stCondLst>
                            <p:childTnLst>
                              <p:par>
                                <p:cTn id="16" presetClass="entr" nodeType="afterEffect" presetID="9" grpId="1" fill="hold">
                                  <p:stCondLst>
                                    <p:cond delay="0"/>
                                  </p:stCondLst>
                                  <p:iterate type="el" backwards="0">
                                    <p:tmAbs val="0"/>
                                  </p:iterate>
                                  <p:childTnLst>
                                    <p:set>
                                      <p:cBhvr>
                                        <p:cTn id="17" fill="hold"/>
                                        <p:tgtEl>
                                          <p:spTgt spid="312">
                                            <p:txEl>
                                              <p:pRg st="2" end="2"/>
                                            </p:txEl>
                                          </p:spTgt>
                                        </p:tgtEl>
                                        <p:attrNameLst>
                                          <p:attrName>style.visibility</p:attrName>
                                        </p:attrNameLst>
                                      </p:cBhvr>
                                      <p:to>
                                        <p:strVal val="visible"/>
                                      </p:to>
                                    </p:set>
                                    <p:animEffect filter="dissolve" transition="in">
                                      <p:cBhvr>
                                        <p:cTn id="18" dur="500"/>
                                        <p:tgtEl>
                                          <p:spTgt spid="312">
                                            <p:txEl>
                                              <p:pRg st="2" end="2"/>
                                            </p:txEl>
                                          </p:spTgt>
                                        </p:tgtEl>
                                      </p:cBhvr>
                                    </p:animEffect>
                                  </p:childTnLst>
                                </p:cTn>
                              </p:par>
                            </p:childTnLst>
                          </p:cTn>
                        </p:par>
                        <p:par>
                          <p:cTn id="19" fill="hold">
                            <p:stCondLst>
                              <p:cond delay="1500"/>
                            </p:stCondLst>
                            <p:childTnLst>
                              <p:par>
                                <p:cTn id="20" presetClass="entr" nodeType="afterEffect" presetID="9" grpId="1" fill="hold">
                                  <p:stCondLst>
                                    <p:cond delay="0"/>
                                  </p:stCondLst>
                                  <p:iterate type="el" backwards="0">
                                    <p:tmAbs val="0"/>
                                  </p:iterate>
                                  <p:childTnLst>
                                    <p:set>
                                      <p:cBhvr>
                                        <p:cTn id="21" fill="hold"/>
                                        <p:tgtEl>
                                          <p:spTgt spid="312">
                                            <p:txEl>
                                              <p:pRg st="3" end="3"/>
                                            </p:txEl>
                                          </p:spTgt>
                                        </p:tgtEl>
                                        <p:attrNameLst>
                                          <p:attrName>style.visibility</p:attrName>
                                        </p:attrNameLst>
                                      </p:cBhvr>
                                      <p:to>
                                        <p:strVal val="visible"/>
                                      </p:to>
                                    </p:set>
                                    <p:animEffect filter="dissolve" transition="in">
                                      <p:cBhvr>
                                        <p:cTn id="22" dur="500"/>
                                        <p:tgtEl>
                                          <p:spTgt spid="312">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12"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此次人员分工"/>
          <p:cNvSpPr txBox="1"/>
          <p:nvPr>
            <p:ph type="title"/>
          </p:nvPr>
        </p:nvSpPr>
        <p:spPr>
          <a:prstGeom prst="rect">
            <a:avLst/>
          </a:prstGeom>
        </p:spPr>
        <p:txBody>
          <a:bodyPr/>
          <a:lstStyle>
            <a:lvl1pPr>
              <a:defRPr sz="3000"/>
            </a:lvl1pPr>
          </a:lstStyle>
          <a:p>
            <a:pPr/>
            <a:r>
              <a:t>此次人员分工</a:t>
            </a:r>
          </a:p>
        </p:txBody>
      </p:sp>
      <p:sp>
        <p:nvSpPr>
          <p:cNvPr id="317" name="郑鸿棣 ppt及word审核…"/>
          <p:cNvSpPr txBox="1"/>
          <p:nvPr/>
        </p:nvSpPr>
        <p:spPr>
          <a:xfrm>
            <a:off x="1319527" y="4367064"/>
            <a:ext cx="6330583" cy="1234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200"/>
            </a:pPr>
            <a:r>
              <a:t>郑鸿棣 （8.5/10）</a:t>
            </a:r>
          </a:p>
          <a:p>
            <a:pPr>
              <a:defRPr sz="2200"/>
            </a:pPr>
            <a:r>
              <a:t>项目计划ppt及word审核</a:t>
            </a:r>
          </a:p>
          <a:p>
            <a:pPr>
              <a:defRPr sz="2200"/>
            </a:pPr>
            <a:r>
              <a:t>制作会议记录</a:t>
            </a:r>
          </a:p>
        </p:txBody>
      </p:sp>
      <p:sp>
        <p:nvSpPr>
          <p:cNvPr id="318" name="徐余浩 word制作…"/>
          <p:cNvSpPr txBox="1"/>
          <p:nvPr/>
        </p:nvSpPr>
        <p:spPr>
          <a:xfrm>
            <a:off x="1207758" y="1676187"/>
            <a:ext cx="6165567" cy="1234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200"/>
            </a:pPr>
            <a:r>
              <a:t>徐余浩 （8.4/10）</a:t>
            </a:r>
          </a:p>
          <a:p>
            <a:pPr>
              <a:defRPr sz="2200"/>
            </a:pPr>
            <a:r>
              <a:t>可行性word模版查找及制作</a:t>
            </a:r>
          </a:p>
          <a:p>
            <a:pPr lvl="2">
              <a:defRPr sz="2200"/>
            </a:pPr>
            <a:r>
              <a:t>项目计划ppt修改</a:t>
            </a:r>
          </a:p>
        </p:txBody>
      </p:sp>
      <p:sp>
        <p:nvSpPr>
          <p:cNvPr id="319" name="陈瑜安 ppt制作…"/>
          <p:cNvSpPr txBox="1"/>
          <p:nvPr/>
        </p:nvSpPr>
        <p:spPr>
          <a:xfrm>
            <a:off x="1281290" y="3021626"/>
            <a:ext cx="6407057" cy="1234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200"/>
            </a:pPr>
            <a:r>
              <a:t>陈瑜安 （8.6/10）</a:t>
            </a:r>
          </a:p>
          <a:p>
            <a:pPr>
              <a:defRPr sz="2200"/>
            </a:pPr>
            <a:r>
              <a:t>可行性ppt制作</a:t>
            </a:r>
          </a:p>
          <a:p>
            <a:pPr>
              <a:defRPr sz="2200"/>
            </a:pPr>
            <a:r>
              <a:t>项目计划word修改</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9" presetID="15" grpId="1" fill="hold">
                                  <p:stCondLst>
                                    <p:cond delay="0"/>
                                  </p:stCondLst>
                                  <p:iterate type="el" backwards="0">
                                    <p:tmAbs val="0"/>
                                  </p:iterate>
                                  <p:childTnLst>
                                    <p:set>
                                      <p:cBhvr>
                                        <p:cTn id="6" fill="hold"/>
                                        <p:tgtEl>
                                          <p:spTgt spid="316"/>
                                        </p:tgtEl>
                                        <p:attrNameLst>
                                          <p:attrName>style.visibility</p:attrName>
                                        </p:attrNameLst>
                                      </p:cBhvr>
                                      <p:to>
                                        <p:strVal val="visible"/>
                                      </p:to>
                                    </p:set>
                                    <p:anim calcmode="lin" valueType="num">
                                      <p:cBhvr>
                                        <p:cTn id="7" dur="1000" fill="hold"/>
                                        <p:tgtEl>
                                          <p:spTgt spid="316"/>
                                        </p:tgtEl>
                                        <p:attrNameLst>
                                          <p:attrName>ppt_w</p:attrName>
                                        </p:attrNameLst>
                                      </p:cBhvr>
                                      <p:tavLst>
                                        <p:tav tm="0">
                                          <p:val>
                                            <p:fltVal val="0"/>
                                          </p:val>
                                        </p:tav>
                                        <p:tav tm="100000">
                                          <p:val>
                                            <p:strVal val="#ppt_w"/>
                                          </p:val>
                                        </p:tav>
                                      </p:tavLst>
                                    </p:anim>
                                    <p:anim calcmode="lin" valueType="num">
                                      <p:cBhvr>
                                        <p:cTn id="8" dur="1000" fill="hold"/>
                                        <p:tgtEl>
                                          <p:spTgt spid="316"/>
                                        </p:tgtEl>
                                        <p:attrNameLst>
                                          <p:attrName>ppt_h</p:attrName>
                                        </p:attrNameLst>
                                      </p:cBhvr>
                                      <p:tavLst>
                                        <p:tav tm="0">
                                          <p:val>
                                            <p:fltVal val="0"/>
                                          </p:val>
                                        </p:tav>
                                        <p:tav tm="100000">
                                          <p:val>
                                            <p:strVal val="#ppt_h"/>
                                          </p:val>
                                        </p:tav>
                                      </p:tavLst>
                                    </p:anim>
                                    <p:anim calcmode="lin" valueType="num">
                                      <p:cBhvr>
                                        <p:cTn id="9" dur="1000" fill="hold"/>
                                        <p:tgtEl>
                                          <p:spTgt spid="3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6" presetID="4" grpId="2" fill="hold">
                                  <p:stCondLst>
                                    <p:cond delay="0"/>
                                  </p:stCondLst>
                                  <p:iterate type="el" backwards="0">
                                    <p:tmAbs val="0"/>
                                  </p:iterate>
                                  <p:childTnLst>
                                    <p:set>
                                      <p:cBhvr>
                                        <p:cTn id="14" fill="hold"/>
                                        <p:tgtEl>
                                          <p:spTgt spid="317"/>
                                        </p:tgtEl>
                                        <p:attrNameLst>
                                          <p:attrName>style.visibility</p:attrName>
                                        </p:attrNameLst>
                                      </p:cBhvr>
                                      <p:to>
                                        <p:strVal val="visible"/>
                                      </p:to>
                                    </p:set>
                                    <p:animEffect filter="box(in)" transition="in">
                                      <p:cBhvr>
                                        <p:cTn id="15" dur="2000"/>
                                        <p:tgtEl>
                                          <p:spTgt spid="317"/>
                                        </p:tgtEl>
                                      </p:cBhvr>
                                    </p:animEffect>
                                  </p:childTnLst>
                                </p:cTn>
                              </p:par>
                            </p:childTnLst>
                          </p:cTn>
                        </p:par>
                        <p:par>
                          <p:cTn id="16" fill="hold">
                            <p:stCondLst>
                              <p:cond delay="2000"/>
                            </p:stCondLst>
                            <p:childTnLst>
                              <p:par>
                                <p:cTn id="17" presetClass="entr" nodeType="afterEffect" presetSubtype="16" presetID="4" grpId="3" fill="hold">
                                  <p:stCondLst>
                                    <p:cond delay="0"/>
                                  </p:stCondLst>
                                  <p:iterate type="el" backwards="0">
                                    <p:tmAbs val="0"/>
                                  </p:iterate>
                                  <p:childTnLst>
                                    <p:set>
                                      <p:cBhvr>
                                        <p:cTn id="18" fill="hold"/>
                                        <p:tgtEl>
                                          <p:spTgt spid="318"/>
                                        </p:tgtEl>
                                        <p:attrNameLst>
                                          <p:attrName>style.visibility</p:attrName>
                                        </p:attrNameLst>
                                      </p:cBhvr>
                                      <p:to>
                                        <p:strVal val="visible"/>
                                      </p:to>
                                    </p:set>
                                    <p:animEffect filter="box(in)" transition="in">
                                      <p:cBhvr>
                                        <p:cTn id="19" dur="2000"/>
                                        <p:tgtEl>
                                          <p:spTgt spid="318"/>
                                        </p:tgtEl>
                                      </p:cBhvr>
                                    </p:animEffect>
                                  </p:childTnLst>
                                </p:cTn>
                              </p:par>
                            </p:childTnLst>
                          </p:cTn>
                        </p:par>
                        <p:par>
                          <p:cTn id="20" fill="hold">
                            <p:stCondLst>
                              <p:cond delay="4000"/>
                            </p:stCondLst>
                            <p:childTnLst>
                              <p:par>
                                <p:cTn id="21" presetClass="entr" nodeType="afterEffect" presetSubtype="16" presetID="4" grpId="4" fill="hold">
                                  <p:stCondLst>
                                    <p:cond delay="0"/>
                                  </p:stCondLst>
                                  <p:iterate type="el" backwards="0">
                                    <p:tmAbs val="0"/>
                                  </p:iterate>
                                  <p:childTnLst>
                                    <p:set>
                                      <p:cBhvr>
                                        <p:cTn id="22" fill="hold"/>
                                        <p:tgtEl>
                                          <p:spTgt spid="319"/>
                                        </p:tgtEl>
                                        <p:attrNameLst>
                                          <p:attrName>style.visibility</p:attrName>
                                        </p:attrNameLst>
                                      </p:cBhvr>
                                      <p:to>
                                        <p:strVal val="visible"/>
                                      </p:to>
                                    </p:set>
                                    <p:animEffect filter="box(in)" transition="in">
                                      <p:cBhvr>
                                        <p:cTn id="23" dur="2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8" grpId="3"/>
      <p:bldP build="whole" bldLvl="1" animBg="1" rev="0" advAuto="0" spid="319" grpId="4"/>
      <p:bldP build="whole" bldLvl="1" animBg="1" rev="0" advAuto="0" spid="317" grpId="2"/>
      <p:bldP build="whole" bldLvl="1" animBg="1" rev="0" advAuto="0" spid="316"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内容占位符 2"/>
          <p:cNvSpPr txBox="1"/>
          <p:nvPr>
            <p:ph type="body" idx="1"/>
          </p:nvPr>
        </p:nvSpPr>
        <p:spPr>
          <a:xfrm>
            <a:off x="2919758" y="1704999"/>
            <a:ext cx="8229605" cy="4686328"/>
          </a:xfrm>
          <a:prstGeom prst="rect">
            <a:avLst/>
          </a:prstGeom>
        </p:spPr>
        <p:txBody>
          <a:bodyPr/>
          <a:lstStyle/>
          <a:p>
            <a:pPr>
              <a:defRPr>
                <a:solidFill>
                  <a:srgbClr val="000000"/>
                </a:solidFill>
              </a:defRPr>
            </a:pPr>
            <a:r>
              <a:t>1.</a:t>
            </a:r>
            <a:r>
              <a:t>可行性研究的任务</a:t>
            </a:r>
          </a:p>
          <a:p>
            <a:pPr>
              <a:defRPr>
                <a:solidFill>
                  <a:srgbClr val="000000"/>
                </a:solidFill>
              </a:defRPr>
            </a:pPr>
            <a:r>
              <a:t>2.</a:t>
            </a:r>
            <a:r>
              <a:t>可行性研究过程</a:t>
            </a:r>
          </a:p>
          <a:p>
            <a:pPr>
              <a:defRPr>
                <a:solidFill>
                  <a:srgbClr val="000000"/>
                </a:solidFill>
              </a:defRPr>
            </a:pPr>
            <a:r>
              <a:t>3.</a:t>
            </a:r>
            <a:r>
              <a:t>系统流程图</a:t>
            </a:r>
          </a:p>
          <a:p>
            <a:pPr>
              <a:defRPr>
                <a:solidFill>
                  <a:srgbClr val="000000"/>
                </a:solidFill>
              </a:defRPr>
            </a:pPr>
            <a:r>
              <a:t>4.</a:t>
            </a:r>
            <a:r>
              <a:t>数据流图</a:t>
            </a:r>
          </a:p>
          <a:p>
            <a:pPr>
              <a:defRPr>
                <a:solidFill>
                  <a:srgbClr val="000000"/>
                </a:solidFill>
              </a:defRPr>
            </a:pPr>
            <a:r>
              <a:t>5</a:t>
            </a:r>
            <a:r>
              <a:t>.</a:t>
            </a:r>
            <a:r>
              <a:t>成本</a:t>
            </a:r>
            <a:r>
              <a:t>/</a:t>
            </a:r>
            <a:r>
              <a:t>效益分析</a:t>
            </a:r>
          </a:p>
          <a:p>
            <a:pPr>
              <a:defRPr>
                <a:solidFill>
                  <a:srgbClr val="000000"/>
                </a:solidFill>
              </a:defRPr>
            </a:pPr>
            <a:r>
              <a:t>6</a:t>
            </a:r>
            <a:r>
              <a:t>.</a:t>
            </a:r>
            <a:r>
              <a:t>人员分工</a:t>
            </a:r>
          </a:p>
          <a:p>
            <a:pPr>
              <a:defRPr>
                <a:solidFill>
                  <a:srgbClr val="000000"/>
                </a:solidFill>
              </a:defRPr>
            </a:pPr>
            <a:r>
              <a:t>7</a:t>
            </a:r>
            <a:r>
              <a:t>.</a:t>
            </a:r>
            <a:r>
              <a:t>参考资料</a:t>
            </a:r>
          </a:p>
        </p:txBody>
      </p:sp>
      <p:sp>
        <p:nvSpPr>
          <p:cNvPr id="272" name="标题 1"/>
          <p:cNvSpPr txBox="1"/>
          <p:nvPr>
            <p:ph type="title"/>
          </p:nvPr>
        </p:nvSpPr>
        <p:spPr>
          <a:xfrm>
            <a:off x="457200" y="287526"/>
            <a:ext cx="8229600" cy="1252731"/>
          </a:xfrm>
          <a:prstGeom prst="rect">
            <a:avLst/>
          </a:prstGeom>
        </p:spPr>
        <p:txBody>
          <a:bodyPr/>
          <a:lstStyle/>
          <a:p>
            <a:pPr/>
            <a:r>
              <a:t>目录</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72"/>
                                        </p:tgtEl>
                                        <p:attrNameLst>
                                          <p:attrName>style.visibility</p:attrName>
                                        </p:attrNameLst>
                                      </p:cBhvr>
                                      <p:to>
                                        <p:strVal val="visible"/>
                                      </p:to>
                                    </p:set>
                                    <p:animEffect filter="dissolve" transition="in">
                                      <p:cBhvr>
                                        <p:cTn id="7" dur="500"/>
                                        <p:tgtEl>
                                          <p:spTgt spid="27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271">
                                            <p:bg/>
                                          </p:spTgt>
                                        </p:tgtEl>
                                        <p:attrNameLst>
                                          <p:attrName>style.visibility</p:attrName>
                                        </p:attrNameLst>
                                      </p:cBhvr>
                                      <p:to>
                                        <p:strVal val="visible"/>
                                      </p:to>
                                    </p:set>
                                    <p:anim calcmode="lin" valueType="num">
                                      <p:cBhvr>
                                        <p:cTn id="12" dur="500" fill="hold"/>
                                        <p:tgtEl>
                                          <p:spTgt spid="271">
                                            <p:bg/>
                                          </p:spTgt>
                                        </p:tgtEl>
                                        <p:attrNameLst>
                                          <p:attrName>ppt_x</p:attrName>
                                        </p:attrNameLst>
                                      </p:cBhvr>
                                      <p:tavLst>
                                        <p:tav tm="0">
                                          <p:val>
                                            <p:strVal val="#ppt_x"/>
                                          </p:val>
                                        </p:tav>
                                        <p:tav tm="100000">
                                          <p:val>
                                            <p:strVal val="#ppt_x"/>
                                          </p:val>
                                        </p:tav>
                                      </p:tavLst>
                                    </p:anim>
                                    <p:anim calcmode="lin" valueType="num">
                                      <p:cBhvr>
                                        <p:cTn id="13" dur="500" fill="hold"/>
                                        <p:tgtEl>
                                          <p:spTgt spid="271">
                                            <p:bg/>
                                          </p:spTgt>
                                        </p:tgtEl>
                                        <p:attrNameLst>
                                          <p:attrName>ppt_y</p:attrName>
                                        </p:attrNameLst>
                                      </p:cBhvr>
                                      <p:tavLst>
                                        <p:tav tm="0">
                                          <p:val>
                                            <p:strVal val="1+#ppt_h/2"/>
                                          </p:val>
                                        </p:tav>
                                        <p:tav tm="100000">
                                          <p:val>
                                            <p:strVal val="#ppt_y"/>
                                          </p:val>
                                        </p:tav>
                                      </p:tavLst>
                                    </p:anim>
                                  </p:childTnLst>
                                </p:cTn>
                              </p:par>
                              <p:par>
                                <p:cTn id="14" presetClass="entr" nodeType="withEffect" presetSubtype="4" presetID="2" grpId="2" fill="hold">
                                  <p:stCondLst>
                                    <p:cond delay="0"/>
                                  </p:stCondLst>
                                  <p:iterate type="el" backwards="0">
                                    <p:tmAbs val="0"/>
                                  </p:iterate>
                                  <p:childTnLst>
                                    <p:set>
                                      <p:cBhvr>
                                        <p:cTn id="15" fill="hold"/>
                                        <p:tgtEl>
                                          <p:spTgt spid="271">
                                            <p:txEl>
                                              <p:pRg st="0" end="0"/>
                                            </p:txEl>
                                          </p:spTgt>
                                        </p:tgtEl>
                                        <p:attrNameLst>
                                          <p:attrName>style.visibility</p:attrName>
                                        </p:attrNameLst>
                                      </p:cBhvr>
                                      <p:to>
                                        <p:strVal val="visible"/>
                                      </p:to>
                                    </p:set>
                                    <p:anim calcmode="lin" valueType="num">
                                      <p:cBhvr>
                                        <p:cTn id="16" dur="500" fill="hold"/>
                                        <p:tgtEl>
                                          <p:spTgt spid="271">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27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Class="entr" nodeType="afterEffect" presetSubtype="4" presetID="2" grpId="2" fill="hold">
                                  <p:stCondLst>
                                    <p:cond delay="0"/>
                                  </p:stCondLst>
                                  <p:iterate type="el" backwards="0">
                                    <p:tmAbs val="0"/>
                                  </p:iterate>
                                  <p:childTnLst>
                                    <p:set>
                                      <p:cBhvr>
                                        <p:cTn id="20" fill="hold"/>
                                        <p:tgtEl>
                                          <p:spTgt spid="271">
                                            <p:txEl>
                                              <p:pRg st="1" end="1"/>
                                            </p:txEl>
                                          </p:spTgt>
                                        </p:tgtEl>
                                        <p:attrNameLst>
                                          <p:attrName>style.visibility</p:attrName>
                                        </p:attrNameLst>
                                      </p:cBhvr>
                                      <p:to>
                                        <p:strVal val="visible"/>
                                      </p:to>
                                    </p:set>
                                    <p:anim calcmode="lin" valueType="num">
                                      <p:cBhvr>
                                        <p:cTn id="21" dur="500" fill="hold"/>
                                        <p:tgtEl>
                                          <p:spTgt spid="271">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271">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Class="entr" nodeType="afterEffect" presetSubtype="4" presetID="2" grpId="2" fill="hold">
                                  <p:stCondLst>
                                    <p:cond delay="0"/>
                                  </p:stCondLst>
                                  <p:iterate type="el" backwards="0">
                                    <p:tmAbs val="0"/>
                                  </p:iterate>
                                  <p:childTnLst>
                                    <p:set>
                                      <p:cBhvr>
                                        <p:cTn id="25" fill="hold"/>
                                        <p:tgtEl>
                                          <p:spTgt spid="271">
                                            <p:txEl>
                                              <p:pRg st="2" end="2"/>
                                            </p:txEl>
                                          </p:spTgt>
                                        </p:tgtEl>
                                        <p:attrNameLst>
                                          <p:attrName>style.visibility</p:attrName>
                                        </p:attrNameLst>
                                      </p:cBhvr>
                                      <p:to>
                                        <p:strVal val="visible"/>
                                      </p:to>
                                    </p:set>
                                    <p:anim calcmode="lin" valueType="num">
                                      <p:cBhvr>
                                        <p:cTn id="26" dur="500" fill="hold"/>
                                        <p:tgtEl>
                                          <p:spTgt spid="271">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271">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Class="entr" nodeType="afterEffect" presetSubtype="4" presetID="2" grpId="2" fill="hold">
                                  <p:stCondLst>
                                    <p:cond delay="0"/>
                                  </p:stCondLst>
                                  <p:iterate type="el" backwards="0">
                                    <p:tmAbs val="0"/>
                                  </p:iterate>
                                  <p:childTnLst>
                                    <p:set>
                                      <p:cBhvr>
                                        <p:cTn id="30" fill="hold"/>
                                        <p:tgtEl>
                                          <p:spTgt spid="271">
                                            <p:txEl>
                                              <p:pRg st="3" end="3"/>
                                            </p:txEl>
                                          </p:spTgt>
                                        </p:tgtEl>
                                        <p:attrNameLst>
                                          <p:attrName>style.visibility</p:attrName>
                                        </p:attrNameLst>
                                      </p:cBhvr>
                                      <p:to>
                                        <p:strVal val="visible"/>
                                      </p:to>
                                    </p:set>
                                    <p:anim calcmode="lin" valueType="num">
                                      <p:cBhvr>
                                        <p:cTn id="31" dur="500" fill="hold"/>
                                        <p:tgtEl>
                                          <p:spTgt spid="271">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2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4" presetID="2" grpId="2" fill="hold">
                                  <p:stCondLst>
                                    <p:cond delay="0"/>
                                  </p:stCondLst>
                                  <p:iterate type="el" backwards="0">
                                    <p:tmAbs val="0"/>
                                  </p:iterate>
                                  <p:childTnLst>
                                    <p:set>
                                      <p:cBhvr>
                                        <p:cTn id="36" fill="hold"/>
                                        <p:tgtEl>
                                          <p:spTgt spid="271">
                                            <p:txEl>
                                              <p:pRg st="4" end="4"/>
                                            </p:txEl>
                                          </p:spTgt>
                                        </p:tgtEl>
                                        <p:attrNameLst>
                                          <p:attrName>style.visibility</p:attrName>
                                        </p:attrNameLst>
                                      </p:cBhvr>
                                      <p:to>
                                        <p:strVal val="visible"/>
                                      </p:to>
                                    </p:set>
                                    <p:anim calcmode="lin" valueType="num">
                                      <p:cBhvr>
                                        <p:cTn id="37" dur="500" fill="hold"/>
                                        <p:tgtEl>
                                          <p:spTgt spid="271">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2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4" presetID="2" grpId="2" fill="hold">
                                  <p:stCondLst>
                                    <p:cond delay="0"/>
                                  </p:stCondLst>
                                  <p:iterate type="el" backwards="0">
                                    <p:tmAbs val="0"/>
                                  </p:iterate>
                                  <p:childTnLst>
                                    <p:set>
                                      <p:cBhvr>
                                        <p:cTn id="42" fill="hold"/>
                                        <p:tgtEl>
                                          <p:spTgt spid="271">
                                            <p:txEl>
                                              <p:pRg st="5" end="5"/>
                                            </p:txEl>
                                          </p:spTgt>
                                        </p:tgtEl>
                                        <p:attrNameLst>
                                          <p:attrName>style.visibility</p:attrName>
                                        </p:attrNameLst>
                                      </p:cBhvr>
                                      <p:to>
                                        <p:strVal val="visible"/>
                                      </p:to>
                                    </p:set>
                                    <p:anim calcmode="lin" valueType="num">
                                      <p:cBhvr>
                                        <p:cTn id="43" dur="500" fill="hold"/>
                                        <p:tgtEl>
                                          <p:spTgt spid="271">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2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4" presetID="2" grpId="2" fill="hold">
                                  <p:stCondLst>
                                    <p:cond delay="0"/>
                                  </p:stCondLst>
                                  <p:iterate type="el" backwards="0">
                                    <p:tmAbs val="0"/>
                                  </p:iterate>
                                  <p:childTnLst>
                                    <p:set>
                                      <p:cBhvr>
                                        <p:cTn id="48" fill="hold"/>
                                        <p:tgtEl>
                                          <p:spTgt spid="271">
                                            <p:txEl>
                                              <p:pRg st="6" end="6"/>
                                            </p:txEl>
                                          </p:spTgt>
                                        </p:tgtEl>
                                        <p:attrNameLst>
                                          <p:attrName>style.visibility</p:attrName>
                                        </p:attrNameLst>
                                      </p:cBhvr>
                                      <p:to>
                                        <p:strVal val="visible"/>
                                      </p:to>
                                    </p:set>
                                    <p:anim calcmode="lin" valueType="num">
                                      <p:cBhvr>
                                        <p:cTn id="49" dur="500" fill="hold"/>
                                        <p:tgtEl>
                                          <p:spTgt spid="271">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2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2" grpId="1"/>
      <p:bldP build="p" bldLvl="5" animBg="1" rev="0" advAuto="0" spid="271" grpId="2"/>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矩形 3"/>
          <p:cNvSpPr txBox="1"/>
          <p:nvPr/>
        </p:nvSpPr>
        <p:spPr>
          <a:xfrm>
            <a:off x="161764" y="1027832"/>
            <a:ext cx="8820472" cy="5069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400"/>
            </a:pPr>
            <a:r>
              <a:t>	</a:t>
            </a:r>
            <a:r>
              <a:rPr sz="1800"/>
              <a:t>1</a:t>
            </a:r>
            <a:r>
              <a:rPr sz="2800"/>
              <a:t>	刘国柱. Unity3D/2D 游戏开发从0到1. 北京：电子工艺出版社，2018</a:t>
            </a:r>
          </a:p>
          <a:p>
            <a:pPr>
              <a:defRPr sz="2800"/>
            </a:pPr>
            <a:r>
              <a:t>	2	陈洪，任科，李华杰. 游戏专业概论. 北京：中国清华大学出版社，2010</a:t>
            </a:r>
          </a:p>
          <a:p>
            <a:pPr>
              <a:defRPr sz="2800"/>
            </a:pPr>
            <a:r>
              <a:t>	3	张海藩，牟永敏. 软件工程导论. 北京：清华大学出版社，2013 </a:t>
            </a:r>
          </a:p>
          <a:p>
            <a:pPr>
              <a:defRPr sz="2800"/>
            </a:pPr>
            <a:r>
              <a:t>	4	   金玺曾. Unity 3D/2D 手机游戏开发. 北京：清华大学出版社，2013</a:t>
            </a:r>
          </a:p>
          <a:p>
            <a:pPr>
              <a:defRPr sz="2800"/>
            </a:pPr>
            <a:r>
              <a:t>	5	Unity3D模型共享网 URL：     http://www.aigei.com/unity3d/model/animal/</a:t>
            </a:r>
            <a:r>
              <a:rPr sz="1800"/>
              <a:t>     </a:t>
            </a:r>
            <a:r>
              <a:t>2019.03.18</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21"/>
                                        </p:tgtEl>
                                        <p:attrNameLst>
                                          <p:attrName>style.visibility</p:attrName>
                                        </p:attrNameLst>
                                      </p:cBhvr>
                                      <p:to>
                                        <p:strVal val="visible"/>
                                      </p:to>
                                    </p:set>
                                    <p:animEffect filter="dissolve" transition="in">
                                      <p:cBhvr>
                                        <p:cTn id="7" dur="5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1"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内容占位符 1"/>
          <p:cNvSpPr txBox="1"/>
          <p:nvPr>
            <p:ph type="body" idx="1"/>
          </p:nvPr>
        </p:nvSpPr>
        <p:spPr>
          <a:prstGeom prst="rect">
            <a:avLst/>
          </a:prstGeom>
        </p:spPr>
        <p:txBody>
          <a:bodyPr/>
          <a:lstStyle>
            <a:lvl1pPr marL="0" indent="0" algn="ctr">
              <a:spcBef>
                <a:spcPts val="2300"/>
              </a:spcBef>
              <a:buSzTx/>
              <a:buNone/>
              <a:defRPr sz="9600">
                <a:solidFill>
                  <a:srgbClr val="000000"/>
                </a:solidFill>
              </a:defRPr>
            </a:lvl1pPr>
          </a:lstStyle>
          <a:p>
            <a:pPr/>
            <a:r>
              <a:t>Q&amp;A</a:t>
            </a:r>
          </a:p>
        </p:txBody>
      </p:sp>
      <p:sp>
        <p:nvSpPr>
          <p:cNvPr id="324" name="标题 2"/>
          <p:cNvSpPr txBox="1"/>
          <p:nvPr>
            <p:ph type="title"/>
          </p:nvPr>
        </p:nvSpPr>
        <p:spPr>
          <a:prstGeom prst="rect">
            <a:avLst/>
          </a:prstGeom>
        </p:spPr>
        <p:txBody>
          <a:bodyPr/>
          <a:lstStyle/>
          <a:p>
            <a:pPr/>
            <a:r>
              <a:t>谢谢观看</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项目概述"/>
          <p:cNvSpPr txBox="1"/>
          <p:nvPr/>
        </p:nvSpPr>
        <p:spPr>
          <a:xfrm>
            <a:off x="2308443" y="2849877"/>
            <a:ext cx="4527114" cy="115824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758951">
              <a:lnSpc>
                <a:spcPct val="80000"/>
              </a:lnSpc>
              <a:defRPr b="1" sz="3400">
                <a:solidFill>
                  <a:srgbClr val="2F2F2F"/>
                </a:solidFill>
                <a:latin typeface="Franklin Gothic Medium"/>
                <a:ea typeface="Franklin Gothic Medium"/>
                <a:cs typeface="Franklin Gothic Medium"/>
                <a:sym typeface="Franklin Gothic Medium"/>
              </a:defRPr>
            </a:lvl1pPr>
          </a:lstStyle>
          <a:p>
            <a:pPr/>
            <a:r>
              <a:t>一：可行性研究的任务</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74"/>
                                        </p:tgtEl>
                                        <p:attrNameLst>
                                          <p:attrName>style.visibility</p:attrName>
                                        </p:attrNameLst>
                                      </p:cBhvr>
                                      <p:to>
                                        <p:strVal val="visible"/>
                                      </p:to>
                                    </p:set>
                                    <p:animEffect filter="wipe(left)" transition="in">
                                      <p:cBhvr>
                                        <p:cTn id="7"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4"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内容占位符 2"/>
          <p:cNvSpPr txBox="1"/>
          <p:nvPr>
            <p:ph type="body" idx="1"/>
          </p:nvPr>
        </p:nvSpPr>
        <p:spPr>
          <a:xfrm>
            <a:off x="463689" y="1412775"/>
            <a:ext cx="7708711" cy="5184579"/>
          </a:xfrm>
          <a:prstGeom prst="rect">
            <a:avLst/>
          </a:prstGeom>
        </p:spPr>
        <p:txBody>
          <a:bodyPr/>
          <a:lstStyle/>
          <a:p>
            <a:pPr marL="0" indent="0" defTabSz="767216">
              <a:lnSpc>
                <a:spcPct val="72000"/>
              </a:lnSpc>
              <a:spcBef>
                <a:spcPts val="200"/>
              </a:spcBef>
              <a:buSzTx/>
              <a:buNone/>
              <a:defRPr sz="3400">
                <a:solidFill>
                  <a:srgbClr val="000000"/>
                </a:solidFill>
              </a:defRPr>
            </a:pPr>
            <a:r>
              <a:t>1</a:t>
            </a:r>
            <a:r>
              <a:t>：技术可行性</a:t>
            </a:r>
          </a:p>
          <a:p>
            <a:pPr marL="263347" indent="-263347" defTabSz="877822">
              <a:lnSpc>
                <a:spcPct val="90000"/>
              </a:lnSpc>
              <a:defRPr b="1" sz="2300">
                <a:solidFill>
                  <a:srgbClr val="000000"/>
                </a:solidFill>
              </a:defRPr>
            </a:pPr>
            <a:r>
              <a:t>1.1</a:t>
            </a:r>
            <a:r>
              <a:t>开发者的技术实力</a:t>
            </a:r>
          </a:p>
          <a:p>
            <a:pPr marL="263347" indent="-263347" defTabSz="877822">
              <a:lnSpc>
                <a:spcPct val="90000"/>
              </a:lnSpc>
              <a:defRPr sz="2300">
                <a:solidFill>
                  <a:srgbClr val="000000"/>
                </a:solidFill>
              </a:defRPr>
            </a:pPr>
            <a:r>
              <a:t>	1.</a:t>
            </a:r>
            <a:r>
              <a:t>可能会出现人员技术不达标而无法在预期内完成任务的情况。</a:t>
            </a:r>
          </a:p>
          <a:p>
            <a:pPr marL="263347" indent="-263347" defTabSz="877822">
              <a:lnSpc>
                <a:spcPct val="90000"/>
              </a:lnSpc>
              <a:defRPr sz="2300">
                <a:solidFill>
                  <a:srgbClr val="000000"/>
                </a:solidFill>
              </a:defRPr>
            </a:pPr>
            <a:r>
              <a:t>	2.</a:t>
            </a:r>
            <a:r>
              <a:t>没有经费和硬件设施有限，可能无法在预期内完成任务。</a:t>
            </a:r>
          </a:p>
          <a:p>
            <a:pPr marL="263347" indent="-263347" defTabSz="877822">
              <a:lnSpc>
                <a:spcPct val="90000"/>
              </a:lnSpc>
              <a:defRPr sz="2300">
                <a:solidFill>
                  <a:srgbClr val="000000"/>
                </a:solidFill>
              </a:defRPr>
            </a:pPr>
            <a:r>
              <a:t>	3.</a:t>
            </a:r>
            <a:r>
              <a:t>用户需求不清晰、明朗，可能存在误解及二义性。</a:t>
            </a:r>
          </a:p>
          <a:p>
            <a:pPr marL="263347" indent="-263347" defTabSz="877822">
              <a:lnSpc>
                <a:spcPct val="90000"/>
              </a:lnSpc>
              <a:defRPr sz="2300">
                <a:solidFill>
                  <a:srgbClr val="000000"/>
                </a:solidFill>
              </a:defRPr>
            </a:pPr>
            <a:r>
              <a:t>	4.</a:t>
            </a:r>
            <a:r>
              <a:t>第一次开发软件，开发人员没有实际经验。</a:t>
            </a:r>
          </a:p>
          <a:p>
            <a:pPr marL="263347" indent="-263347" defTabSz="877822">
              <a:lnSpc>
                <a:spcPct val="90000"/>
              </a:lnSpc>
              <a:defRPr sz="2300">
                <a:solidFill>
                  <a:srgbClr val="000000"/>
                </a:solidFill>
              </a:defRPr>
            </a:pPr>
            <a:r>
              <a:t>	5.</a:t>
            </a:r>
            <a:r>
              <a:t>目前小组成员实力有限，预计开发过程会碰到许多瓶颈。为了将项目做得更加符合实际，本组人员都会在开发项目的基础上进行深度学习，从而做出和原定计划更加符合的</a:t>
            </a:r>
            <a:r>
              <a:t>APP</a:t>
            </a:r>
            <a:r>
              <a:t>。</a:t>
            </a:r>
          </a:p>
        </p:txBody>
      </p:sp>
      <p:pic>
        <p:nvPicPr>
          <p:cNvPr id="277" name="图片 1" descr="图片 1"/>
          <p:cNvPicPr>
            <a:picLocks noChangeAspect="1"/>
          </p:cNvPicPr>
          <p:nvPr/>
        </p:nvPicPr>
        <p:blipFill>
          <a:blip r:embed="rId2">
            <a:extLst/>
          </a:blip>
          <a:stretch>
            <a:fillRect/>
          </a:stretch>
        </p:blipFill>
        <p:spPr>
          <a:xfrm>
            <a:off x="6084168" y="315008"/>
            <a:ext cx="2448881" cy="198591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276">
                                            <p:bg/>
                                          </p:spTgt>
                                        </p:tgtEl>
                                        <p:attrNameLst>
                                          <p:attrName>style.visibility</p:attrName>
                                        </p:attrNameLst>
                                      </p:cBhvr>
                                      <p:to>
                                        <p:strVal val="visible"/>
                                      </p:to>
                                    </p:set>
                                    <p:animEffect filter="wipe(down)" transition="in">
                                      <p:cBhvr>
                                        <p:cTn id="7" dur="500"/>
                                        <p:tgtEl>
                                          <p:spTgt spid="276">
                                            <p:bg/>
                                          </p:spTgt>
                                        </p:tgtEl>
                                      </p:cBhvr>
                                    </p:animEffect>
                                  </p:childTnLst>
                                </p:cTn>
                              </p:par>
                              <p:par>
                                <p:cTn id="8" presetClass="entr" nodeType="withEffect" presetSubtype="4" presetID="22" grpId="1" fill="hold">
                                  <p:stCondLst>
                                    <p:cond delay="0"/>
                                  </p:stCondLst>
                                  <p:iterate type="el" backwards="0">
                                    <p:tmAbs val="0"/>
                                  </p:iterate>
                                  <p:childTnLst>
                                    <p:set>
                                      <p:cBhvr>
                                        <p:cTn id="9" fill="hold"/>
                                        <p:tgtEl>
                                          <p:spTgt spid="276">
                                            <p:txEl>
                                              <p:pRg st="0" end="0"/>
                                            </p:txEl>
                                          </p:spTgt>
                                        </p:tgtEl>
                                        <p:attrNameLst>
                                          <p:attrName>style.visibility</p:attrName>
                                        </p:attrNameLst>
                                      </p:cBhvr>
                                      <p:to>
                                        <p:strVal val="visible"/>
                                      </p:to>
                                    </p:set>
                                    <p:animEffect filter="wipe(down)" transition="in">
                                      <p:cBhvr>
                                        <p:cTn id="10" dur="500"/>
                                        <p:tgtEl>
                                          <p:spTgt spid="276">
                                            <p:txEl>
                                              <p:pRg st="0" end="0"/>
                                            </p:txEl>
                                          </p:spTgt>
                                        </p:tgtEl>
                                      </p:cBhvr>
                                    </p:animEffect>
                                  </p:childTnLst>
                                </p:cTn>
                              </p:par>
                            </p:childTnLst>
                          </p:cTn>
                        </p:par>
                        <p:par>
                          <p:cTn id="11" fill="hold">
                            <p:stCondLst>
                              <p:cond delay="500"/>
                            </p:stCondLst>
                            <p:childTnLst>
                              <p:par>
                                <p:cTn id="12" presetClass="entr" nodeType="afterEffect" presetSubtype="4" presetID="22" grpId="1" fill="hold">
                                  <p:stCondLst>
                                    <p:cond delay="0"/>
                                  </p:stCondLst>
                                  <p:iterate type="el" backwards="0">
                                    <p:tmAbs val="0"/>
                                  </p:iterate>
                                  <p:childTnLst>
                                    <p:set>
                                      <p:cBhvr>
                                        <p:cTn id="13" fill="hold"/>
                                        <p:tgtEl>
                                          <p:spTgt spid="276">
                                            <p:txEl>
                                              <p:pRg st="1" end="1"/>
                                            </p:txEl>
                                          </p:spTgt>
                                        </p:tgtEl>
                                        <p:attrNameLst>
                                          <p:attrName>style.visibility</p:attrName>
                                        </p:attrNameLst>
                                      </p:cBhvr>
                                      <p:to>
                                        <p:strVal val="visible"/>
                                      </p:to>
                                    </p:set>
                                    <p:animEffect filter="wipe(down)" transition="in">
                                      <p:cBhvr>
                                        <p:cTn id="14" dur="500"/>
                                        <p:tgtEl>
                                          <p:spTgt spid="276">
                                            <p:txEl>
                                              <p:pRg st="1" end="1"/>
                                            </p:txEl>
                                          </p:spTgt>
                                        </p:tgtEl>
                                      </p:cBhvr>
                                    </p:animEffect>
                                  </p:childTnLst>
                                </p:cTn>
                              </p:par>
                            </p:childTnLst>
                          </p:cTn>
                        </p:par>
                        <p:par>
                          <p:cTn id="15" fill="hold">
                            <p:stCondLst>
                              <p:cond delay="1000"/>
                            </p:stCondLst>
                            <p:childTnLst>
                              <p:par>
                                <p:cTn id="16" presetClass="entr" nodeType="afterEffect" presetSubtype="4" presetID="22" grpId="1" fill="hold">
                                  <p:stCondLst>
                                    <p:cond delay="0"/>
                                  </p:stCondLst>
                                  <p:iterate type="el" backwards="0">
                                    <p:tmAbs val="0"/>
                                  </p:iterate>
                                  <p:childTnLst>
                                    <p:set>
                                      <p:cBhvr>
                                        <p:cTn id="17" fill="hold"/>
                                        <p:tgtEl>
                                          <p:spTgt spid="276">
                                            <p:txEl>
                                              <p:pRg st="2" end="2"/>
                                            </p:txEl>
                                          </p:spTgt>
                                        </p:tgtEl>
                                        <p:attrNameLst>
                                          <p:attrName>style.visibility</p:attrName>
                                        </p:attrNameLst>
                                      </p:cBhvr>
                                      <p:to>
                                        <p:strVal val="visible"/>
                                      </p:to>
                                    </p:set>
                                    <p:animEffect filter="wipe(down)" transition="in">
                                      <p:cBhvr>
                                        <p:cTn id="18" dur="500"/>
                                        <p:tgtEl>
                                          <p:spTgt spid="276">
                                            <p:txEl>
                                              <p:pRg st="2" end="2"/>
                                            </p:txEl>
                                          </p:spTgt>
                                        </p:tgtEl>
                                      </p:cBhvr>
                                    </p:animEffect>
                                  </p:childTnLst>
                                </p:cTn>
                              </p:par>
                            </p:childTnLst>
                          </p:cTn>
                        </p:par>
                        <p:par>
                          <p:cTn id="19" fill="hold">
                            <p:stCondLst>
                              <p:cond delay="1500"/>
                            </p:stCondLst>
                            <p:childTnLst>
                              <p:par>
                                <p:cTn id="20" presetClass="entr" nodeType="afterEffect" presetSubtype="4" presetID="22" grpId="1" fill="hold">
                                  <p:stCondLst>
                                    <p:cond delay="0"/>
                                  </p:stCondLst>
                                  <p:iterate type="el" backwards="0">
                                    <p:tmAbs val="0"/>
                                  </p:iterate>
                                  <p:childTnLst>
                                    <p:set>
                                      <p:cBhvr>
                                        <p:cTn id="21" fill="hold"/>
                                        <p:tgtEl>
                                          <p:spTgt spid="276">
                                            <p:txEl>
                                              <p:pRg st="3" end="3"/>
                                            </p:txEl>
                                          </p:spTgt>
                                        </p:tgtEl>
                                        <p:attrNameLst>
                                          <p:attrName>style.visibility</p:attrName>
                                        </p:attrNameLst>
                                      </p:cBhvr>
                                      <p:to>
                                        <p:strVal val="visible"/>
                                      </p:to>
                                    </p:set>
                                    <p:animEffect filter="wipe(down)" transition="in">
                                      <p:cBhvr>
                                        <p:cTn id="22" dur="500"/>
                                        <p:tgtEl>
                                          <p:spTgt spid="276">
                                            <p:txEl>
                                              <p:pRg st="3" end="3"/>
                                            </p:txEl>
                                          </p:spTgt>
                                        </p:tgtEl>
                                      </p:cBhvr>
                                    </p:animEffect>
                                  </p:childTnLst>
                                </p:cTn>
                              </p:par>
                            </p:childTnLst>
                          </p:cTn>
                        </p:par>
                        <p:par>
                          <p:cTn id="23" fill="hold">
                            <p:stCondLst>
                              <p:cond delay="2000"/>
                            </p:stCondLst>
                            <p:childTnLst>
                              <p:par>
                                <p:cTn id="24" presetClass="entr" nodeType="afterEffect" presetSubtype="4" presetID="22" grpId="1" fill="hold">
                                  <p:stCondLst>
                                    <p:cond delay="0"/>
                                  </p:stCondLst>
                                  <p:iterate type="el" backwards="0">
                                    <p:tmAbs val="0"/>
                                  </p:iterate>
                                  <p:childTnLst>
                                    <p:set>
                                      <p:cBhvr>
                                        <p:cTn id="25" fill="hold"/>
                                        <p:tgtEl>
                                          <p:spTgt spid="276">
                                            <p:txEl>
                                              <p:pRg st="4" end="4"/>
                                            </p:txEl>
                                          </p:spTgt>
                                        </p:tgtEl>
                                        <p:attrNameLst>
                                          <p:attrName>style.visibility</p:attrName>
                                        </p:attrNameLst>
                                      </p:cBhvr>
                                      <p:to>
                                        <p:strVal val="visible"/>
                                      </p:to>
                                    </p:set>
                                    <p:animEffect filter="wipe(down)" transition="in">
                                      <p:cBhvr>
                                        <p:cTn id="26" dur="500"/>
                                        <p:tgtEl>
                                          <p:spTgt spid="276">
                                            <p:txEl>
                                              <p:pRg st="4" end="4"/>
                                            </p:txEl>
                                          </p:spTgt>
                                        </p:tgtEl>
                                      </p:cBhvr>
                                    </p:animEffect>
                                  </p:childTnLst>
                                </p:cTn>
                              </p:par>
                            </p:childTnLst>
                          </p:cTn>
                        </p:par>
                        <p:par>
                          <p:cTn id="27" fill="hold">
                            <p:stCondLst>
                              <p:cond delay="2500"/>
                            </p:stCondLst>
                            <p:childTnLst>
                              <p:par>
                                <p:cTn id="28" presetClass="entr" nodeType="afterEffect" presetSubtype="4" presetID="22" grpId="1" fill="hold">
                                  <p:stCondLst>
                                    <p:cond delay="0"/>
                                  </p:stCondLst>
                                  <p:iterate type="el" backwards="0">
                                    <p:tmAbs val="0"/>
                                  </p:iterate>
                                  <p:childTnLst>
                                    <p:set>
                                      <p:cBhvr>
                                        <p:cTn id="29" fill="hold"/>
                                        <p:tgtEl>
                                          <p:spTgt spid="276">
                                            <p:txEl>
                                              <p:pRg st="5" end="5"/>
                                            </p:txEl>
                                          </p:spTgt>
                                        </p:tgtEl>
                                        <p:attrNameLst>
                                          <p:attrName>style.visibility</p:attrName>
                                        </p:attrNameLst>
                                      </p:cBhvr>
                                      <p:to>
                                        <p:strVal val="visible"/>
                                      </p:to>
                                    </p:set>
                                    <p:animEffect filter="wipe(down)" transition="in">
                                      <p:cBhvr>
                                        <p:cTn id="30" dur="500"/>
                                        <p:tgtEl>
                                          <p:spTgt spid="276">
                                            <p:txEl>
                                              <p:pRg st="5" end="5"/>
                                            </p:txEl>
                                          </p:spTgt>
                                        </p:tgtEl>
                                      </p:cBhvr>
                                    </p:animEffect>
                                  </p:childTnLst>
                                </p:cTn>
                              </p:par>
                            </p:childTnLst>
                          </p:cTn>
                        </p:par>
                        <p:par>
                          <p:cTn id="31" fill="hold">
                            <p:stCondLst>
                              <p:cond delay="3000"/>
                            </p:stCondLst>
                            <p:childTnLst>
                              <p:par>
                                <p:cTn id="32" presetClass="entr" nodeType="afterEffect" presetSubtype="4" presetID="22" grpId="1" fill="hold">
                                  <p:stCondLst>
                                    <p:cond delay="0"/>
                                  </p:stCondLst>
                                  <p:iterate type="el" backwards="0">
                                    <p:tmAbs val="0"/>
                                  </p:iterate>
                                  <p:childTnLst>
                                    <p:set>
                                      <p:cBhvr>
                                        <p:cTn id="33" fill="hold"/>
                                        <p:tgtEl>
                                          <p:spTgt spid="276">
                                            <p:txEl>
                                              <p:pRg st="6" end="6"/>
                                            </p:txEl>
                                          </p:spTgt>
                                        </p:tgtEl>
                                        <p:attrNameLst>
                                          <p:attrName>style.visibility</p:attrName>
                                        </p:attrNameLst>
                                      </p:cBhvr>
                                      <p:to>
                                        <p:strVal val="visible"/>
                                      </p:to>
                                    </p:set>
                                    <p:animEffect filter="wipe(down)" transition="in">
                                      <p:cBhvr>
                                        <p:cTn id="34" dur="500"/>
                                        <p:tgtEl>
                                          <p:spTgt spid="27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4" presetID="2" grpId="2" fill="hold">
                                  <p:stCondLst>
                                    <p:cond delay="0"/>
                                  </p:stCondLst>
                                  <p:iterate type="el" backwards="0">
                                    <p:tmAbs val="0"/>
                                  </p:iterate>
                                  <p:childTnLst>
                                    <p:set>
                                      <p:cBhvr>
                                        <p:cTn id="38" fill="hold"/>
                                        <p:tgtEl>
                                          <p:spTgt spid="277"/>
                                        </p:tgtEl>
                                        <p:attrNameLst>
                                          <p:attrName>style.visibility</p:attrName>
                                        </p:attrNameLst>
                                      </p:cBhvr>
                                      <p:to>
                                        <p:strVal val="visible"/>
                                      </p:to>
                                    </p:set>
                                    <p:anim calcmode="lin" valueType="num">
                                      <p:cBhvr>
                                        <p:cTn id="39" dur="500" fill="hold"/>
                                        <p:tgtEl>
                                          <p:spTgt spid="277"/>
                                        </p:tgtEl>
                                        <p:attrNameLst>
                                          <p:attrName>ppt_x</p:attrName>
                                        </p:attrNameLst>
                                      </p:cBhvr>
                                      <p:tavLst>
                                        <p:tav tm="0">
                                          <p:val>
                                            <p:strVal val="#ppt_x"/>
                                          </p:val>
                                        </p:tav>
                                        <p:tav tm="100000">
                                          <p:val>
                                            <p:strVal val="#ppt_x"/>
                                          </p:val>
                                        </p:tav>
                                      </p:tavLst>
                                    </p:anim>
                                    <p:anim calcmode="lin" valueType="num">
                                      <p:cBhvr>
                                        <p:cTn id="40" dur="500" fill="hold"/>
                                        <p:tgtEl>
                                          <p:spTgt spid="2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7" grpId="2"/>
      <p:bldP build="p" bldLvl="5" animBg="1" rev="0" advAuto="0" spid="276"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文本占位符 2"/>
          <p:cNvSpPr txBox="1"/>
          <p:nvPr>
            <p:ph type="body" idx="1"/>
          </p:nvPr>
        </p:nvSpPr>
        <p:spPr>
          <a:xfrm>
            <a:off x="323528" y="548679"/>
            <a:ext cx="8363271" cy="5721922"/>
          </a:xfrm>
          <a:prstGeom prst="rect">
            <a:avLst/>
          </a:prstGeom>
        </p:spPr>
        <p:txBody>
          <a:bodyPr/>
          <a:lstStyle/>
          <a:p>
            <a:pPr marL="252374" indent="-252374" defTabSz="841247">
              <a:defRPr b="1" sz="2200">
                <a:solidFill>
                  <a:srgbClr val="000000"/>
                </a:solidFill>
              </a:defRPr>
            </a:pPr>
            <a:r>
              <a:t>1.2</a:t>
            </a:r>
            <a:r>
              <a:t>问题的复杂性</a:t>
            </a:r>
          </a:p>
          <a:p>
            <a:pPr marL="252374" indent="-252374" defTabSz="841247">
              <a:defRPr sz="2200">
                <a:solidFill>
                  <a:srgbClr val="000000"/>
                </a:solidFill>
              </a:defRPr>
            </a:pPr>
            <a:r>
              <a:t>	1.</a:t>
            </a:r>
            <a:r>
              <a:t>需实现的功能涉及到多方面的技术，目前这些技术大多数还未学习，且技术相关的新软件也大多都是新下载安装的，所以我们小组成员需要更加努力来完善自身</a:t>
            </a:r>
          </a:p>
          <a:p>
            <a:pPr marL="252374" indent="-252374" defTabSz="841247">
              <a:defRPr sz="2200">
                <a:solidFill>
                  <a:srgbClr val="000000"/>
                </a:solidFill>
              </a:defRPr>
            </a:pPr>
            <a:r>
              <a:t>	2.</a:t>
            </a:r>
            <a:r>
              <a:t>系统开发在时间的条件下成功的可能性</a:t>
            </a:r>
          </a:p>
          <a:p>
            <a:pPr marL="252374" indent="-252374" defTabSz="841247">
              <a:defRPr sz="2200">
                <a:solidFill>
                  <a:srgbClr val="000000"/>
                </a:solidFill>
              </a:defRPr>
            </a:pPr>
            <a:r>
              <a:t>	3.</a:t>
            </a:r>
            <a:r>
              <a:t>在</a:t>
            </a:r>
            <a:r>
              <a:t>5</a:t>
            </a:r>
            <a:r>
              <a:t>月底之前便应当完成编码的编写，但是目前来看，完成可能性较高。</a:t>
            </a:r>
          </a:p>
          <a:p>
            <a:pPr marL="252374" indent="-252374" defTabSz="841247">
              <a:defRPr sz="2200">
                <a:solidFill>
                  <a:srgbClr val="000000"/>
                </a:solidFill>
              </a:defRPr>
            </a:pPr>
            <a:r>
              <a:t>	4.</a:t>
            </a:r>
            <a:r>
              <a:t>系统开发在费用的条件下成功的可能性</a:t>
            </a:r>
          </a:p>
          <a:p>
            <a:pPr marL="252374" indent="-252374" defTabSz="841247">
              <a:defRPr sz="2200">
                <a:solidFill>
                  <a:srgbClr val="000000"/>
                </a:solidFill>
              </a:defRPr>
            </a:pPr>
            <a:r>
              <a:t>	5.</a:t>
            </a:r>
            <a:r>
              <a:t>费用对该项目没什么影响，因为都是我们小组学生的廉价劳动力。</a:t>
            </a:r>
          </a:p>
          <a:p>
            <a:pPr marL="252374" indent="-252374" defTabSz="841247">
              <a:defRPr b="1" sz="2200">
                <a:solidFill>
                  <a:srgbClr val="000000"/>
                </a:solidFill>
              </a:defRPr>
            </a:pPr>
            <a:r>
              <a:t>1.3</a:t>
            </a:r>
            <a:r>
              <a:t>关键技术</a:t>
            </a:r>
          </a:p>
          <a:p>
            <a:pPr marL="252374" indent="-252374" defTabSz="841247">
              <a:defRPr b="1" sz="2200">
                <a:solidFill>
                  <a:srgbClr val="000000"/>
                </a:solidFill>
              </a:defRPr>
            </a:pPr>
            <a:r>
              <a:t>	</a:t>
            </a:r>
            <a:r>
              <a:rPr b="0"/>
              <a:t>用户数据仓库：使用分布式数据库（线下备份），即</a:t>
            </a:r>
            <a:r>
              <a:rPr b="0"/>
              <a:t>app</a:t>
            </a:r>
            <a:r>
              <a:rPr b="0"/>
              <a:t>程序把用户的数据储存在用户设备的硬盘上</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标题 1"/>
          <p:cNvSpPr txBox="1"/>
          <p:nvPr>
            <p:ph type="title"/>
          </p:nvPr>
        </p:nvSpPr>
        <p:spPr>
          <a:xfrm>
            <a:off x="-2146300" y="256218"/>
            <a:ext cx="8229600" cy="1143005"/>
          </a:xfrm>
          <a:prstGeom prst="rect">
            <a:avLst/>
          </a:prstGeom>
        </p:spPr>
        <p:txBody>
          <a:bodyPr/>
          <a:lstStyle/>
          <a:p>
            <a:pPr/>
            <a:r>
              <a:t>平台可行性</a:t>
            </a:r>
          </a:p>
        </p:txBody>
      </p:sp>
      <p:graphicFrame>
        <p:nvGraphicFramePr>
          <p:cNvPr id="282" name="表格 3"/>
          <p:cNvGraphicFramePr/>
          <p:nvPr/>
        </p:nvGraphicFramePr>
        <p:xfrm>
          <a:off x="3664124" y="650898"/>
          <a:ext cx="5184146" cy="345122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727763"/>
                <a:gridCol w="1727763"/>
                <a:gridCol w="1728620"/>
              </a:tblGrid>
              <a:tr h="221518">
                <a:tc>
                  <a:txBody>
                    <a:bodyPr/>
                    <a:lstStyle/>
                    <a:p>
                      <a:pPr indent="127000" algn="l">
                        <a:defRPr sz="1200">
                          <a:uFill>
                            <a:solidFill>
                              <a:srgbClr val="000000"/>
                            </a:solidFill>
                          </a:uFill>
                        </a:defRPr>
                      </a:pPr>
                      <a:r>
                        <a:t>分析方面</a:t>
                      </a:r>
                      <a:r>
                        <a:t>\</a:t>
                      </a:r>
                      <a:r>
                        <a:t>实现方式</a:t>
                      </a:r>
                    </a:p>
                  </a:txBody>
                  <a:tcPr marL="26688" marR="26688" marT="26688" marB="26688" anchor="ctr" anchorCtr="0" horzOverflow="overflow"/>
                </a:tc>
                <a:tc>
                  <a:txBody>
                    <a:bodyPr/>
                    <a:lstStyle/>
                    <a:p>
                      <a:pPr indent="127000" algn="l">
                        <a:defRPr sz="1800"/>
                      </a:pPr>
                      <a:r>
                        <a:rPr sz="1200">
                          <a:uFill>
                            <a:solidFill>
                              <a:srgbClr val="000000"/>
                            </a:solidFill>
                          </a:uFill>
                        </a:rPr>
                        <a:t>APP</a:t>
                      </a:r>
                    </a:p>
                  </a:txBody>
                  <a:tcPr marL="26688" marR="26688" marT="26688" marB="26688" anchor="ctr" anchorCtr="0" horzOverflow="overflow"/>
                </a:tc>
                <a:tc>
                  <a:txBody>
                    <a:bodyPr/>
                    <a:lstStyle/>
                    <a:p>
                      <a:pPr indent="127000" algn="l">
                        <a:defRPr sz="1200">
                          <a:uFill>
                            <a:solidFill>
                              <a:srgbClr val="000000"/>
                            </a:solidFill>
                          </a:uFill>
                        </a:defRPr>
                      </a:pPr>
                      <a:r>
                        <a:t>小程序</a:t>
                      </a:r>
                    </a:p>
                  </a:txBody>
                  <a:tcPr marL="26688" marR="26688" marT="26688" marB="26688" anchor="ctr" anchorCtr="0" horzOverflow="overflow"/>
                </a:tc>
              </a:tr>
              <a:tr h="305589">
                <a:tc>
                  <a:txBody>
                    <a:bodyPr/>
                    <a:lstStyle/>
                    <a:p>
                      <a:pPr indent="127000" algn="l">
                        <a:defRPr sz="1200">
                          <a:uFill>
                            <a:solidFill>
                              <a:srgbClr val="000000"/>
                            </a:solidFill>
                          </a:uFill>
                        </a:defRPr>
                      </a:pPr>
                      <a:r>
                        <a:t>运行环境</a:t>
                      </a:r>
                    </a:p>
                  </a:txBody>
                  <a:tcPr marL="26688" marR="26688" marT="26688" marB="26688" anchor="ctr" anchorCtr="0" horzOverflow="overflow"/>
                </a:tc>
                <a:tc>
                  <a:txBody>
                    <a:bodyPr/>
                    <a:lstStyle/>
                    <a:p>
                      <a:pPr indent="127000" algn="l">
                        <a:defRPr sz="1200">
                          <a:uFill>
                            <a:solidFill>
                              <a:srgbClr val="000000"/>
                            </a:solidFill>
                          </a:uFill>
                        </a:defRPr>
                      </a:pPr>
                      <a:r>
                        <a:t>直接运行在手机的操作系统上，如</a:t>
                      </a:r>
                      <a:r>
                        <a:t>IOS</a:t>
                      </a:r>
                      <a:r>
                        <a:t>、</a:t>
                      </a:r>
                      <a:r>
                        <a:t>Android</a:t>
                      </a:r>
                    </a:p>
                  </a:txBody>
                  <a:tcPr marL="26688" marR="26688" marT="26688" marB="26688" anchor="ctr" anchorCtr="0" horzOverflow="overflow"/>
                </a:tc>
                <a:tc>
                  <a:txBody>
                    <a:bodyPr/>
                    <a:lstStyle/>
                    <a:p>
                      <a:pPr indent="127000" algn="l">
                        <a:defRPr sz="1200">
                          <a:uFill>
                            <a:solidFill>
                              <a:srgbClr val="000000"/>
                            </a:solidFill>
                          </a:uFill>
                        </a:defRPr>
                      </a:pPr>
                      <a:r>
                        <a:t>手机端微信</a:t>
                      </a:r>
                    </a:p>
                  </a:txBody>
                  <a:tcPr marL="26688" marR="26688" marT="26688" marB="26688" anchor="ctr" anchorCtr="0" horzOverflow="overflow"/>
                </a:tc>
              </a:tr>
              <a:tr h="904091">
                <a:tc>
                  <a:txBody>
                    <a:bodyPr/>
                    <a:lstStyle/>
                    <a:p>
                      <a:pPr indent="127000" algn="l">
                        <a:defRPr sz="1200">
                          <a:uFill>
                            <a:solidFill>
                              <a:srgbClr val="000000"/>
                            </a:solidFill>
                          </a:uFill>
                        </a:defRPr>
                      </a:pPr>
                      <a:r>
                        <a:t>开发成本</a:t>
                      </a:r>
                    </a:p>
                  </a:txBody>
                  <a:tcPr marL="26688" marR="26688" marT="26688" marB="26688" anchor="ctr" anchorCtr="0" horzOverflow="overflow"/>
                </a:tc>
                <a:tc>
                  <a:txBody>
                    <a:bodyPr/>
                    <a:lstStyle/>
                    <a:p>
                      <a:pPr indent="127000" algn="l">
                        <a:defRPr sz="1200">
                          <a:uFill>
                            <a:solidFill>
                              <a:srgbClr val="000000"/>
                            </a:solidFill>
                          </a:uFill>
                        </a:defRPr>
                      </a:pPr>
                      <a:r>
                        <a:t>涉及到多个平台的开发工具、语言，以及不同设备的适配问题，特别是目前手机的刘海问题。所以三者中为难</a:t>
                      </a:r>
                    </a:p>
                  </a:txBody>
                  <a:tcPr marL="26688" marR="26688" marT="26688" marB="26688" anchor="ctr" anchorCtr="0" horzOverflow="overflow"/>
                </a:tc>
                <a:tc>
                  <a:txBody>
                    <a:bodyPr/>
                    <a:lstStyle/>
                    <a:p>
                      <a:pPr indent="127000" algn="l">
                        <a:defRPr sz="1200">
                          <a:uFill>
                            <a:solidFill>
                              <a:srgbClr val="000000"/>
                            </a:solidFill>
                          </a:uFill>
                        </a:defRPr>
                      </a:pPr>
                      <a:r>
                        <a:t>小程序就是在微信中运行，微信团队提供了开发者工具，并且规范了开发标准，开发者不需要考虑不同平台、设备的适配问题。所以三者中为简单</a:t>
                      </a:r>
                    </a:p>
                  </a:txBody>
                  <a:tcPr marL="26688" marR="26688" marT="26688" marB="26688" anchor="ctr" anchorCtr="0" horzOverflow="overflow"/>
                </a:tc>
              </a:tr>
              <a:tr h="706926">
                <a:tc>
                  <a:txBody>
                    <a:bodyPr/>
                    <a:lstStyle/>
                    <a:p>
                      <a:pPr indent="127000" algn="l">
                        <a:defRPr sz="1200">
                          <a:uFill>
                            <a:solidFill>
                              <a:srgbClr val="000000"/>
                            </a:solidFill>
                          </a:uFill>
                        </a:defRPr>
                      </a:pPr>
                      <a:r>
                        <a:t>系统权限</a:t>
                      </a:r>
                    </a:p>
                  </a:txBody>
                  <a:tcPr marL="26688" marR="26688" marT="26688" marB="26688" anchor="ctr" anchorCtr="0" horzOverflow="overflow"/>
                </a:tc>
                <a:tc>
                  <a:txBody>
                    <a:bodyPr/>
                    <a:lstStyle/>
                    <a:p>
                      <a:pPr indent="127000" algn="l">
                        <a:defRPr sz="1200">
                          <a:uFill>
                            <a:solidFill>
                              <a:srgbClr val="000000"/>
                            </a:solidFill>
                          </a:uFill>
                        </a:defRPr>
                      </a:pPr>
                      <a:r>
                        <a:t>可以使用操作系统提供的</a:t>
                      </a:r>
                      <a:r>
                        <a:t>API</a:t>
                      </a:r>
                      <a:r>
                        <a:t>；可以给用户推送消息；需要通过手机应用商店下载</a:t>
                      </a:r>
                    </a:p>
                  </a:txBody>
                  <a:tcPr marL="26688" marR="26688" marT="26688" marB="26688" anchor="ctr" anchorCtr="0" horzOverflow="overflow"/>
                </a:tc>
                <a:tc>
                  <a:txBody>
                    <a:bodyPr/>
                    <a:lstStyle/>
                    <a:p>
                      <a:pPr indent="127000" algn="l">
                        <a:defRPr sz="1200">
                          <a:uFill>
                            <a:solidFill>
                              <a:srgbClr val="000000"/>
                            </a:solidFill>
                          </a:uFill>
                        </a:defRPr>
                      </a:pPr>
                      <a:r>
                        <a:t>基于微信，受限于微信：只能使用微信提供的</a:t>
                      </a:r>
                      <a:r>
                        <a:t>API</a:t>
                      </a:r>
                      <a:r>
                        <a:t>；不能给用户推送信息；无需下载，通过小程序码在微信上打开。</a:t>
                      </a:r>
                    </a:p>
                  </a:txBody>
                  <a:tcPr marL="26688" marR="26688" marT="26688" marB="26688" anchor="ctr" anchorCtr="0" horzOverflow="overflow"/>
                </a:tc>
              </a:tr>
              <a:tr h="503755">
                <a:tc>
                  <a:txBody>
                    <a:bodyPr/>
                    <a:lstStyle/>
                    <a:p>
                      <a:pPr indent="127000" algn="l">
                        <a:defRPr sz="1200">
                          <a:uFill>
                            <a:solidFill>
                              <a:srgbClr val="000000"/>
                            </a:solidFill>
                          </a:uFill>
                        </a:defRPr>
                      </a:pPr>
                      <a:r>
                        <a:t>运行流畅度</a:t>
                      </a:r>
                    </a:p>
                  </a:txBody>
                  <a:tcPr marL="26688" marR="26688" marT="26688" marB="26688" anchor="ctr" anchorCtr="0" horzOverflow="overflow"/>
                </a:tc>
                <a:tc>
                  <a:txBody>
                    <a:bodyPr/>
                    <a:lstStyle/>
                    <a:p>
                      <a:pPr indent="127000" algn="l">
                        <a:defRPr sz="1200">
                          <a:uFill>
                            <a:solidFill>
                              <a:srgbClr val="000000"/>
                            </a:solidFill>
                          </a:uFill>
                        </a:defRPr>
                      </a:pPr>
                      <a:r>
                        <a:t>直接在手机操作系统上运行，流畅度最好</a:t>
                      </a:r>
                    </a:p>
                  </a:txBody>
                  <a:tcPr marL="26688" marR="26688" marT="26688" marB="26688" anchor="ctr" anchorCtr="0" horzOverflow="overflow"/>
                </a:tc>
                <a:tc>
                  <a:txBody>
                    <a:bodyPr/>
                    <a:lstStyle/>
                    <a:p>
                      <a:pPr indent="127000" algn="l">
                        <a:defRPr sz="1200">
                          <a:uFill>
                            <a:solidFill>
                              <a:srgbClr val="000000"/>
                            </a:solidFill>
                          </a:uFill>
                        </a:defRPr>
                      </a:pPr>
                      <a:r>
                        <a:t>运行在微信的进程中，流畅度中等</a:t>
                      </a:r>
                    </a:p>
                  </a:txBody>
                  <a:tcPr marL="26688" marR="26688" marT="26688" marB="26688" anchor="ctr" anchorCtr="0" horzOverflow="overflow"/>
                </a:tc>
              </a:tr>
              <a:tr h="503755">
                <a:tc>
                  <a:txBody>
                    <a:bodyPr/>
                    <a:lstStyle/>
                    <a:p>
                      <a:pPr indent="127000" algn="l">
                        <a:defRPr sz="1200">
                          <a:uFill>
                            <a:solidFill>
                              <a:srgbClr val="000000"/>
                            </a:solidFill>
                          </a:uFill>
                        </a:defRPr>
                      </a:pPr>
                      <a:r>
                        <a:t>优点</a:t>
                      </a:r>
                    </a:p>
                  </a:txBody>
                  <a:tcPr marL="26688" marR="26688" marT="26688" marB="26688" anchor="ctr" anchorCtr="0" horzOverflow="overflow"/>
                </a:tc>
                <a:tc>
                  <a:txBody>
                    <a:bodyPr/>
                    <a:lstStyle/>
                    <a:p>
                      <a:pPr indent="127000" algn="l">
                        <a:defRPr sz="1200">
                          <a:uFill>
                            <a:solidFill>
                              <a:srgbClr val="000000"/>
                            </a:solidFill>
                          </a:uFill>
                        </a:defRPr>
                      </a:pPr>
                      <a:r>
                        <a:t>实现最丰富的功能和最华丽的交互。</a:t>
                      </a:r>
                    </a:p>
                  </a:txBody>
                  <a:tcPr marL="26688" marR="26688" marT="26688" marB="26688" anchor="ctr" anchorCtr="0" horzOverflow="overflow"/>
                </a:tc>
                <a:tc>
                  <a:txBody>
                    <a:bodyPr/>
                    <a:lstStyle/>
                    <a:p>
                      <a:pPr indent="127000" algn="l">
                        <a:defRPr sz="1200">
                          <a:uFill>
                            <a:solidFill>
                              <a:srgbClr val="000000"/>
                            </a:solidFill>
                          </a:uFill>
                        </a:defRPr>
                      </a:pPr>
                      <a:r>
                        <a:t>即点即用，用户使用成本低。开发、维护成本低。微信的用户量大，便于推广。</a:t>
                      </a:r>
                    </a:p>
                  </a:txBody>
                  <a:tcPr marL="26688" marR="26688" marT="26688" marB="26688" anchor="ctr" anchorCtr="0" horzOverflow="overflow"/>
                </a:tc>
              </a:tr>
              <a:tr h="305589">
                <a:tc>
                  <a:txBody>
                    <a:bodyPr/>
                    <a:lstStyle/>
                    <a:p>
                      <a:pPr indent="127000" algn="l">
                        <a:defRPr sz="1200">
                          <a:uFill>
                            <a:solidFill>
                              <a:srgbClr val="000000"/>
                            </a:solidFill>
                          </a:uFill>
                        </a:defRPr>
                      </a:pPr>
                      <a:r>
                        <a:t>缺点</a:t>
                      </a:r>
                    </a:p>
                  </a:txBody>
                  <a:tcPr marL="26688" marR="26688" marT="26688" marB="26688" anchor="ctr" anchorCtr="0" horzOverflow="overflow"/>
                </a:tc>
                <a:tc>
                  <a:txBody>
                    <a:bodyPr/>
                    <a:lstStyle/>
                    <a:p>
                      <a:pPr indent="127000" algn="l">
                        <a:defRPr sz="1200">
                          <a:uFill>
                            <a:solidFill>
                              <a:srgbClr val="000000"/>
                            </a:solidFill>
                          </a:uFill>
                        </a:defRPr>
                      </a:pPr>
                      <a:r>
                        <a:t>多平台所需要的技术多，成本高。需要下载安装。</a:t>
                      </a:r>
                    </a:p>
                  </a:txBody>
                  <a:tcPr marL="26688" marR="26688" marT="26688" marB="26688" anchor="ctr" anchorCtr="0" horzOverflow="overflow"/>
                </a:tc>
                <a:tc>
                  <a:txBody>
                    <a:bodyPr/>
                    <a:lstStyle/>
                    <a:p>
                      <a:pPr indent="127000" algn="l">
                        <a:defRPr sz="1200">
                          <a:uFill>
                            <a:solidFill>
                              <a:srgbClr val="000000"/>
                            </a:solidFill>
                          </a:uFill>
                        </a:defRPr>
                      </a:pPr>
                      <a:r>
                        <a:t>小程序的大小受微信限制，需要经常维护</a:t>
                      </a:r>
                    </a:p>
                  </a:txBody>
                  <a:tcPr marL="26688" marR="26688" marT="26688" marB="26688" anchor="ctr"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项目团队组织"/>
          <p:cNvSpPr txBox="1"/>
          <p:nvPr/>
        </p:nvSpPr>
        <p:spPr>
          <a:xfrm>
            <a:off x="1691678" y="2924942"/>
            <a:ext cx="6120683" cy="726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3600"/>
            </a:lvl1pPr>
          </a:lstStyle>
          <a:p>
            <a:pPr/>
            <a:r>
              <a:t>二：可行性研究过程</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84"/>
                                        </p:tgtEl>
                                        <p:attrNameLst>
                                          <p:attrName>style.visibility</p:attrName>
                                        </p:attrNameLst>
                                      </p:cBhvr>
                                      <p:to>
                                        <p:strVal val="visible"/>
                                      </p:to>
                                    </p:set>
                                    <p:anim calcmode="lin" valueType="num">
                                      <p:cBhvr>
                                        <p:cTn id="7" dur="500" fill="hold"/>
                                        <p:tgtEl>
                                          <p:spTgt spid="284"/>
                                        </p:tgtEl>
                                        <p:attrNameLst>
                                          <p:attrName>ppt_x</p:attrName>
                                        </p:attrNameLst>
                                      </p:cBhvr>
                                      <p:tavLst>
                                        <p:tav tm="0">
                                          <p:val>
                                            <p:strVal val="#ppt_x"/>
                                          </p:val>
                                        </p:tav>
                                        <p:tav tm="100000">
                                          <p:val>
                                            <p:strVal val="#ppt_x"/>
                                          </p:val>
                                        </p:tav>
                                      </p:tavLst>
                                    </p:anim>
                                    <p:anim calcmode="lin" valueType="num">
                                      <p:cBhvr>
                                        <p:cTn id="8" dur="500" fill="hold"/>
                                        <p:tgtEl>
                                          <p:spTgt spid="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4"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标题 1"/>
          <p:cNvSpPr txBox="1"/>
          <p:nvPr>
            <p:ph type="title"/>
          </p:nvPr>
        </p:nvSpPr>
        <p:spPr>
          <a:prstGeom prst="rect">
            <a:avLst/>
          </a:prstGeom>
        </p:spPr>
        <p:txBody>
          <a:bodyPr/>
          <a:lstStyle/>
          <a:p>
            <a:pPr/>
            <a:r>
              <a:t>1</a:t>
            </a:r>
            <a:r>
              <a:t>：复查系统规模和目标</a:t>
            </a:r>
          </a:p>
        </p:txBody>
      </p:sp>
      <p:sp>
        <p:nvSpPr>
          <p:cNvPr id="287" name="TextBox 2"/>
          <p:cNvSpPr txBox="1"/>
          <p:nvPr/>
        </p:nvSpPr>
        <p:spPr>
          <a:xfrm>
            <a:off x="1259632" y="2636910"/>
            <a:ext cx="6984777" cy="3266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实现下列目标：</a:t>
            </a:r>
          </a:p>
          <a:p>
            <a:pPr lvl="1"/>
            <a:r>
              <a:t>3D模拟类手机游戏，以第一人称视角呈现</a:t>
            </a:r>
          </a:p>
          <a:p>
            <a:pPr lvl="1"/>
            <a:r>
              <a:t>钓鱼方式分为传统钓、悬坠钓、竞技钓、台钓等</a:t>
            </a:r>
          </a:p>
          <a:p>
            <a:pPr lvl="1"/>
            <a:r>
              <a:t>本软件能实现包括钓鱼地点（池塘、水库、海洋等），钓鱼用品（鱼钩、鱼线、鱼竿等），鱼饵（蚯蚓、苍蝇、蛆等）的选择</a:t>
            </a:r>
          </a:p>
          <a:p>
            <a:pPr lvl="1"/>
            <a:r>
              <a:t>不同的钓鱼地点会有不同的鱼种出没</a:t>
            </a:r>
          </a:p>
          <a:p>
            <a:pPr lvl="1"/>
            <a:r>
              <a:t>不同的鱼上钩以及逃脱的能力也不同</a:t>
            </a:r>
          </a:p>
          <a:p>
            <a:pPr lvl="1"/>
            <a:r>
              <a:t>我们会在鱼成功上钩之后设定逃脱的可能性，并且通过用户的操作，来增加/降低鱼逃脱的几率，让用户体会到钓鱼的紧张与刺激，增加游戏的真实性</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TextBox 1"/>
          <p:cNvSpPr txBox="1"/>
          <p:nvPr/>
        </p:nvSpPr>
        <p:spPr>
          <a:xfrm>
            <a:off x="1030858" y="461803"/>
            <a:ext cx="7285484" cy="878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4400">
                <a:solidFill>
                  <a:schemeClr val="accent6">
                    <a:hueOff val="-10717809"/>
                    <a:satOff val="-95633"/>
                    <a:lumOff val="55098"/>
                  </a:schemeClr>
                </a:solidFill>
              </a:defRPr>
            </a:lvl1pPr>
          </a:lstStyle>
          <a:p>
            <a:pPr/>
            <a:r>
              <a:t>2：研究目前使用的引擎</a:t>
            </a:r>
          </a:p>
        </p:txBody>
      </p:sp>
      <p:sp>
        <p:nvSpPr>
          <p:cNvPr id="290" name="unity3D：…"/>
          <p:cNvSpPr txBox="1"/>
          <p:nvPr>
            <p:ph type="body" idx="1"/>
          </p:nvPr>
        </p:nvSpPr>
        <p:spPr>
          <a:xfrm>
            <a:off x="457200" y="1885937"/>
            <a:ext cx="8229600" cy="4686326"/>
          </a:xfrm>
          <a:prstGeom prst="rect">
            <a:avLst/>
          </a:prstGeom>
        </p:spPr>
        <p:txBody>
          <a:bodyPr/>
          <a:lstStyle/>
          <a:p>
            <a:pPr marL="280766" indent="-280766" defTabSz="748707">
              <a:lnSpc>
                <a:spcPct val="80000"/>
              </a:lnSpc>
              <a:spcBef>
                <a:spcPts val="300"/>
              </a:spcBef>
              <a:defRPr sz="1600">
                <a:solidFill>
                  <a:srgbClr val="000000"/>
                </a:solidFill>
              </a:defRPr>
            </a:pPr>
            <a:r>
              <a:t>unity3D</a:t>
            </a:r>
            <a:r>
              <a:t>：</a:t>
            </a:r>
          </a:p>
          <a:p>
            <a:pPr marL="280766" indent="-280766" defTabSz="748707">
              <a:lnSpc>
                <a:spcPct val="80000"/>
              </a:lnSpc>
              <a:spcBef>
                <a:spcPts val="300"/>
              </a:spcBef>
              <a:defRPr sz="1600">
                <a:solidFill>
                  <a:srgbClr val="000000"/>
                </a:solidFill>
              </a:defRPr>
            </a:pPr>
            <a:r>
              <a:t>优点在于业内最具竞争力的授权条款；易于使用而且兼容所有游戏平台；开发者社区支持强大；学习门槛非常第；开发商使用率最高；</a:t>
            </a:r>
          </a:p>
          <a:p>
            <a:pPr marL="280766" indent="-280766" defTabSz="748707">
              <a:lnSpc>
                <a:spcPct val="80000"/>
              </a:lnSpc>
              <a:spcBef>
                <a:spcPts val="300"/>
              </a:spcBef>
              <a:defRPr sz="1600">
                <a:solidFill>
                  <a:srgbClr val="000000"/>
                </a:solidFill>
              </a:defRPr>
            </a:pPr>
            <a:r>
              <a:t>缺点在于工具数量有限，所以开发商必须给自己创作工具；做复杂和多样化的效果比较耗时。</a:t>
            </a:r>
          </a:p>
          <a:p>
            <a:pPr marL="280766" indent="-280766" defTabSz="748707">
              <a:lnSpc>
                <a:spcPct val="80000"/>
              </a:lnSpc>
              <a:spcBef>
                <a:spcPts val="300"/>
              </a:spcBef>
              <a:defRPr sz="1600">
                <a:solidFill>
                  <a:srgbClr val="000000"/>
                </a:solidFill>
              </a:defRPr>
            </a:pPr>
            <a:r>
              <a:t>虚幻引擎：</a:t>
            </a:r>
          </a:p>
          <a:p>
            <a:pPr marL="280766" indent="-280766" defTabSz="748707">
              <a:lnSpc>
                <a:spcPct val="80000"/>
              </a:lnSpc>
              <a:spcBef>
                <a:spcPts val="300"/>
              </a:spcBef>
              <a:defRPr sz="1600">
                <a:solidFill>
                  <a:srgbClr val="000000"/>
                </a:solidFill>
              </a:defRPr>
            </a:pPr>
            <a:r>
              <a:t>优点在于开发商使用率较高，开发商社区支持支持强大，有视频教程和大量资源。最佳的引擎支持并且随时更新其他引擎平台的功能，每次更新都会增加新工具，而且管理相对容易，有些工具甚至小学生都会使用。兼容大多数平台，比如</a:t>
            </a:r>
            <a:r>
              <a:t>iOS</a:t>
            </a:r>
            <a:r>
              <a:t>、</a:t>
            </a:r>
            <a:r>
              <a:t>Android</a:t>
            </a:r>
            <a:r>
              <a:t>、</a:t>
            </a:r>
            <a:r>
              <a:t>Linux</a:t>
            </a:r>
            <a:r>
              <a:t>、</a:t>
            </a:r>
            <a:r>
              <a:t>Mac</a:t>
            </a:r>
            <a:r>
              <a:t>、</a:t>
            </a:r>
            <a:r>
              <a:t>Windows</a:t>
            </a:r>
            <a:r>
              <a:t>和大多数游戏主机。</a:t>
            </a:r>
          </a:p>
          <a:p>
            <a:pPr marL="280766" indent="-280766" defTabSz="748707">
              <a:lnSpc>
                <a:spcPct val="80000"/>
              </a:lnSpc>
              <a:spcBef>
                <a:spcPts val="300"/>
              </a:spcBef>
              <a:defRPr sz="1600">
                <a:solidFill>
                  <a:srgbClr val="000000"/>
                </a:solidFill>
              </a:defRPr>
            </a:pPr>
            <a:r>
              <a:t>缺点在于授权条款只适合大作。也有一些开发者抱怨有些工具不好用，学习门槛较高。</a:t>
            </a:r>
          </a:p>
          <a:p>
            <a:pPr marL="280766" indent="-280766" defTabSz="748707">
              <a:lnSpc>
                <a:spcPct val="80000"/>
              </a:lnSpc>
              <a:spcBef>
                <a:spcPts val="300"/>
              </a:spcBef>
              <a:defRPr sz="1600">
                <a:solidFill>
                  <a:srgbClr val="000000"/>
                </a:solidFill>
              </a:defRPr>
            </a:pPr>
            <a:r>
              <a:t>CryEngine 3</a:t>
            </a:r>
            <a:r>
              <a:t>：</a:t>
            </a:r>
          </a:p>
          <a:p>
            <a:pPr marL="280766" indent="-280766" defTabSz="748707">
              <a:lnSpc>
                <a:spcPct val="80000"/>
              </a:lnSpc>
              <a:spcBef>
                <a:spcPts val="300"/>
              </a:spcBef>
              <a:defRPr sz="1600">
                <a:solidFill>
                  <a:srgbClr val="000000"/>
                </a:solidFill>
              </a:defRPr>
            </a:pPr>
            <a:r>
              <a:t>优点在于可以让你的游戏更美丽，美术编程能力非常强悍。该引擎具备最强悍的音频工具，所以音频策划和程序猿们非常喜欢。该游戏引擎还提供目前最为简单易用的</a:t>
            </a:r>
            <a:r>
              <a:t>AI</a:t>
            </a:r>
            <a:r>
              <a:t>代码技术，对于初入行的开发者，该引擎的</a:t>
            </a:r>
            <a:r>
              <a:t>UI</a:t>
            </a:r>
            <a:r>
              <a:t>触手可及。</a:t>
            </a:r>
          </a:p>
          <a:p>
            <a:pPr marL="280766" indent="-280766" defTabSz="748707">
              <a:lnSpc>
                <a:spcPct val="80000"/>
              </a:lnSpc>
              <a:spcBef>
                <a:spcPts val="300"/>
              </a:spcBef>
              <a:defRPr sz="1600">
                <a:solidFill>
                  <a:srgbClr val="000000"/>
                </a:solidFill>
              </a:defRPr>
            </a:pPr>
            <a:r>
              <a:t>缺点在于免费榜缺乏客户支持；开发者社区还不够强大；学习门槛对于初入行这比较高。</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90">
                                            <p:txEl>
                                              <p:pRg st="1" end="1"/>
                                            </p:txEl>
                                          </p:spTgt>
                                        </p:tgtEl>
                                        <p:attrNameLst>
                                          <p:attrName>style.visibility</p:attrName>
                                        </p:attrNameLst>
                                      </p:cBhvr>
                                      <p:to>
                                        <p:strVal val="visible"/>
                                      </p:to>
                                    </p:set>
                                    <p:anim calcmode="lin" valueType="num">
                                      <p:cBhvr>
                                        <p:cTn id="7" dur="500" fill="hold"/>
                                        <p:tgtEl>
                                          <p:spTgt spid="290">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1" fill="hold">
                                  <p:stCondLst>
                                    <p:cond delay="0"/>
                                  </p:stCondLst>
                                  <p:iterate type="el" backwards="0">
                                    <p:tmAbs val="0"/>
                                  </p:iterate>
                                  <p:childTnLst>
                                    <p:set>
                                      <p:cBhvr>
                                        <p:cTn id="12" fill="hold"/>
                                        <p:tgtEl>
                                          <p:spTgt spid="290">
                                            <p:txEl>
                                              <p:pRg st="2" end="2"/>
                                            </p:txEl>
                                          </p:spTgt>
                                        </p:tgtEl>
                                        <p:attrNameLst>
                                          <p:attrName>style.visibility</p:attrName>
                                        </p:attrNameLst>
                                      </p:cBhvr>
                                      <p:to>
                                        <p:strVal val="visible"/>
                                      </p:to>
                                    </p:set>
                                    <p:anim calcmode="lin" valueType="num">
                                      <p:cBhvr>
                                        <p:cTn id="13" dur="500" fill="hold"/>
                                        <p:tgtEl>
                                          <p:spTgt spid="290">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2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1" fill="hold">
                                  <p:stCondLst>
                                    <p:cond delay="0"/>
                                  </p:stCondLst>
                                  <p:iterate type="el" backwards="0">
                                    <p:tmAbs val="0"/>
                                  </p:iterate>
                                  <p:childTnLst>
                                    <p:set>
                                      <p:cBhvr>
                                        <p:cTn id="18" fill="hold"/>
                                        <p:tgtEl>
                                          <p:spTgt spid="290">
                                            <p:txEl>
                                              <p:pRg st="3" end="3"/>
                                            </p:txEl>
                                          </p:spTgt>
                                        </p:tgtEl>
                                        <p:attrNameLst>
                                          <p:attrName>style.visibility</p:attrName>
                                        </p:attrNameLst>
                                      </p:cBhvr>
                                      <p:to>
                                        <p:strVal val="visible"/>
                                      </p:to>
                                    </p:set>
                                    <p:anim calcmode="lin" valueType="num">
                                      <p:cBhvr>
                                        <p:cTn id="19" dur="500" fill="hold"/>
                                        <p:tgtEl>
                                          <p:spTgt spid="290">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290">
                                            <p:txEl>
                                              <p:pRg st="3" end="3"/>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Class="entr" nodeType="afterEffect" presetSubtype="4" presetID="2" grpId="1" fill="hold">
                                  <p:stCondLst>
                                    <p:cond delay="0"/>
                                  </p:stCondLst>
                                  <p:iterate type="el" backwards="0">
                                    <p:tmAbs val="0"/>
                                  </p:iterate>
                                  <p:childTnLst>
                                    <p:set>
                                      <p:cBhvr>
                                        <p:cTn id="23" fill="hold"/>
                                        <p:tgtEl>
                                          <p:spTgt spid="290">
                                            <p:txEl>
                                              <p:pRg st="4" end="4"/>
                                            </p:txEl>
                                          </p:spTgt>
                                        </p:tgtEl>
                                        <p:attrNameLst>
                                          <p:attrName>style.visibility</p:attrName>
                                        </p:attrNameLst>
                                      </p:cBhvr>
                                      <p:to>
                                        <p:strVal val="visible"/>
                                      </p:to>
                                    </p:set>
                                    <p:anim calcmode="lin" valueType="num">
                                      <p:cBhvr>
                                        <p:cTn id="24" dur="500" fill="hold"/>
                                        <p:tgtEl>
                                          <p:spTgt spid="290">
                                            <p:txEl>
                                              <p:pRg st="4" end="4"/>
                                            </p:txEl>
                                          </p:spTgt>
                                        </p:tgtEl>
                                        <p:attrNameLst>
                                          <p:attrName>ppt_x</p:attrName>
                                        </p:attrNameLst>
                                      </p:cBhvr>
                                      <p:tavLst>
                                        <p:tav tm="0">
                                          <p:val>
                                            <p:strVal val="#ppt_x"/>
                                          </p:val>
                                        </p:tav>
                                        <p:tav tm="100000">
                                          <p:val>
                                            <p:strVal val="#ppt_x"/>
                                          </p:val>
                                        </p:tav>
                                      </p:tavLst>
                                    </p:anim>
                                    <p:anim calcmode="lin" valueType="num">
                                      <p:cBhvr>
                                        <p:cTn id="25" dur="500" fill="hold"/>
                                        <p:tgtEl>
                                          <p:spTgt spid="2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4" presetID="2" grpId="1" fill="hold">
                                  <p:stCondLst>
                                    <p:cond delay="0"/>
                                  </p:stCondLst>
                                  <p:iterate type="el" backwards="0">
                                    <p:tmAbs val="0"/>
                                  </p:iterate>
                                  <p:childTnLst>
                                    <p:set>
                                      <p:cBhvr>
                                        <p:cTn id="29" fill="hold"/>
                                        <p:tgtEl>
                                          <p:spTgt spid="290">
                                            <p:txEl>
                                              <p:pRg st="5" end="5"/>
                                            </p:txEl>
                                          </p:spTgt>
                                        </p:tgtEl>
                                        <p:attrNameLst>
                                          <p:attrName>style.visibility</p:attrName>
                                        </p:attrNameLst>
                                      </p:cBhvr>
                                      <p:to>
                                        <p:strVal val="visible"/>
                                      </p:to>
                                    </p:set>
                                    <p:anim calcmode="lin" valueType="num">
                                      <p:cBhvr>
                                        <p:cTn id="30" dur="500" fill="hold"/>
                                        <p:tgtEl>
                                          <p:spTgt spid="290">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2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4" presetID="2" grpId="1" fill="hold">
                                  <p:stCondLst>
                                    <p:cond delay="0"/>
                                  </p:stCondLst>
                                  <p:iterate type="el" backwards="0">
                                    <p:tmAbs val="0"/>
                                  </p:iterate>
                                  <p:childTnLst>
                                    <p:set>
                                      <p:cBhvr>
                                        <p:cTn id="35" fill="hold"/>
                                        <p:tgtEl>
                                          <p:spTgt spid="290">
                                            <p:txEl>
                                              <p:pRg st="6" end="6"/>
                                            </p:txEl>
                                          </p:spTgt>
                                        </p:tgtEl>
                                        <p:attrNameLst>
                                          <p:attrName>style.visibility</p:attrName>
                                        </p:attrNameLst>
                                      </p:cBhvr>
                                      <p:to>
                                        <p:strVal val="visible"/>
                                      </p:to>
                                    </p:set>
                                    <p:anim calcmode="lin" valueType="num">
                                      <p:cBhvr>
                                        <p:cTn id="36" dur="500" fill="hold"/>
                                        <p:tgtEl>
                                          <p:spTgt spid="290">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290">
                                            <p:txEl>
                                              <p:pRg st="6" end="6"/>
                                            </p:txEl>
                                          </p:spTgt>
                                        </p:tgtEl>
                                        <p:attrNameLst>
                                          <p:attrName>ppt_y</p:attrName>
                                        </p:attrNameLst>
                                      </p:cBhvr>
                                      <p:tavLst>
                                        <p:tav tm="0">
                                          <p:val>
                                            <p:strVal val="1+#ppt_h/2"/>
                                          </p:val>
                                        </p:tav>
                                        <p:tav tm="100000">
                                          <p:val>
                                            <p:strVal val="#ppt_y"/>
                                          </p:val>
                                        </p:tav>
                                      </p:tavLst>
                                    </p:anim>
                                  </p:childTnLst>
                                </p:cTn>
                              </p:par>
                            </p:childTnLst>
                          </p:cTn>
                        </p:par>
                        <p:par>
                          <p:cTn id="38" fill="hold">
                            <p:stCondLst>
                              <p:cond delay="500"/>
                            </p:stCondLst>
                            <p:childTnLst>
                              <p:par>
                                <p:cTn id="39" presetClass="entr" nodeType="afterEffect" presetSubtype="4" presetID="2" grpId="1" fill="hold">
                                  <p:stCondLst>
                                    <p:cond delay="0"/>
                                  </p:stCondLst>
                                  <p:iterate type="el" backwards="0">
                                    <p:tmAbs val="0"/>
                                  </p:iterate>
                                  <p:childTnLst>
                                    <p:set>
                                      <p:cBhvr>
                                        <p:cTn id="40" fill="hold"/>
                                        <p:tgtEl>
                                          <p:spTgt spid="290">
                                            <p:txEl>
                                              <p:pRg st="7" end="7"/>
                                            </p:txEl>
                                          </p:spTgt>
                                        </p:tgtEl>
                                        <p:attrNameLst>
                                          <p:attrName>style.visibility</p:attrName>
                                        </p:attrNameLst>
                                      </p:cBhvr>
                                      <p:to>
                                        <p:strVal val="visible"/>
                                      </p:to>
                                    </p:set>
                                    <p:anim calcmode="lin" valueType="num">
                                      <p:cBhvr>
                                        <p:cTn id="41" dur="500" fill="hold"/>
                                        <p:tgtEl>
                                          <p:spTgt spid="290">
                                            <p:txEl>
                                              <p:pRg st="7" end="7"/>
                                            </p:txEl>
                                          </p:spTgt>
                                        </p:tgtEl>
                                        <p:attrNameLst>
                                          <p:attrName>ppt_x</p:attrName>
                                        </p:attrNameLst>
                                      </p:cBhvr>
                                      <p:tavLst>
                                        <p:tav tm="0">
                                          <p:val>
                                            <p:strVal val="#ppt_x"/>
                                          </p:val>
                                        </p:tav>
                                        <p:tav tm="100000">
                                          <p:val>
                                            <p:strVal val="#ppt_x"/>
                                          </p:val>
                                        </p:tav>
                                      </p:tavLst>
                                    </p:anim>
                                    <p:anim calcmode="lin" valueType="num">
                                      <p:cBhvr>
                                        <p:cTn id="42" dur="500" fill="hold"/>
                                        <p:tgtEl>
                                          <p:spTgt spid="29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 grpId="1" fill="hold">
                                  <p:stCondLst>
                                    <p:cond delay="0"/>
                                  </p:stCondLst>
                                  <p:iterate type="el" backwards="0">
                                    <p:tmAbs val="0"/>
                                  </p:iterate>
                                  <p:childTnLst>
                                    <p:set>
                                      <p:cBhvr>
                                        <p:cTn id="46" fill="hold"/>
                                        <p:tgtEl>
                                          <p:spTgt spid="290">
                                            <p:txEl>
                                              <p:pRg st="8" end="8"/>
                                            </p:txEl>
                                          </p:spTgt>
                                        </p:tgtEl>
                                        <p:attrNameLst>
                                          <p:attrName>style.visibility</p:attrName>
                                        </p:attrNameLst>
                                      </p:cBhvr>
                                      <p:to>
                                        <p:strVal val="visible"/>
                                      </p:to>
                                    </p:set>
                                    <p:anim calcmode="lin" valueType="num">
                                      <p:cBhvr>
                                        <p:cTn id="47" dur="500" fill="hold"/>
                                        <p:tgtEl>
                                          <p:spTgt spid="290">
                                            <p:txEl>
                                              <p:pRg st="8" end="8"/>
                                            </p:txEl>
                                          </p:spTgt>
                                        </p:tgtEl>
                                        <p:attrNameLst>
                                          <p:attrName>ppt_x</p:attrName>
                                        </p:attrNameLst>
                                      </p:cBhvr>
                                      <p:tavLst>
                                        <p:tav tm="0">
                                          <p:val>
                                            <p:strVal val="#ppt_x"/>
                                          </p:val>
                                        </p:tav>
                                        <p:tav tm="100000">
                                          <p:val>
                                            <p:strVal val="#ppt_x"/>
                                          </p:val>
                                        </p:tav>
                                      </p:tavLst>
                                    </p:anim>
                                    <p:anim calcmode="lin" valueType="num">
                                      <p:cBhvr>
                                        <p:cTn id="48" dur="500" fill="hold"/>
                                        <p:tgtEl>
                                          <p:spTgt spid="29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0" grpId="1"/>
    </p:bldLst>
  </p:timing>
</p:sld>
</file>

<file path=ppt/theme/theme1.xml><?xml version="1.0" encoding="utf-8"?>
<a:theme xmlns:a="http://schemas.openxmlformats.org/drawingml/2006/main" xmlns:r="http://schemas.openxmlformats.org/officeDocument/2006/relationships" name="波形">
  <a:themeElements>
    <a:clrScheme name="波形">
      <a:dk1>
        <a:srgbClr val="000000"/>
      </a:dk1>
      <a:lt1>
        <a:srgbClr val="FFFFFF"/>
      </a:lt1>
      <a:dk2>
        <a:srgbClr val="A7A7A7"/>
      </a:dk2>
      <a:lt2>
        <a:srgbClr val="535353"/>
      </a:lt2>
      <a:accent1>
        <a:srgbClr val="31B6FD"/>
      </a:accent1>
      <a:accent2>
        <a:srgbClr val="4584D3"/>
      </a:accent2>
      <a:accent3>
        <a:srgbClr val="5BD078"/>
      </a:accent3>
      <a:accent4>
        <a:srgbClr val="A5D028"/>
      </a:accent4>
      <a:accent5>
        <a:srgbClr val="F5C040"/>
      </a:accent5>
      <a:accent6>
        <a:srgbClr val="05E0DB"/>
      </a:accent6>
      <a:hlink>
        <a:srgbClr val="0000FF"/>
      </a:hlink>
      <a:folHlink>
        <a:srgbClr val="FF00FF"/>
      </a:folHlink>
    </a:clrScheme>
    <a:fontScheme name="波形">
      <a:majorFont>
        <a:latin typeface="Franklin Gothic Book"/>
        <a:ea typeface="Franklin Gothic Book"/>
        <a:cs typeface="Franklin Gothic Book"/>
      </a:majorFont>
      <a:minorFont>
        <a:latin typeface="Helvetica"/>
        <a:ea typeface="Helvetica"/>
        <a:cs typeface="Helvetica"/>
      </a:minorFont>
    </a:fontScheme>
    <a:fmtScheme name="波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38000"/>
              </a:srgbClr>
            </a:outerShdw>
          </a:effectLst>
        </a:effectStyle>
        <a:effectStyle>
          <a:effectLst>
            <a:outerShdw sx="100000" sy="100000" kx="0" ky="0" algn="b" rotWithShape="0" blurRad="50800" dist="25400" dir="5400000">
              <a:srgbClr val="000000">
                <a:alpha val="38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0717809"/>
            <a:satOff val="-95633"/>
            <a:lumOff val="55098"/>
          </a:schemeClr>
        </a:solidFill>
        <a:ln w="15875" cap="flat">
          <a:solidFill>
            <a:srgbClr val="1D82B7"/>
          </a:solidFill>
          <a:prstDash val="solid"/>
          <a:round/>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rgbClr val="1D82B7"/>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波形">
  <a:themeElements>
    <a:clrScheme name="波形">
      <a:dk1>
        <a:srgbClr val="000000"/>
      </a:dk1>
      <a:lt1>
        <a:srgbClr val="FFFFFF"/>
      </a:lt1>
      <a:dk2>
        <a:srgbClr val="A7A7A7"/>
      </a:dk2>
      <a:lt2>
        <a:srgbClr val="535353"/>
      </a:lt2>
      <a:accent1>
        <a:srgbClr val="31B6FD"/>
      </a:accent1>
      <a:accent2>
        <a:srgbClr val="4584D3"/>
      </a:accent2>
      <a:accent3>
        <a:srgbClr val="5BD078"/>
      </a:accent3>
      <a:accent4>
        <a:srgbClr val="A5D028"/>
      </a:accent4>
      <a:accent5>
        <a:srgbClr val="F5C040"/>
      </a:accent5>
      <a:accent6>
        <a:srgbClr val="05E0DB"/>
      </a:accent6>
      <a:hlink>
        <a:srgbClr val="0000FF"/>
      </a:hlink>
      <a:folHlink>
        <a:srgbClr val="FF00FF"/>
      </a:folHlink>
    </a:clrScheme>
    <a:fontScheme name="波形">
      <a:majorFont>
        <a:latin typeface="Franklin Gothic Book"/>
        <a:ea typeface="Franklin Gothic Book"/>
        <a:cs typeface="Franklin Gothic Book"/>
      </a:majorFont>
      <a:minorFont>
        <a:latin typeface="Helvetica"/>
        <a:ea typeface="Helvetica"/>
        <a:cs typeface="Helvetica"/>
      </a:minorFont>
    </a:fontScheme>
    <a:fmtScheme name="波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38000"/>
              </a:srgbClr>
            </a:outerShdw>
          </a:effectLst>
        </a:effectStyle>
        <a:effectStyle>
          <a:effectLst>
            <a:outerShdw sx="100000" sy="100000" kx="0" ky="0" algn="b" rotWithShape="0" blurRad="50800" dist="25400" dir="5400000">
              <a:srgbClr val="000000">
                <a:alpha val="38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0717809"/>
            <a:satOff val="-95633"/>
            <a:lumOff val="55098"/>
          </a:schemeClr>
        </a:solidFill>
        <a:ln w="15875" cap="flat">
          <a:solidFill>
            <a:srgbClr val="1D82B7"/>
          </a:solidFill>
          <a:prstDash val="solid"/>
          <a:round/>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rgbClr val="1D82B7"/>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