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CA"/>
          </a:solidFill>
        </a:fill>
      </a:tcStyle>
    </a:wholeTbl>
    <a:band2H>
      <a:tcTxStyle b="def" i="def"/>
      <a:tcStyle>
        <a:tcBdr/>
        <a:fill>
          <a:solidFill>
            <a:srgbClr val="EEEC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CA"/>
          </a:solidFill>
        </a:fill>
      </a:tcStyle>
    </a:wholeTbl>
    <a:band2H>
      <a:tcTxStyle b="def" i="def"/>
      <a:tcStyle>
        <a:tcBdr/>
        <a:fill>
          <a:solidFill>
            <a:srgbClr val="EEEC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E5DB"/>
          </a:solidFill>
        </a:fill>
      </a:tcStyle>
    </a:wholeTbl>
    <a:band2H>
      <a:tcTxStyle b="def" i="def"/>
      <a:tcStyle>
        <a:tcBdr/>
        <a:fill>
          <a:solidFill>
            <a:srgbClr val="F2F2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5CD"/>
          </a:solidFill>
        </a:fill>
      </a:tcStyle>
    </a:wholeTbl>
    <a:band2H>
      <a:tcTxStyle b="def" i="def"/>
      <a:tcStyle>
        <a:tcBdr/>
        <a:fill>
          <a:solidFill>
            <a:srgbClr val="FAF2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7" name="Shape 127"/>
          <p:cNvSpPr/>
          <p:nvPr>
            <p:ph type="sldImg"/>
          </p:nvPr>
        </p:nvSpPr>
        <p:spPr>
          <a:xfrm>
            <a:off x="1143000" y="685800"/>
            <a:ext cx="4572000" cy="3429000"/>
          </a:xfrm>
          <a:prstGeom prst="rect">
            <a:avLst/>
          </a:prstGeom>
        </p:spPr>
        <p:txBody>
          <a:bodyPr/>
          <a:lstStyle/>
          <a:p>
            <a:pPr/>
          </a:p>
        </p:txBody>
      </p:sp>
      <p:sp>
        <p:nvSpPr>
          <p:cNvPr id="128" name="Shape 12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Franklin Gothic Book"/>
      </a:defRPr>
    </a:lvl1pPr>
    <a:lvl2pPr indent="228600" latinLnBrk="0">
      <a:defRPr sz="1200">
        <a:latin typeface="+mn-lt"/>
        <a:ea typeface="+mn-ea"/>
        <a:cs typeface="+mn-cs"/>
        <a:sym typeface="Franklin Gothic Book"/>
      </a:defRPr>
    </a:lvl2pPr>
    <a:lvl3pPr indent="457200" latinLnBrk="0">
      <a:defRPr sz="1200">
        <a:latin typeface="+mn-lt"/>
        <a:ea typeface="+mn-ea"/>
        <a:cs typeface="+mn-cs"/>
        <a:sym typeface="Franklin Gothic Book"/>
      </a:defRPr>
    </a:lvl3pPr>
    <a:lvl4pPr indent="685800" latinLnBrk="0">
      <a:defRPr sz="1200">
        <a:latin typeface="+mn-lt"/>
        <a:ea typeface="+mn-ea"/>
        <a:cs typeface="+mn-cs"/>
        <a:sym typeface="Franklin Gothic Book"/>
      </a:defRPr>
    </a:lvl4pPr>
    <a:lvl5pPr indent="914400" latinLnBrk="0">
      <a:defRPr sz="1200">
        <a:latin typeface="+mn-lt"/>
        <a:ea typeface="+mn-ea"/>
        <a:cs typeface="+mn-cs"/>
        <a:sym typeface="Franklin Gothic Book"/>
      </a:defRPr>
    </a:lvl5pPr>
    <a:lvl6pPr indent="1143000" latinLnBrk="0">
      <a:defRPr sz="1200">
        <a:latin typeface="+mn-lt"/>
        <a:ea typeface="+mn-ea"/>
        <a:cs typeface="+mn-cs"/>
        <a:sym typeface="Franklin Gothic Book"/>
      </a:defRPr>
    </a:lvl6pPr>
    <a:lvl7pPr indent="1371600" latinLnBrk="0">
      <a:defRPr sz="1200">
        <a:latin typeface="+mn-lt"/>
        <a:ea typeface="+mn-ea"/>
        <a:cs typeface="+mn-cs"/>
        <a:sym typeface="Franklin Gothic Book"/>
      </a:defRPr>
    </a:lvl7pPr>
    <a:lvl8pPr indent="1600200" latinLnBrk="0">
      <a:defRPr sz="1200">
        <a:latin typeface="+mn-lt"/>
        <a:ea typeface="+mn-ea"/>
        <a:cs typeface="+mn-cs"/>
        <a:sym typeface="Franklin Gothic Book"/>
      </a:defRPr>
    </a:lvl8pPr>
    <a:lvl9pPr indent="1828800" latinLnBrk="0">
      <a:defRPr sz="1200">
        <a:latin typeface="+mn-lt"/>
        <a:ea typeface="+mn-ea"/>
        <a:cs typeface="+mn-cs"/>
        <a:sym typeface="Franklin Gothic Book"/>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标题幻灯片">
    <p:spTree>
      <p:nvGrpSpPr>
        <p:cNvPr id="1" name=""/>
        <p:cNvGrpSpPr/>
        <p:nvPr/>
      </p:nvGrpSpPr>
      <p:grpSpPr>
        <a:xfrm>
          <a:off x="0" y="0"/>
          <a:ext cx="0" cy="0"/>
          <a:chOff x="0" y="0"/>
          <a:chExt cx="0" cy="0"/>
        </a:xfrm>
      </p:grpSpPr>
      <p:sp>
        <p:nvSpPr>
          <p:cNvPr id="14" name="矩形 6"/>
          <p:cNvSpPr/>
          <p:nvPr/>
        </p:nvSpPr>
        <p:spPr>
          <a:xfrm>
            <a:off x="0" y="6678000"/>
            <a:ext cx="9144000" cy="180003"/>
          </a:xfrm>
          <a:prstGeom prst="rect">
            <a:avLst/>
          </a:prstGeom>
          <a:gradFill>
            <a:gsLst>
              <a:gs pos="0">
                <a:schemeClr val="accent1">
                  <a:alpha val="50000"/>
                </a:schemeClr>
              </a:gs>
              <a:gs pos="50000">
                <a:srgbClr val="EEECE7"/>
              </a:gs>
              <a:gs pos="100000">
                <a:schemeClr val="accent1">
                  <a:alpha val="40000"/>
                </a:scheme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15" name="矩形 7"/>
          <p:cNvSpPr/>
          <p:nvPr/>
        </p:nvSpPr>
        <p:spPr>
          <a:xfrm>
            <a:off x="0" y="0"/>
            <a:ext cx="9144000" cy="108000"/>
          </a:xfrm>
          <a:prstGeom prst="rect">
            <a:avLst/>
          </a:prstGeom>
          <a:gradFill>
            <a:gsLst>
              <a:gs pos="0">
                <a:schemeClr val="accent1">
                  <a:alpha val="50000"/>
                </a:schemeClr>
              </a:gs>
              <a:gs pos="50000">
                <a:srgbClr val="EEECE7"/>
              </a:gs>
              <a:gs pos="100000">
                <a:schemeClr val="accent1">
                  <a:alpha val="40000"/>
                </a:scheme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16" name="矩形 6"/>
          <p:cNvSpPr/>
          <p:nvPr/>
        </p:nvSpPr>
        <p:spPr>
          <a:xfrm>
            <a:off x="685800" y="3196686"/>
            <a:ext cx="7772400" cy="18003"/>
          </a:xfrm>
          <a:prstGeom prst="rect">
            <a:avLst/>
          </a:prstGeom>
          <a:gradFill>
            <a:gsLst>
              <a:gs pos="0">
                <a:srgbClr val="DBD8CA">
                  <a:alpha val="20000"/>
                </a:srgbClr>
              </a:gs>
              <a:gs pos="50000">
                <a:schemeClr val="accent1">
                  <a:alpha val="40000"/>
                </a:schemeClr>
              </a:gs>
              <a:gs pos="100000">
                <a:srgbClr val="DBD8CA">
                  <a:alpha val="50000"/>
                </a:srgb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17" name="标题文本"/>
          <p:cNvSpPr txBox="1"/>
          <p:nvPr>
            <p:ph type="title"/>
          </p:nvPr>
        </p:nvSpPr>
        <p:spPr>
          <a:xfrm>
            <a:off x="685800" y="1676400"/>
            <a:ext cx="7772400" cy="1538288"/>
          </a:xfrm>
          <a:prstGeom prst="rect">
            <a:avLst/>
          </a:prstGeom>
        </p:spPr>
        <p:txBody>
          <a:bodyPr anchor="b"/>
          <a:lstStyle/>
          <a:p>
            <a:pPr/>
            <a:r>
              <a:t>标题文本</a:t>
            </a:r>
          </a:p>
        </p:txBody>
      </p:sp>
      <p:sp>
        <p:nvSpPr>
          <p:cNvPr id="18" name="正文级别 1…"/>
          <p:cNvSpPr txBox="1"/>
          <p:nvPr>
            <p:ph type="body" sz="quarter" idx="1"/>
          </p:nvPr>
        </p:nvSpPr>
        <p:spPr>
          <a:xfrm>
            <a:off x="1371600" y="3214684"/>
            <a:ext cx="6400800" cy="1752602"/>
          </a:xfrm>
          <a:prstGeom prst="rect">
            <a:avLst/>
          </a:prstGeom>
        </p:spPr>
        <p:txBody>
          <a:bodyPr/>
          <a:lstStyle>
            <a:lvl1pPr marL="0" indent="0" algn="ctr">
              <a:buClrTx/>
              <a:buSzTx/>
              <a:buNone/>
              <a:defRPr>
                <a:solidFill>
                  <a:srgbClr val="888888"/>
                </a:solidFill>
              </a:defRPr>
            </a:lvl1pPr>
            <a:lvl2pPr marL="0" indent="0" algn="ctr">
              <a:buClrTx/>
              <a:buSzTx/>
              <a:buNone/>
              <a:defRPr>
                <a:solidFill>
                  <a:srgbClr val="888888"/>
                </a:solidFill>
              </a:defRPr>
            </a:lvl2pPr>
            <a:lvl3pPr marL="0" indent="0" algn="ctr">
              <a:buClrTx/>
              <a:buSzTx/>
              <a:buNone/>
              <a:defRPr>
                <a:solidFill>
                  <a:srgbClr val="888888"/>
                </a:solidFill>
              </a:defRPr>
            </a:lvl3pPr>
            <a:lvl4pPr marL="0" indent="0" algn="ctr">
              <a:buClrTx/>
              <a:buSzTx/>
              <a:buNone/>
              <a:defRPr>
                <a:solidFill>
                  <a:srgbClr val="888888"/>
                </a:solidFill>
              </a:defRPr>
            </a:lvl4pPr>
            <a:lvl5pPr marL="0" indent="0" algn="ctr">
              <a:buClrTx/>
              <a:buSzTx/>
              <a:buNone/>
              <a:defRPr>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1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竖排文字">
    <p:spTree>
      <p:nvGrpSpPr>
        <p:cNvPr id="1" name=""/>
        <p:cNvGrpSpPr/>
        <p:nvPr/>
      </p:nvGrpSpPr>
      <p:grpSpPr>
        <a:xfrm>
          <a:off x="0" y="0"/>
          <a:ext cx="0" cy="0"/>
          <a:chOff x="0" y="0"/>
          <a:chExt cx="0" cy="0"/>
        </a:xfrm>
      </p:grpSpPr>
      <p:sp>
        <p:nvSpPr>
          <p:cNvPr id="108" name="标题文本"/>
          <p:cNvSpPr txBox="1"/>
          <p:nvPr>
            <p:ph type="title"/>
          </p:nvPr>
        </p:nvSpPr>
        <p:spPr>
          <a:prstGeom prst="rect">
            <a:avLst/>
          </a:prstGeom>
        </p:spPr>
        <p:txBody>
          <a:bodyPr/>
          <a:lstStyle/>
          <a:p>
            <a:pPr/>
            <a:r>
              <a:t>标题文本</a:t>
            </a:r>
          </a:p>
        </p:txBody>
      </p:sp>
      <p:sp>
        <p:nvSpPr>
          <p:cNvPr id="109"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垂直排列标题与文本">
    <p:spTree>
      <p:nvGrpSpPr>
        <p:cNvPr id="1" name=""/>
        <p:cNvGrpSpPr/>
        <p:nvPr/>
      </p:nvGrpSpPr>
      <p:grpSpPr>
        <a:xfrm>
          <a:off x="0" y="0"/>
          <a:ext cx="0" cy="0"/>
          <a:chOff x="0" y="0"/>
          <a:chExt cx="0" cy="0"/>
        </a:xfrm>
      </p:grpSpPr>
      <p:sp>
        <p:nvSpPr>
          <p:cNvPr id="117" name="矩形 6"/>
          <p:cNvSpPr/>
          <p:nvPr/>
        </p:nvSpPr>
        <p:spPr>
          <a:xfrm>
            <a:off x="0" y="6678000"/>
            <a:ext cx="9144000" cy="180003"/>
          </a:xfrm>
          <a:prstGeom prst="rect">
            <a:avLst/>
          </a:prstGeom>
          <a:gradFill>
            <a:gsLst>
              <a:gs pos="0">
                <a:schemeClr val="accent1">
                  <a:alpha val="50000"/>
                </a:schemeClr>
              </a:gs>
              <a:gs pos="50000">
                <a:srgbClr val="EEECE7"/>
              </a:gs>
              <a:gs pos="100000">
                <a:schemeClr val="accent1">
                  <a:alpha val="40000"/>
                </a:scheme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118" name="矩形 7"/>
          <p:cNvSpPr/>
          <p:nvPr/>
        </p:nvSpPr>
        <p:spPr>
          <a:xfrm>
            <a:off x="0" y="0"/>
            <a:ext cx="9144000" cy="108000"/>
          </a:xfrm>
          <a:prstGeom prst="rect">
            <a:avLst/>
          </a:prstGeom>
          <a:gradFill>
            <a:gsLst>
              <a:gs pos="0">
                <a:schemeClr val="accent1">
                  <a:alpha val="50000"/>
                </a:schemeClr>
              </a:gs>
              <a:gs pos="50000">
                <a:srgbClr val="EEECE7"/>
              </a:gs>
              <a:gs pos="100000">
                <a:schemeClr val="accent1">
                  <a:alpha val="40000"/>
                </a:scheme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119" name="标题文本"/>
          <p:cNvSpPr txBox="1"/>
          <p:nvPr>
            <p:ph type="title"/>
          </p:nvPr>
        </p:nvSpPr>
        <p:spPr>
          <a:xfrm>
            <a:off x="7215206" y="274638"/>
            <a:ext cx="1471597" cy="6011882"/>
          </a:xfrm>
          <a:prstGeom prst="rect">
            <a:avLst/>
          </a:prstGeom>
        </p:spPr>
        <p:txBody>
          <a:bodyPr/>
          <a:lstStyle/>
          <a:p>
            <a:pPr/>
            <a:r>
              <a:t>标题文本</a:t>
            </a:r>
          </a:p>
        </p:txBody>
      </p:sp>
      <p:sp>
        <p:nvSpPr>
          <p:cNvPr id="120" name="正文级别 1…"/>
          <p:cNvSpPr txBox="1"/>
          <p:nvPr>
            <p:ph type="body" idx="1"/>
          </p:nvPr>
        </p:nvSpPr>
        <p:spPr>
          <a:xfrm>
            <a:off x="457200" y="274638"/>
            <a:ext cx="6686568" cy="6011882"/>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2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6" name="标题文本"/>
          <p:cNvSpPr txBox="1"/>
          <p:nvPr>
            <p:ph type="title"/>
          </p:nvPr>
        </p:nvSpPr>
        <p:spPr>
          <a:prstGeom prst="rect">
            <a:avLst/>
          </a:prstGeom>
        </p:spPr>
        <p:txBody>
          <a:bodyPr/>
          <a:lstStyle/>
          <a:p>
            <a:pPr/>
            <a:r>
              <a:t>标题文本</a:t>
            </a:r>
          </a:p>
        </p:txBody>
      </p:sp>
      <p:sp>
        <p:nvSpPr>
          <p:cNvPr id="2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节标题">
    <p:spTree>
      <p:nvGrpSpPr>
        <p:cNvPr id="1" name=""/>
        <p:cNvGrpSpPr/>
        <p:nvPr/>
      </p:nvGrpSpPr>
      <p:grpSpPr>
        <a:xfrm>
          <a:off x="0" y="0"/>
          <a:ext cx="0" cy="0"/>
          <a:chOff x="0" y="0"/>
          <a:chExt cx="0" cy="0"/>
        </a:xfrm>
      </p:grpSpPr>
      <p:sp>
        <p:nvSpPr>
          <p:cNvPr id="35" name="矩形 6"/>
          <p:cNvSpPr/>
          <p:nvPr/>
        </p:nvSpPr>
        <p:spPr>
          <a:xfrm>
            <a:off x="0" y="6678000"/>
            <a:ext cx="9144000" cy="180003"/>
          </a:xfrm>
          <a:prstGeom prst="rect">
            <a:avLst/>
          </a:prstGeom>
          <a:gradFill>
            <a:gsLst>
              <a:gs pos="0">
                <a:schemeClr val="accent1">
                  <a:alpha val="50000"/>
                </a:schemeClr>
              </a:gs>
              <a:gs pos="50000">
                <a:srgbClr val="EEECE7"/>
              </a:gs>
              <a:gs pos="100000">
                <a:schemeClr val="accent1">
                  <a:alpha val="40000"/>
                </a:scheme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36" name="矩形 7"/>
          <p:cNvSpPr/>
          <p:nvPr/>
        </p:nvSpPr>
        <p:spPr>
          <a:xfrm>
            <a:off x="0" y="0"/>
            <a:ext cx="9144000" cy="108000"/>
          </a:xfrm>
          <a:prstGeom prst="rect">
            <a:avLst/>
          </a:prstGeom>
          <a:gradFill>
            <a:gsLst>
              <a:gs pos="0">
                <a:schemeClr val="accent1">
                  <a:alpha val="50000"/>
                </a:schemeClr>
              </a:gs>
              <a:gs pos="50000">
                <a:srgbClr val="EEECE7"/>
              </a:gs>
              <a:gs pos="100000">
                <a:schemeClr val="accent1">
                  <a:alpha val="40000"/>
                </a:scheme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37" name="矩形 6"/>
          <p:cNvSpPr/>
          <p:nvPr/>
        </p:nvSpPr>
        <p:spPr>
          <a:xfrm>
            <a:off x="685800" y="3143248"/>
            <a:ext cx="7772400" cy="18003"/>
          </a:xfrm>
          <a:prstGeom prst="rect">
            <a:avLst/>
          </a:prstGeom>
          <a:gradFill>
            <a:gsLst>
              <a:gs pos="0">
                <a:srgbClr val="DBD8CA">
                  <a:alpha val="20000"/>
                </a:srgbClr>
              </a:gs>
              <a:gs pos="50000">
                <a:schemeClr val="accent1">
                  <a:alpha val="40000"/>
                </a:schemeClr>
              </a:gs>
              <a:gs pos="100000">
                <a:srgbClr val="DBD8CA">
                  <a:alpha val="50000"/>
                </a:srgb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38" name="标题文本"/>
          <p:cNvSpPr txBox="1"/>
          <p:nvPr>
            <p:ph type="title"/>
          </p:nvPr>
        </p:nvSpPr>
        <p:spPr>
          <a:xfrm>
            <a:off x="722312" y="3143248"/>
            <a:ext cx="7772401" cy="1362078"/>
          </a:xfrm>
          <a:prstGeom prst="rect">
            <a:avLst/>
          </a:prstGeom>
        </p:spPr>
        <p:txBody>
          <a:bodyPr anchor="t"/>
          <a:lstStyle>
            <a:lvl1pPr>
              <a:defRPr cap="all" sz="4000"/>
            </a:lvl1pPr>
          </a:lstStyle>
          <a:p>
            <a:pPr/>
            <a:r>
              <a:t>标题文本</a:t>
            </a:r>
          </a:p>
        </p:txBody>
      </p:sp>
      <p:sp>
        <p:nvSpPr>
          <p:cNvPr id="39" name="正文级别 1…"/>
          <p:cNvSpPr txBox="1"/>
          <p:nvPr>
            <p:ph type="body" sz="quarter" idx="1"/>
          </p:nvPr>
        </p:nvSpPr>
        <p:spPr>
          <a:xfrm>
            <a:off x="722312" y="1643059"/>
            <a:ext cx="7772401" cy="1500189"/>
          </a:xfrm>
          <a:prstGeom prst="rect">
            <a:avLst/>
          </a:prstGeom>
        </p:spPr>
        <p:txBody>
          <a:bodyPr anchor="b"/>
          <a:lstStyle>
            <a:lvl1pPr marL="0" indent="0" algn="ctr">
              <a:spcBef>
                <a:spcPts val="400"/>
              </a:spcBef>
              <a:buClrTx/>
              <a:buSzTx/>
              <a:buNone/>
              <a:defRPr sz="2000">
                <a:solidFill>
                  <a:srgbClr val="888888"/>
                </a:solidFill>
              </a:defRPr>
            </a:lvl1pPr>
            <a:lvl2pPr marL="0" indent="0" algn="ctr">
              <a:spcBef>
                <a:spcPts val="400"/>
              </a:spcBef>
              <a:buClrTx/>
              <a:buSzTx/>
              <a:buNone/>
              <a:defRPr sz="2000">
                <a:solidFill>
                  <a:srgbClr val="888888"/>
                </a:solidFill>
              </a:defRPr>
            </a:lvl2pPr>
            <a:lvl3pPr marL="0" indent="0" algn="ctr">
              <a:spcBef>
                <a:spcPts val="400"/>
              </a:spcBef>
              <a:buClrTx/>
              <a:buSzTx/>
              <a:buNone/>
              <a:defRPr sz="2000">
                <a:solidFill>
                  <a:srgbClr val="888888"/>
                </a:solidFill>
              </a:defRPr>
            </a:lvl3pPr>
            <a:lvl4pPr marL="0" indent="0" algn="ctr">
              <a:spcBef>
                <a:spcPts val="400"/>
              </a:spcBef>
              <a:buClrTx/>
              <a:buSzTx/>
              <a:buNone/>
              <a:defRPr sz="2000">
                <a:solidFill>
                  <a:srgbClr val="888888"/>
                </a:solidFill>
              </a:defRPr>
            </a:lvl4pPr>
            <a:lvl5pPr marL="0" indent="0" algn="ctr">
              <a:spcBef>
                <a:spcPts val="400"/>
              </a:spcBef>
              <a:buClrTx/>
              <a:buSzTx/>
              <a:buNone/>
              <a:defRPr sz="20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47" name="标题文本"/>
          <p:cNvSpPr txBox="1"/>
          <p:nvPr>
            <p:ph type="title"/>
          </p:nvPr>
        </p:nvSpPr>
        <p:spPr>
          <a:prstGeom prst="rect">
            <a:avLst/>
          </a:prstGeom>
        </p:spPr>
        <p:txBody>
          <a:bodyPr/>
          <a:lstStyle/>
          <a:p>
            <a:pPr/>
            <a:r>
              <a:t>标题文本</a:t>
            </a:r>
          </a:p>
        </p:txBody>
      </p:sp>
      <p:sp>
        <p:nvSpPr>
          <p:cNvPr id="48" name="正文级别 1…"/>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正文级别 1</a:t>
            </a:r>
          </a:p>
          <a:p>
            <a:pPr lvl="1"/>
            <a:r>
              <a:t>正文级别 2</a:t>
            </a:r>
          </a:p>
          <a:p>
            <a:pPr lvl="2"/>
            <a:r>
              <a:t>正文级别 3</a:t>
            </a:r>
          </a:p>
          <a:p>
            <a:pPr lvl="3"/>
            <a:r>
              <a:t>正文级别 4</a:t>
            </a:r>
          </a:p>
          <a:p>
            <a:pPr lvl="4"/>
            <a:r>
              <a:t>正文级别 5</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sz="quarter" idx="1"/>
          </p:nvPr>
        </p:nvSpPr>
        <p:spPr>
          <a:xfrm>
            <a:off x="457200" y="1535112"/>
            <a:ext cx="4040188" cy="639763"/>
          </a:xfrm>
          <a:prstGeom prst="rect">
            <a:avLst/>
          </a:prstGeom>
        </p:spPr>
        <p:txBody>
          <a:bodyPr anchor="b"/>
          <a:lstStyle>
            <a:lvl1pPr marL="0" indent="0">
              <a:spcBef>
                <a:spcPts val="500"/>
              </a:spcBef>
              <a:buClrTx/>
              <a:buSzTx/>
              <a:buNone/>
              <a:defRPr b="1" sz="2400">
                <a:effectLst>
                  <a:outerShdw sx="100000" sy="100000" kx="0" ky="0" algn="b" rotWithShape="0" blurRad="50800" dist="25400" dir="5400000">
                    <a:srgbClr val="000000">
                      <a:alpha val="43137"/>
                    </a:srgbClr>
                  </a:outerShdw>
                </a:effectLst>
              </a:defRPr>
            </a:lvl1pPr>
            <a:lvl2pPr marL="0" indent="0">
              <a:spcBef>
                <a:spcPts val="500"/>
              </a:spcBef>
              <a:buClrTx/>
              <a:buSzTx/>
              <a:buNone/>
              <a:defRPr b="1" sz="2400">
                <a:effectLst>
                  <a:outerShdw sx="100000" sy="100000" kx="0" ky="0" algn="b" rotWithShape="0" blurRad="50800" dist="25400" dir="5400000">
                    <a:srgbClr val="000000">
                      <a:alpha val="43137"/>
                    </a:srgbClr>
                  </a:outerShdw>
                </a:effectLst>
              </a:defRPr>
            </a:lvl2pPr>
            <a:lvl3pPr marL="0" indent="0">
              <a:spcBef>
                <a:spcPts val="500"/>
              </a:spcBef>
              <a:buClrTx/>
              <a:buSzTx/>
              <a:buNone/>
              <a:defRPr b="1" sz="2400">
                <a:effectLst>
                  <a:outerShdw sx="100000" sy="100000" kx="0" ky="0" algn="b" rotWithShape="0" blurRad="50800" dist="25400" dir="5400000">
                    <a:srgbClr val="000000">
                      <a:alpha val="43137"/>
                    </a:srgbClr>
                  </a:outerShdw>
                </a:effectLst>
              </a:defRPr>
            </a:lvl3pPr>
            <a:lvl4pPr marL="0" indent="0">
              <a:spcBef>
                <a:spcPts val="500"/>
              </a:spcBef>
              <a:buClrTx/>
              <a:buSzTx/>
              <a:buNone/>
              <a:defRPr b="1" sz="2400">
                <a:effectLst>
                  <a:outerShdw sx="100000" sy="100000" kx="0" ky="0" algn="b" rotWithShape="0" blurRad="50800" dist="25400" dir="5400000">
                    <a:srgbClr val="000000">
                      <a:alpha val="43137"/>
                    </a:srgbClr>
                  </a:outerShdw>
                </a:effectLst>
              </a:defRPr>
            </a:lvl4pPr>
            <a:lvl5pPr marL="0" indent="0">
              <a:spcBef>
                <a:spcPts val="500"/>
              </a:spcBef>
              <a:buClrTx/>
              <a:buSzTx/>
              <a:buNone/>
              <a:defRPr b="1" sz="2400">
                <a:effectLst>
                  <a:outerShdw sx="100000" sy="100000" kx="0" ky="0" algn="b" rotWithShape="0" blurRad="50800" dist="25400" dir="5400000">
                    <a:srgbClr val="000000">
                      <a:alpha val="43137"/>
                    </a:srgbClr>
                  </a:outerShdw>
                </a:effectLst>
              </a:defRPr>
            </a:lvl5pPr>
          </a:lstStyle>
          <a:p>
            <a:pPr/>
            <a:r>
              <a:t>正文级别 1</a:t>
            </a:r>
          </a:p>
          <a:p>
            <a:pPr lvl="1"/>
            <a:r>
              <a:t>正文级别 2</a:t>
            </a:r>
          </a:p>
          <a:p>
            <a:pPr lvl="2"/>
            <a:r>
              <a:t>正文级别 3</a:t>
            </a:r>
          </a:p>
          <a:p>
            <a:pPr lvl="3"/>
            <a:r>
              <a:t>正文级别 4</a:t>
            </a:r>
          </a:p>
          <a:p>
            <a:pPr lvl="4"/>
            <a:r>
              <a:t>正文级别 5</a:t>
            </a:r>
          </a:p>
        </p:txBody>
      </p:sp>
      <p:sp>
        <p:nvSpPr>
          <p:cNvPr id="58" name="文本占位符 4"/>
          <p:cNvSpPr/>
          <p:nvPr>
            <p:ph type="body" sz="quarter" idx="13"/>
          </p:nvPr>
        </p:nvSpPr>
        <p:spPr>
          <a:xfrm>
            <a:off x="4645025" y="1535112"/>
            <a:ext cx="4041775" cy="639765"/>
          </a:xfrm>
          <a:prstGeom prst="rect">
            <a:avLst/>
          </a:prstGeom>
        </p:spPr>
        <p:txBody>
          <a:bodyPr anchor="b"/>
          <a:lstStyle/>
          <a:p>
            <a:pPr/>
          </a:p>
        </p:txBody>
      </p:sp>
      <p:sp>
        <p:nvSpPr>
          <p:cNvPr id="5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66" name="标题文本"/>
          <p:cNvSpPr txBox="1"/>
          <p:nvPr>
            <p:ph type="title"/>
          </p:nvPr>
        </p:nvSpPr>
        <p:spPr>
          <a:prstGeom prst="rect">
            <a:avLst/>
          </a:prstGeom>
        </p:spPr>
        <p:txBody>
          <a:bodyPr/>
          <a:lstStyle/>
          <a:p>
            <a:pPr/>
            <a:r>
              <a:t>标题文本</a:t>
            </a:r>
          </a:p>
        </p:txBody>
      </p:sp>
      <p:sp>
        <p:nvSpPr>
          <p:cNvPr id="6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bg>
      <p:bgPr>
        <a:gradFill flip="none" rotWithShape="1">
          <a:gsLst>
            <a:gs pos="0">
              <a:srgbClr val="FFFFA9"/>
            </a:gs>
            <a:gs pos="31000">
              <a:srgbClr val="FFFFD1"/>
            </a:gs>
            <a:gs pos="100000">
              <a:srgbClr val="FFFFF7"/>
            </a:gs>
          </a:gsLst>
          <a:path path="circle">
            <a:fillToRect l="50000" t="50000" r="50000" b="50000"/>
          </a:path>
        </a:gradFill>
      </p:bgPr>
    </p:bg>
    <p:spTree>
      <p:nvGrpSpPr>
        <p:cNvPr id="1" name=""/>
        <p:cNvGrpSpPr/>
        <p:nvPr/>
      </p:nvGrpSpPr>
      <p:grpSpPr>
        <a:xfrm>
          <a:off x="0" y="0"/>
          <a:ext cx="0" cy="0"/>
          <a:chOff x="0" y="0"/>
          <a:chExt cx="0" cy="0"/>
        </a:xfrm>
      </p:grpSpPr>
      <p:sp>
        <p:nvSpPr>
          <p:cNvPr id="74" name="矩形 6"/>
          <p:cNvSpPr/>
          <p:nvPr/>
        </p:nvSpPr>
        <p:spPr>
          <a:xfrm>
            <a:off x="0" y="6678000"/>
            <a:ext cx="9144000" cy="180003"/>
          </a:xfrm>
          <a:prstGeom prst="rect">
            <a:avLst/>
          </a:prstGeom>
          <a:gradFill>
            <a:gsLst>
              <a:gs pos="0">
                <a:schemeClr val="accent1">
                  <a:alpha val="50000"/>
                </a:schemeClr>
              </a:gs>
              <a:gs pos="50000">
                <a:srgbClr val="EEECE7"/>
              </a:gs>
              <a:gs pos="100000">
                <a:schemeClr val="accent1">
                  <a:alpha val="40000"/>
                </a:scheme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75" name="矩形 7"/>
          <p:cNvSpPr/>
          <p:nvPr/>
        </p:nvSpPr>
        <p:spPr>
          <a:xfrm>
            <a:off x="0" y="0"/>
            <a:ext cx="9144000" cy="108000"/>
          </a:xfrm>
          <a:prstGeom prst="rect">
            <a:avLst/>
          </a:prstGeom>
          <a:gradFill>
            <a:gsLst>
              <a:gs pos="0">
                <a:schemeClr val="accent1">
                  <a:alpha val="50000"/>
                </a:schemeClr>
              </a:gs>
              <a:gs pos="50000">
                <a:srgbClr val="EEECE7"/>
              </a:gs>
              <a:gs pos="100000">
                <a:schemeClr val="accent1">
                  <a:alpha val="40000"/>
                </a:scheme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内容与标题">
    <p:spTree>
      <p:nvGrpSpPr>
        <p:cNvPr id="1" name=""/>
        <p:cNvGrpSpPr/>
        <p:nvPr/>
      </p:nvGrpSpPr>
      <p:grpSpPr>
        <a:xfrm>
          <a:off x="0" y="0"/>
          <a:ext cx="0" cy="0"/>
          <a:chOff x="0" y="0"/>
          <a:chExt cx="0" cy="0"/>
        </a:xfrm>
      </p:grpSpPr>
      <p:sp>
        <p:nvSpPr>
          <p:cNvPr id="83" name="矩形 6"/>
          <p:cNvSpPr/>
          <p:nvPr/>
        </p:nvSpPr>
        <p:spPr>
          <a:xfrm>
            <a:off x="0" y="6678000"/>
            <a:ext cx="9144000" cy="180003"/>
          </a:xfrm>
          <a:prstGeom prst="rect">
            <a:avLst/>
          </a:prstGeom>
          <a:gradFill>
            <a:gsLst>
              <a:gs pos="0">
                <a:schemeClr val="accent1">
                  <a:alpha val="50000"/>
                </a:schemeClr>
              </a:gs>
              <a:gs pos="50000">
                <a:srgbClr val="EEECE7"/>
              </a:gs>
              <a:gs pos="100000">
                <a:schemeClr val="accent1">
                  <a:alpha val="40000"/>
                </a:scheme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84" name="矩形 7"/>
          <p:cNvSpPr/>
          <p:nvPr/>
        </p:nvSpPr>
        <p:spPr>
          <a:xfrm>
            <a:off x="0" y="0"/>
            <a:ext cx="9144000" cy="108000"/>
          </a:xfrm>
          <a:prstGeom prst="rect">
            <a:avLst/>
          </a:prstGeom>
          <a:gradFill>
            <a:gsLst>
              <a:gs pos="0">
                <a:schemeClr val="accent1">
                  <a:alpha val="50000"/>
                </a:schemeClr>
              </a:gs>
              <a:gs pos="50000">
                <a:srgbClr val="EEECE7"/>
              </a:gs>
              <a:gs pos="100000">
                <a:schemeClr val="accent1">
                  <a:alpha val="40000"/>
                </a:scheme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85" name="矩形 7"/>
          <p:cNvSpPr/>
          <p:nvPr/>
        </p:nvSpPr>
        <p:spPr>
          <a:xfrm>
            <a:off x="2786047" y="1053544"/>
            <a:ext cx="5904003" cy="18003"/>
          </a:xfrm>
          <a:prstGeom prst="rect">
            <a:avLst/>
          </a:prstGeom>
          <a:gradFill>
            <a:gsLst>
              <a:gs pos="0">
                <a:srgbClr val="DBD8CA">
                  <a:alpha val="20000"/>
                </a:srgbClr>
              </a:gs>
              <a:gs pos="50000">
                <a:schemeClr val="accent1">
                  <a:alpha val="40000"/>
                </a:schemeClr>
              </a:gs>
              <a:gs pos="100000">
                <a:srgbClr val="DBD8CA">
                  <a:alpha val="50000"/>
                </a:srgb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86" name="标题文本"/>
          <p:cNvSpPr txBox="1"/>
          <p:nvPr>
            <p:ph type="title"/>
          </p:nvPr>
        </p:nvSpPr>
        <p:spPr>
          <a:xfrm>
            <a:off x="2786047" y="228600"/>
            <a:ext cx="5900756" cy="842947"/>
          </a:xfrm>
          <a:prstGeom prst="rect">
            <a:avLst/>
          </a:prstGeom>
        </p:spPr>
        <p:txBody>
          <a:bodyPr anchor="b"/>
          <a:lstStyle>
            <a:lvl1pPr>
              <a:defRPr sz="2800"/>
            </a:lvl1pPr>
          </a:lstStyle>
          <a:p>
            <a:pPr/>
            <a:r>
              <a:t>标题文本</a:t>
            </a:r>
          </a:p>
        </p:txBody>
      </p:sp>
      <p:sp>
        <p:nvSpPr>
          <p:cNvPr id="87" name="正文级别 1…"/>
          <p:cNvSpPr txBox="1"/>
          <p:nvPr>
            <p:ph type="body" idx="1"/>
          </p:nvPr>
        </p:nvSpPr>
        <p:spPr>
          <a:xfrm>
            <a:off x="2786047" y="1142984"/>
            <a:ext cx="5900753" cy="5143537"/>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88" name="文本占位符 3"/>
          <p:cNvSpPr/>
          <p:nvPr>
            <p:ph type="body" sz="quarter" idx="13"/>
          </p:nvPr>
        </p:nvSpPr>
        <p:spPr>
          <a:xfrm>
            <a:off x="457205" y="1142984"/>
            <a:ext cx="2257408" cy="5143537"/>
          </a:xfrm>
          <a:prstGeom prst="rect">
            <a:avLst/>
          </a:prstGeom>
        </p:spPr>
        <p:txBody>
          <a:bodyPr anchor="ctr"/>
          <a:lstStyle/>
          <a:p>
            <a:pPr/>
          </a:p>
        </p:txBody>
      </p:sp>
      <p:sp>
        <p:nvSpPr>
          <p:cNvPr id="8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图片与标题">
    <p:bg>
      <p:bgPr>
        <a:gradFill flip="none" rotWithShape="1">
          <a:gsLst>
            <a:gs pos="0">
              <a:srgbClr val="FFFFA9"/>
            </a:gs>
            <a:gs pos="31000">
              <a:srgbClr val="FFFFD1"/>
            </a:gs>
            <a:gs pos="100000">
              <a:srgbClr val="FFFFF7"/>
            </a:gs>
          </a:gsLst>
          <a:path path="circle">
            <a:fillToRect l="50000" t="50000" r="50000" b="50000"/>
          </a:path>
        </a:gradFill>
      </p:bgPr>
    </p:bg>
    <p:spTree>
      <p:nvGrpSpPr>
        <p:cNvPr id="1" name=""/>
        <p:cNvGrpSpPr/>
        <p:nvPr/>
      </p:nvGrpSpPr>
      <p:grpSpPr>
        <a:xfrm>
          <a:off x="0" y="0"/>
          <a:ext cx="0" cy="0"/>
          <a:chOff x="0" y="0"/>
          <a:chExt cx="0" cy="0"/>
        </a:xfrm>
      </p:grpSpPr>
      <p:sp>
        <p:nvSpPr>
          <p:cNvPr id="96" name="矩形 6"/>
          <p:cNvSpPr/>
          <p:nvPr/>
        </p:nvSpPr>
        <p:spPr>
          <a:xfrm>
            <a:off x="0" y="6678000"/>
            <a:ext cx="9144000" cy="180003"/>
          </a:xfrm>
          <a:prstGeom prst="rect">
            <a:avLst/>
          </a:prstGeom>
          <a:gradFill>
            <a:gsLst>
              <a:gs pos="0">
                <a:schemeClr val="accent1">
                  <a:alpha val="50000"/>
                </a:schemeClr>
              </a:gs>
              <a:gs pos="50000">
                <a:srgbClr val="EEECE7"/>
              </a:gs>
              <a:gs pos="100000">
                <a:schemeClr val="accent1">
                  <a:alpha val="40000"/>
                </a:scheme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97" name="矩形 7"/>
          <p:cNvSpPr/>
          <p:nvPr/>
        </p:nvSpPr>
        <p:spPr>
          <a:xfrm>
            <a:off x="0" y="0"/>
            <a:ext cx="9144000" cy="108000"/>
          </a:xfrm>
          <a:prstGeom prst="rect">
            <a:avLst/>
          </a:prstGeom>
          <a:gradFill>
            <a:gsLst>
              <a:gs pos="0">
                <a:schemeClr val="accent1">
                  <a:alpha val="50000"/>
                </a:schemeClr>
              </a:gs>
              <a:gs pos="50000">
                <a:srgbClr val="EEECE7"/>
              </a:gs>
              <a:gs pos="100000">
                <a:schemeClr val="accent1">
                  <a:alpha val="40000"/>
                </a:scheme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98" name="标题文本"/>
          <p:cNvSpPr txBox="1"/>
          <p:nvPr>
            <p:ph type="title"/>
          </p:nvPr>
        </p:nvSpPr>
        <p:spPr>
          <a:xfrm>
            <a:off x="533400" y="304800"/>
            <a:ext cx="6400800" cy="685800"/>
          </a:xfrm>
          <a:prstGeom prst="rect">
            <a:avLst/>
          </a:prstGeom>
        </p:spPr>
        <p:txBody>
          <a:bodyPr/>
          <a:lstStyle>
            <a:lvl1pPr algn="l">
              <a:defRPr sz="2400"/>
            </a:lvl1pPr>
          </a:lstStyle>
          <a:p>
            <a:pPr/>
            <a:r>
              <a:t>标题文本</a:t>
            </a:r>
          </a:p>
        </p:txBody>
      </p:sp>
      <p:sp>
        <p:nvSpPr>
          <p:cNvPr id="99" name="图片占位符 2"/>
          <p:cNvSpPr/>
          <p:nvPr>
            <p:ph type="pic" idx="13"/>
          </p:nvPr>
        </p:nvSpPr>
        <p:spPr>
          <a:xfrm>
            <a:off x="701550" y="1142999"/>
            <a:ext cx="7223252" cy="3980175"/>
          </a:xfrm>
          <a:prstGeom prst="rect">
            <a:avLst/>
          </a:prstGeom>
          <a:ln w="50800" cap="rnd">
            <a:solidFill>
              <a:srgbClr val="88721F"/>
            </a:solidFill>
            <a:round/>
          </a:ln>
          <a:effectLst>
            <a:outerShdw sx="100000" sy="100000" kx="0" ky="0" algn="b" rotWithShape="0" blurRad="50800" dist="38100" dir="5400000">
              <a:srgbClr val="000000">
                <a:alpha val="50000"/>
              </a:srgbClr>
            </a:outerShdw>
          </a:effectLst>
        </p:spPr>
        <p:txBody>
          <a:bodyPr lIns="91439" tIns="45719" rIns="91439" bIns="45719">
            <a:noAutofit/>
          </a:bodyPr>
          <a:lstStyle/>
          <a:p>
            <a:pPr/>
          </a:p>
        </p:txBody>
      </p:sp>
      <p:sp>
        <p:nvSpPr>
          <p:cNvPr id="100" name="正文级别 1…"/>
          <p:cNvSpPr txBox="1"/>
          <p:nvPr>
            <p:ph type="body" sz="quarter" idx="1"/>
          </p:nvPr>
        </p:nvSpPr>
        <p:spPr>
          <a:xfrm>
            <a:off x="2362200" y="5410200"/>
            <a:ext cx="5657888" cy="804863"/>
          </a:xfrm>
          <a:prstGeom prst="rect">
            <a:avLst/>
          </a:prstGeom>
        </p:spPr>
        <p:txBody>
          <a:bodyPr anchor="ctr"/>
          <a:lstStyle>
            <a:lvl1pPr marL="0" indent="0" algn="r">
              <a:spcBef>
                <a:spcPts val="200"/>
              </a:spcBef>
              <a:buClrTx/>
              <a:buSzTx/>
              <a:buNone/>
              <a:defRPr sz="1200"/>
            </a:lvl1pPr>
            <a:lvl2pPr marL="0" indent="0" algn="r">
              <a:spcBef>
                <a:spcPts val="200"/>
              </a:spcBef>
              <a:buClrTx/>
              <a:buSzTx/>
              <a:buNone/>
              <a:defRPr sz="1200"/>
            </a:lvl2pPr>
            <a:lvl3pPr marL="0" indent="0" algn="r">
              <a:spcBef>
                <a:spcPts val="200"/>
              </a:spcBef>
              <a:buClrTx/>
              <a:buSzTx/>
              <a:buNone/>
              <a:defRPr sz="1200"/>
            </a:lvl3pPr>
            <a:lvl4pPr marL="0" indent="0" algn="r">
              <a:spcBef>
                <a:spcPts val="200"/>
              </a:spcBef>
              <a:buClrTx/>
              <a:buSzTx/>
              <a:buNone/>
              <a:defRPr sz="1200"/>
            </a:lvl4pPr>
            <a:lvl5pPr marL="0" indent="0" algn="r">
              <a:spcBef>
                <a:spcPts val="200"/>
              </a:spcBef>
              <a:buClrTx/>
              <a:buSzTx/>
              <a:buNone/>
              <a:defRPr sz="1200"/>
            </a:lvl5pPr>
          </a:lstStyle>
          <a:p>
            <a:pPr/>
            <a:r>
              <a:t>正文级别 1</a:t>
            </a:r>
          </a:p>
          <a:p>
            <a:pPr lvl="1"/>
            <a:r>
              <a:t>正文级别 2</a:t>
            </a:r>
          </a:p>
          <a:p>
            <a:pPr lvl="2"/>
            <a:r>
              <a:t>正文级别 3</a:t>
            </a:r>
          </a:p>
          <a:p>
            <a:pPr lvl="3"/>
            <a:r>
              <a:t>正文级别 4</a:t>
            </a:r>
          </a:p>
          <a:p>
            <a:pPr lvl="4"/>
            <a:r>
              <a:t>正文级别 5</a:t>
            </a:r>
          </a:p>
        </p:txBody>
      </p:sp>
      <p:sp>
        <p:nvSpPr>
          <p:cNvPr id="10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矩形 6"/>
          <p:cNvSpPr/>
          <p:nvPr/>
        </p:nvSpPr>
        <p:spPr>
          <a:xfrm>
            <a:off x="0" y="6678000"/>
            <a:ext cx="9144000" cy="180003"/>
          </a:xfrm>
          <a:prstGeom prst="rect">
            <a:avLst/>
          </a:prstGeom>
          <a:gradFill>
            <a:gsLst>
              <a:gs pos="0">
                <a:schemeClr val="accent1">
                  <a:alpha val="50000"/>
                </a:schemeClr>
              </a:gs>
              <a:gs pos="50000">
                <a:srgbClr val="EEECE7"/>
              </a:gs>
              <a:gs pos="100000">
                <a:schemeClr val="accent1">
                  <a:alpha val="40000"/>
                </a:scheme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3" name="矩形 7"/>
          <p:cNvSpPr/>
          <p:nvPr/>
        </p:nvSpPr>
        <p:spPr>
          <a:xfrm>
            <a:off x="0" y="0"/>
            <a:ext cx="9144000" cy="108000"/>
          </a:xfrm>
          <a:prstGeom prst="rect">
            <a:avLst/>
          </a:prstGeom>
          <a:gradFill>
            <a:gsLst>
              <a:gs pos="0">
                <a:schemeClr val="accent1">
                  <a:alpha val="50000"/>
                </a:schemeClr>
              </a:gs>
              <a:gs pos="50000">
                <a:srgbClr val="EEECE7"/>
              </a:gs>
              <a:gs pos="100000">
                <a:schemeClr val="accent1">
                  <a:alpha val="40000"/>
                </a:scheme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4" name="矩形 6"/>
          <p:cNvSpPr/>
          <p:nvPr/>
        </p:nvSpPr>
        <p:spPr>
          <a:xfrm>
            <a:off x="457200" y="1410735"/>
            <a:ext cx="8229600" cy="18003"/>
          </a:xfrm>
          <a:prstGeom prst="rect">
            <a:avLst/>
          </a:prstGeom>
          <a:gradFill>
            <a:gsLst>
              <a:gs pos="0">
                <a:srgbClr val="DBD8CA">
                  <a:alpha val="20000"/>
                </a:srgbClr>
              </a:gs>
              <a:gs pos="50000">
                <a:schemeClr val="accent1">
                  <a:alpha val="40000"/>
                </a:schemeClr>
              </a:gs>
              <a:gs pos="100000">
                <a:srgbClr val="DBD8CA">
                  <a:alpha val="50000"/>
                </a:srgbClr>
              </a:gs>
            </a:gsLst>
          </a:gradFill>
          <a:ln w="12700">
            <a:miter lim="400000"/>
          </a:ln>
        </p:spPr>
        <p:txBody>
          <a:bodyPr lIns="45718" tIns="45718" rIns="45718" bIns="45718" anchor="ctr"/>
          <a:lstStyle/>
          <a:p>
            <a:pPr algn="ctr">
              <a:defRPr>
                <a:solidFill>
                  <a:srgbClr val="FFFFFF"/>
                </a:solidFill>
                <a:latin typeface="+mn-lt"/>
                <a:ea typeface="+mn-ea"/>
                <a:cs typeface="+mn-cs"/>
                <a:sym typeface="Franklin Gothic Book"/>
              </a:defRPr>
            </a:pPr>
          </a:p>
        </p:txBody>
      </p:sp>
      <p:sp>
        <p:nvSpPr>
          <p:cNvPr id="5" name="标题文本"/>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标题文本</a:t>
            </a:r>
          </a:p>
        </p:txBody>
      </p:sp>
      <p:sp>
        <p:nvSpPr>
          <p:cNvPr id="6" name="正文级别 1…"/>
          <p:cNvSpPr txBox="1"/>
          <p:nvPr>
            <p:ph type="body" idx="1"/>
          </p:nvPr>
        </p:nvSpPr>
        <p:spPr>
          <a:xfrm>
            <a:off x="457200" y="1600200"/>
            <a:ext cx="8229600" cy="468632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7" name="幻灯片编号"/>
          <p:cNvSpPr txBox="1"/>
          <p:nvPr>
            <p:ph type="sldNum" sz="quarter" idx="2"/>
          </p:nvPr>
        </p:nvSpPr>
        <p:spPr>
          <a:xfrm>
            <a:off x="4442258" y="6422569"/>
            <a:ext cx="259484" cy="239925"/>
          </a:xfrm>
          <a:prstGeom prst="rect">
            <a:avLst/>
          </a:prstGeom>
          <a:ln w="12700">
            <a:miter lim="400000"/>
          </a:ln>
        </p:spPr>
        <p:txBody>
          <a:bodyPr wrap="none" lIns="45718" tIns="45718" rIns="45718" bIns="45718" anchor="ctr">
            <a:spAutoFit/>
          </a:bodyPr>
          <a:lstStyle>
            <a:lvl1pPr algn="ctr">
              <a:defRPr sz="1100">
                <a:solidFill>
                  <a:srgbClr val="636363"/>
                </a:solidFill>
                <a:latin typeface="+mn-lt"/>
                <a:ea typeface="+mn-ea"/>
                <a:cs typeface="+mn-cs"/>
                <a:sym typeface="Franklin Gothic Boo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4400" u="none">
          <a:ln>
            <a:noFill/>
          </a:ln>
          <a:solidFill>
            <a:srgbClr val="2F2F2F"/>
          </a:solidFill>
          <a:uFillTx/>
          <a:latin typeface="Franklin Gothic Medium"/>
          <a:ea typeface="Franklin Gothic Medium"/>
          <a:cs typeface="Franklin Gothic Medium"/>
          <a:sym typeface="Franklin Gothic Medium"/>
        </a:defRPr>
      </a:lvl1pPr>
      <a:lvl2pPr marL="0" marR="0" indent="0" algn="ctr" defTabSz="914400" rtl="0" latinLnBrk="0">
        <a:lnSpc>
          <a:spcPct val="100000"/>
        </a:lnSpc>
        <a:spcBef>
          <a:spcPts val="0"/>
        </a:spcBef>
        <a:spcAft>
          <a:spcPts val="0"/>
        </a:spcAft>
        <a:buClrTx/>
        <a:buSzTx/>
        <a:buFontTx/>
        <a:buNone/>
        <a:tabLst/>
        <a:defRPr b="1" baseline="0" cap="none" i="0" spc="0" strike="noStrike" sz="4400" u="none">
          <a:ln>
            <a:noFill/>
          </a:ln>
          <a:solidFill>
            <a:srgbClr val="2F2F2F"/>
          </a:solidFill>
          <a:uFillTx/>
          <a:latin typeface="Franklin Gothic Medium"/>
          <a:ea typeface="Franklin Gothic Medium"/>
          <a:cs typeface="Franklin Gothic Medium"/>
          <a:sym typeface="Franklin Gothic Medium"/>
        </a:defRPr>
      </a:lvl2pPr>
      <a:lvl3pPr marL="0" marR="0" indent="0" algn="ctr" defTabSz="914400" rtl="0" latinLnBrk="0">
        <a:lnSpc>
          <a:spcPct val="100000"/>
        </a:lnSpc>
        <a:spcBef>
          <a:spcPts val="0"/>
        </a:spcBef>
        <a:spcAft>
          <a:spcPts val="0"/>
        </a:spcAft>
        <a:buClrTx/>
        <a:buSzTx/>
        <a:buFontTx/>
        <a:buNone/>
        <a:tabLst/>
        <a:defRPr b="1" baseline="0" cap="none" i="0" spc="0" strike="noStrike" sz="4400" u="none">
          <a:ln>
            <a:noFill/>
          </a:ln>
          <a:solidFill>
            <a:srgbClr val="2F2F2F"/>
          </a:solidFill>
          <a:uFillTx/>
          <a:latin typeface="Franklin Gothic Medium"/>
          <a:ea typeface="Franklin Gothic Medium"/>
          <a:cs typeface="Franklin Gothic Medium"/>
          <a:sym typeface="Franklin Gothic Medium"/>
        </a:defRPr>
      </a:lvl3pPr>
      <a:lvl4pPr marL="0" marR="0" indent="0" algn="ctr" defTabSz="914400" rtl="0" latinLnBrk="0">
        <a:lnSpc>
          <a:spcPct val="100000"/>
        </a:lnSpc>
        <a:spcBef>
          <a:spcPts val="0"/>
        </a:spcBef>
        <a:spcAft>
          <a:spcPts val="0"/>
        </a:spcAft>
        <a:buClrTx/>
        <a:buSzTx/>
        <a:buFontTx/>
        <a:buNone/>
        <a:tabLst/>
        <a:defRPr b="1" baseline="0" cap="none" i="0" spc="0" strike="noStrike" sz="4400" u="none">
          <a:ln>
            <a:noFill/>
          </a:ln>
          <a:solidFill>
            <a:srgbClr val="2F2F2F"/>
          </a:solidFill>
          <a:uFillTx/>
          <a:latin typeface="Franklin Gothic Medium"/>
          <a:ea typeface="Franklin Gothic Medium"/>
          <a:cs typeface="Franklin Gothic Medium"/>
          <a:sym typeface="Franklin Gothic Medium"/>
        </a:defRPr>
      </a:lvl4pPr>
      <a:lvl5pPr marL="0" marR="0" indent="0" algn="ctr" defTabSz="914400" rtl="0" latinLnBrk="0">
        <a:lnSpc>
          <a:spcPct val="100000"/>
        </a:lnSpc>
        <a:spcBef>
          <a:spcPts val="0"/>
        </a:spcBef>
        <a:spcAft>
          <a:spcPts val="0"/>
        </a:spcAft>
        <a:buClrTx/>
        <a:buSzTx/>
        <a:buFontTx/>
        <a:buNone/>
        <a:tabLst/>
        <a:defRPr b="1" baseline="0" cap="none" i="0" spc="0" strike="noStrike" sz="4400" u="none">
          <a:ln>
            <a:noFill/>
          </a:ln>
          <a:solidFill>
            <a:srgbClr val="2F2F2F"/>
          </a:solidFill>
          <a:uFillTx/>
          <a:latin typeface="Franklin Gothic Medium"/>
          <a:ea typeface="Franklin Gothic Medium"/>
          <a:cs typeface="Franklin Gothic Medium"/>
          <a:sym typeface="Franklin Gothic Medium"/>
        </a:defRPr>
      </a:lvl5pPr>
      <a:lvl6pPr marL="0" marR="0" indent="0" algn="ctr" defTabSz="914400" rtl="0" latinLnBrk="0">
        <a:lnSpc>
          <a:spcPct val="100000"/>
        </a:lnSpc>
        <a:spcBef>
          <a:spcPts val="0"/>
        </a:spcBef>
        <a:spcAft>
          <a:spcPts val="0"/>
        </a:spcAft>
        <a:buClrTx/>
        <a:buSzTx/>
        <a:buFontTx/>
        <a:buNone/>
        <a:tabLst/>
        <a:defRPr b="1" baseline="0" cap="none" i="0" spc="0" strike="noStrike" sz="4400" u="none">
          <a:ln>
            <a:noFill/>
          </a:ln>
          <a:solidFill>
            <a:srgbClr val="2F2F2F"/>
          </a:solidFill>
          <a:uFillTx/>
          <a:latin typeface="Franklin Gothic Medium"/>
          <a:ea typeface="Franklin Gothic Medium"/>
          <a:cs typeface="Franklin Gothic Medium"/>
          <a:sym typeface="Franklin Gothic Medium"/>
        </a:defRPr>
      </a:lvl6pPr>
      <a:lvl7pPr marL="0" marR="0" indent="0" algn="ctr" defTabSz="914400" rtl="0" latinLnBrk="0">
        <a:lnSpc>
          <a:spcPct val="100000"/>
        </a:lnSpc>
        <a:spcBef>
          <a:spcPts val="0"/>
        </a:spcBef>
        <a:spcAft>
          <a:spcPts val="0"/>
        </a:spcAft>
        <a:buClrTx/>
        <a:buSzTx/>
        <a:buFontTx/>
        <a:buNone/>
        <a:tabLst/>
        <a:defRPr b="1" baseline="0" cap="none" i="0" spc="0" strike="noStrike" sz="4400" u="none">
          <a:ln>
            <a:noFill/>
          </a:ln>
          <a:solidFill>
            <a:srgbClr val="2F2F2F"/>
          </a:solidFill>
          <a:uFillTx/>
          <a:latin typeface="Franklin Gothic Medium"/>
          <a:ea typeface="Franklin Gothic Medium"/>
          <a:cs typeface="Franklin Gothic Medium"/>
          <a:sym typeface="Franklin Gothic Medium"/>
        </a:defRPr>
      </a:lvl7pPr>
      <a:lvl8pPr marL="0" marR="0" indent="0" algn="ctr" defTabSz="914400" rtl="0" latinLnBrk="0">
        <a:lnSpc>
          <a:spcPct val="100000"/>
        </a:lnSpc>
        <a:spcBef>
          <a:spcPts val="0"/>
        </a:spcBef>
        <a:spcAft>
          <a:spcPts val="0"/>
        </a:spcAft>
        <a:buClrTx/>
        <a:buSzTx/>
        <a:buFontTx/>
        <a:buNone/>
        <a:tabLst/>
        <a:defRPr b="1" baseline="0" cap="none" i="0" spc="0" strike="noStrike" sz="4400" u="none">
          <a:ln>
            <a:noFill/>
          </a:ln>
          <a:solidFill>
            <a:srgbClr val="2F2F2F"/>
          </a:solidFill>
          <a:uFillTx/>
          <a:latin typeface="Franklin Gothic Medium"/>
          <a:ea typeface="Franklin Gothic Medium"/>
          <a:cs typeface="Franklin Gothic Medium"/>
          <a:sym typeface="Franklin Gothic Medium"/>
        </a:defRPr>
      </a:lvl8pPr>
      <a:lvl9pPr marL="0" marR="0" indent="0" algn="ctr" defTabSz="914400" rtl="0" latinLnBrk="0">
        <a:lnSpc>
          <a:spcPct val="100000"/>
        </a:lnSpc>
        <a:spcBef>
          <a:spcPts val="0"/>
        </a:spcBef>
        <a:spcAft>
          <a:spcPts val="0"/>
        </a:spcAft>
        <a:buClrTx/>
        <a:buSzTx/>
        <a:buFontTx/>
        <a:buNone/>
        <a:tabLst/>
        <a:defRPr b="1" baseline="0" cap="none" i="0" spc="0" strike="noStrike" sz="4400" u="none">
          <a:ln>
            <a:noFill/>
          </a:ln>
          <a:solidFill>
            <a:srgbClr val="2F2F2F"/>
          </a:solidFill>
          <a:uFillTx/>
          <a:latin typeface="Franklin Gothic Medium"/>
          <a:ea typeface="Franklin Gothic Medium"/>
          <a:cs typeface="Franklin Gothic Medium"/>
          <a:sym typeface="Franklin Gothic Medium"/>
        </a:defRPr>
      </a:lvl9pPr>
    </p:titleStyle>
    <p:bodyStyle>
      <a:lvl1pPr marL="342900" marR="0" indent="-342900" algn="l" defTabSz="914400" rtl="0" latinLnBrk="0">
        <a:lnSpc>
          <a:spcPct val="100000"/>
        </a:lnSpc>
        <a:spcBef>
          <a:spcPts val="700"/>
        </a:spcBef>
        <a:spcAft>
          <a:spcPts val="0"/>
        </a:spcAft>
        <a:buClr>
          <a:srgbClr val="2F2F2F"/>
        </a:buClr>
        <a:buSzPct val="50000"/>
        <a:buFontTx/>
        <a:buChar char="ß"/>
        <a:tabLst/>
        <a:defRPr b="0" baseline="0" cap="none" i="0" spc="0" strike="noStrike" sz="3200" u="none">
          <a:ln>
            <a:noFill/>
          </a:ln>
          <a:solidFill>
            <a:srgbClr val="000000"/>
          </a:solidFill>
          <a:uFillTx/>
          <a:latin typeface="+mn-lt"/>
          <a:ea typeface="+mn-ea"/>
          <a:cs typeface="+mn-cs"/>
          <a:sym typeface="Franklin Gothic Book"/>
        </a:defRPr>
      </a:lvl1pPr>
      <a:lvl2pPr marL="783771" marR="0" indent="-326571" algn="l" defTabSz="914400" rtl="0" latinLnBrk="0">
        <a:lnSpc>
          <a:spcPct val="100000"/>
        </a:lnSpc>
        <a:spcBef>
          <a:spcPts val="700"/>
        </a:spcBef>
        <a:spcAft>
          <a:spcPts val="0"/>
        </a:spcAft>
        <a:buClr>
          <a:srgbClr val="2F2F2F"/>
        </a:buClr>
        <a:buSzPct val="50000"/>
        <a:buFontTx/>
        <a:buChar char="✱"/>
        <a:tabLst/>
        <a:defRPr b="0" baseline="0" cap="none" i="0" spc="0" strike="noStrike" sz="3200" u="none">
          <a:ln>
            <a:noFill/>
          </a:ln>
          <a:solidFill>
            <a:srgbClr val="000000"/>
          </a:solidFill>
          <a:uFillTx/>
          <a:latin typeface="+mn-lt"/>
          <a:ea typeface="+mn-ea"/>
          <a:cs typeface="+mn-cs"/>
          <a:sym typeface="Franklin Gothic Book"/>
        </a:defRPr>
      </a:lvl2pPr>
      <a:lvl3pPr marL="1219200" marR="0" indent="-304800" algn="l" defTabSz="914400" rtl="0" latinLnBrk="0">
        <a:lnSpc>
          <a:spcPct val="100000"/>
        </a:lnSpc>
        <a:spcBef>
          <a:spcPts val="700"/>
        </a:spcBef>
        <a:spcAft>
          <a:spcPts val="0"/>
        </a:spcAft>
        <a:buClr>
          <a:srgbClr val="2F2F2F"/>
        </a:buClr>
        <a:buSzPct val="50000"/>
        <a:buFontTx/>
        <a:buChar char="Ý"/>
        <a:tabLst/>
        <a:defRPr b="0" baseline="0" cap="none" i="0" spc="0" strike="noStrike" sz="3200" u="none">
          <a:ln>
            <a:noFill/>
          </a:ln>
          <a:solidFill>
            <a:srgbClr val="000000"/>
          </a:solidFill>
          <a:uFillTx/>
          <a:latin typeface="+mn-lt"/>
          <a:ea typeface="+mn-ea"/>
          <a:cs typeface="+mn-cs"/>
          <a:sym typeface="Franklin Gothic Book"/>
        </a:defRPr>
      </a:lvl3pPr>
      <a:lvl4pPr marL="1737360" marR="0" indent="-365760" algn="l" defTabSz="914400" rtl="0" latinLnBrk="0">
        <a:lnSpc>
          <a:spcPct val="100000"/>
        </a:lnSpc>
        <a:spcBef>
          <a:spcPts val="700"/>
        </a:spcBef>
        <a:spcAft>
          <a:spcPts val="0"/>
        </a:spcAft>
        <a:buClr>
          <a:srgbClr val="2F2F2F"/>
        </a:buClr>
        <a:buSzPct val="50000"/>
        <a:buFontTx/>
        <a:buChar char="Ü"/>
        <a:tabLst/>
        <a:defRPr b="0" baseline="0" cap="none" i="0" spc="0" strike="noStrike" sz="3200" u="none">
          <a:ln>
            <a:noFill/>
          </a:ln>
          <a:solidFill>
            <a:srgbClr val="000000"/>
          </a:solidFill>
          <a:uFillTx/>
          <a:latin typeface="+mn-lt"/>
          <a:ea typeface="+mn-ea"/>
          <a:cs typeface="+mn-cs"/>
          <a:sym typeface="Franklin Gothic Book"/>
        </a:defRPr>
      </a:lvl4pPr>
      <a:lvl5pPr marL="2194560" marR="0" indent="-365760" algn="l" defTabSz="914400" rtl="0" latinLnBrk="0">
        <a:lnSpc>
          <a:spcPct val="100000"/>
        </a:lnSpc>
        <a:spcBef>
          <a:spcPts val="700"/>
        </a:spcBef>
        <a:spcAft>
          <a:spcPts val="0"/>
        </a:spcAft>
        <a:buClr>
          <a:srgbClr val="2F2F2F"/>
        </a:buClr>
        <a:buSzPct val="50000"/>
        <a:buFontTx/>
        <a:buChar char="Û"/>
        <a:tabLst/>
        <a:defRPr b="0" baseline="0" cap="none" i="0" spc="0" strike="noStrike" sz="3200" u="none">
          <a:ln>
            <a:noFill/>
          </a:ln>
          <a:solidFill>
            <a:srgbClr val="000000"/>
          </a:solidFill>
          <a:uFillTx/>
          <a:latin typeface="+mn-lt"/>
          <a:ea typeface="+mn-ea"/>
          <a:cs typeface="+mn-cs"/>
          <a:sym typeface="Franklin Gothic Book"/>
        </a:defRPr>
      </a:lvl5pPr>
      <a:lvl6pPr marL="2651760" marR="0" indent="-365760" algn="l" defTabSz="914400" rtl="0" latinLnBrk="0">
        <a:lnSpc>
          <a:spcPct val="100000"/>
        </a:lnSpc>
        <a:spcBef>
          <a:spcPts val="700"/>
        </a:spcBef>
        <a:spcAft>
          <a:spcPts val="0"/>
        </a:spcAft>
        <a:buClr>
          <a:srgbClr val="2F2F2F"/>
        </a:buClr>
        <a:buSzPct val="100000"/>
        <a:buFontTx/>
        <a:buChar char="•"/>
        <a:tabLst/>
        <a:defRPr b="0" baseline="0" cap="none" i="0" spc="0" strike="noStrike" sz="3200" u="none">
          <a:ln>
            <a:noFill/>
          </a:ln>
          <a:solidFill>
            <a:srgbClr val="000000"/>
          </a:solidFill>
          <a:uFillTx/>
          <a:latin typeface="+mn-lt"/>
          <a:ea typeface="+mn-ea"/>
          <a:cs typeface="+mn-cs"/>
          <a:sym typeface="Franklin Gothic Book"/>
        </a:defRPr>
      </a:lvl6pPr>
      <a:lvl7pPr marL="3108960" marR="0" indent="-365760" algn="l" defTabSz="914400" rtl="0" latinLnBrk="0">
        <a:lnSpc>
          <a:spcPct val="100000"/>
        </a:lnSpc>
        <a:spcBef>
          <a:spcPts val="700"/>
        </a:spcBef>
        <a:spcAft>
          <a:spcPts val="0"/>
        </a:spcAft>
        <a:buClr>
          <a:srgbClr val="2F2F2F"/>
        </a:buClr>
        <a:buSzPct val="100000"/>
        <a:buFontTx/>
        <a:buChar char="•"/>
        <a:tabLst/>
        <a:defRPr b="0" baseline="0" cap="none" i="0" spc="0" strike="noStrike" sz="3200" u="none">
          <a:ln>
            <a:noFill/>
          </a:ln>
          <a:solidFill>
            <a:srgbClr val="000000"/>
          </a:solidFill>
          <a:uFillTx/>
          <a:latin typeface="+mn-lt"/>
          <a:ea typeface="+mn-ea"/>
          <a:cs typeface="+mn-cs"/>
          <a:sym typeface="Franklin Gothic Book"/>
        </a:defRPr>
      </a:lvl7pPr>
      <a:lvl8pPr marL="3566159" marR="0" indent="-365759" algn="l" defTabSz="914400" rtl="0" latinLnBrk="0">
        <a:lnSpc>
          <a:spcPct val="100000"/>
        </a:lnSpc>
        <a:spcBef>
          <a:spcPts val="700"/>
        </a:spcBef>
        <a:spcAft>
          <a:spcPts val="0"/>
        </a:spcAft>
        <a:buClr>
          <a:srgbClr val="2F2F2F"/>
        </a:buClr>
        <a:buSzPct val="100000"/>
        <a:buFontTx/>
        <a:buChar char="•"/>
        <a:tabLst/>
        <a:defRPr b="0" baseline="0" cap="none" i="0" spc="0" strike="noStrike" sz="3200" u="none">
          <a:ln>
            <a:noFill/>
          </a:ln>
          <a:solidFill>
            <a:srgbClr val="000000"/>
          </a:solidFill>
          <a:uFillTx/>
          <a:latin typeface="+mn-lt"/>
          <a:ea typeface="+mn-ea"/>
          <a:cs typeface="+mn-cs"/>
          <a:sym typeface="Franklin Gothic Book"/>
        </a:defRPr>
      </a:lvl8pPr>
      <a:lvl9pPr marL="4023359" marR="0" indent="-365759" algn="l" defTabSz="914400" rtl="0" latinLnBrk="0">
        <a:lnSpc>
          <a:spcPct val="100000"/>
        </a:lnSpc>
        <a:spcBef>
          <a:spcPts val="700"/>
        </a:spcBef>
        <a:spcAft>
          <a:spcPts val="0"/>
        </a:spcAft>
        <a:buClr>
          <a:srgbClr val="2F2F2F"/>
        </a:buClr>
        <a:buSzPct val="100000"/>
        <a:buFontTx/>
        <a:buChar char="•"/>
        <a:tabLst/>
        <a:defRPr b="0" baseline="0" cap="none" i="0" spc="0" strike="noStrike" sz="3200" u="none">
          <a:ln>
            <a:noFill/>
          </a:ln>
          <a:solidFill>
            <a:srgbClr val="000000"/>
          </a:solidFill>
          <a:uFillTx/>
          <a:latin typeface="+mn-lt"/>
          <a:ea typeface="+mn-ea"/>
          <a:cs typeface="+mn-cs"/>
          <a:sym typeface="Franklin Gothic Book"/>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Franklin Gothic Book"/>
        </a:defRPr>
      </a:lvl1pPr>
      <a:lvl2pPr marL="0" marR="0" indent="0" algn="ct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Franklin Gothic Book"/>
        </a:defRPr>
      </a:lvl2pPr>
      <a:lvl3pPr marL="0" marR="0" indent="0" algn="ct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Franklin Gothic Book"/>
        </a:defRPr>
      </a:lvl3pPr>
      <a:lvl4pPr marL="0" marR="0" indent="0" algn="ct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Franklin Gothic Book"/>
        </a:defRPr>
      </a:lvl4pPr>
      <a:lvl5pPr marL="0" marR="0" indent="0" algn="ct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Franklin Gothic Book"/>
        </a:defRPr>
      </a:lvl5pPr>
      <a:lvl6pPr marL="0" marR="0" indent="0" algn="ct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Franklin Gothic Book"/>
        </a:defRPr>
      </a:lvl6pPr>
      <a:lvl7pPr marL="0" marR="0" indent="0" algn="ct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Franklin Gothic Book"/>
        </a:defRPr>
      </a:lvl7pPr>
      <a:lvl8pPr marL="0" marR="0" indent="0" algn="ct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Franklin Gothic Book"/>
        </a:defRPr>
      </a:lvl8pPr>
      <a:lvl9pPr marL="0" marR="0" indent="0" algn="ctr" defTabSz="914400" rtl="0" latinLnBrk="0">
        <a:lnSpc>
          <a:spcPct val="100000"/>
        </a:lnSpc>
        <a:spcBef>
          <a:spcPts val="0"/>
        </a:spcBef>
        <a:spcAft>
          <a:spcPts val="0"/>
        </a:spcAft>
        <a:buClrTx/>
        <a:buSzTx/>
        <a:buFontTx/>
        <a:buNone/>
        <a:tabLst/>
        <a:defRPr b="0" baseline="0" cap="none" i="0" spc="0" strike="noStrike" sz="1100" u="none">
          <a:ln>
            <a:noFill/>
          </a:ln>
          <a:solidFill>
            <a:schemeClr val="tx1"/>
          </a:solidFill>
          <a:uFillTx/>
          <a:latin typeface="+mn-lt"/>
          <a:ea typeface="+mn-ea"/>
          <a:cs typeface="+mn-cs"/>
          <a:sym typeface="Franklin Gothic Boo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7%9F%A2%E9%87%8F%E5%9B%BE%E5%BD%A2"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igei.com/unity3d/model/animal/"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标题 1"/>
          <p:cNvSpPr txBox="1"/>
          <p:nvPr>
            <p:ph type="ctrTitle"/>
          </p:nvPr>
        </p:nvSpPr>
        <p:spPr>
          <a:xfrm>
            <a:off x="1259632" y="1628799"/>
            <a:ext cx="7772401" cy="1538290"/>
          </a:xfrm>
          <a:prstGeom prst="rect">
            <a:avLst/>
          </a:prstGeom>
        </p:spPr>
        <p:txBody>
          <a:bodyPr/>
          <a:lstStyle>
            <a:lvl1pPr>
              <a:defRPr sz="7200"/>
            </a:lvl1pPr>
          </a:lstStyle>
          <a:p>
            <a:pPr/>
            <a:r>
              <a:t>项目计划</a:t>
            </a:r>
          </a:p>
        </p:txBody>
      </p:sp>
      <p:sp>
        <p:nvSpPr>
          <p:cNvPr id="131" name="副标题 2"/>
          <p:cNvSpPr txBox="1"/>
          <p:nvPr>
            <p:ph type="subTitle" sz="quarter" idx="1"/>
          </p:nvPr>
        </p:nvSpPr>
        <p:spPr>
          <a:prstGeom prst="rect">
            <a:avLst/>
          </a:prstGeom>
        </p:spPr>
        <p:txBody>
          <a:bodyPr/>
          <a:lstStyle>
            <a:lvl1pPr>
              <a:defRPr>
                <a:solidFill>
                  <a:srgbClr val="000000"/>
                </a:solidFill>
              </a:defRPr>
            </a:lvl1pPr>
          </a:lstStyle>
          <a:p>
            <a:pPr/>
            <a:r>
              <a:t>SE-2019春-G09小组</a:t>
            </a:r>
          </a:p>
        </p:txBody>
      </p:sp>
      <p:pic>
        <p:nvPicPr>
          <p:cNvPr id="132" name="WechatIMG4.jpg" descr="WechatIMG4.jpg"/>
          <p:cNvPicPr>
            <a:picLocks noChangeAspect="1"/>
          </p:cNvPicPr>
          <p:nvPr/>
        </p:nvPicPr>
        <p:blipFill>
          <a:blip r:embed="rId2">
            <a:extLst/>
          </a:blip>
          <a:srcRect l="11889" t="8465" r="12009" b="11698"/>
          <a:stretch>
            <a:fillRect/>
          </a:stretch>
        </p:blipFill>
        <p:spPr>
          <a:xfrm rot="21396832">
            <a:off x="1733610" y="1814286"/>
            <a:ext cx="1436069" cy="1462907"/>
          </a:xfrm>
          <a:custGeom>
            <a:avLst/>
            <a:gdLst/>
            <a:ahLst/>
            <a:cxnLst>
              <a:cxn ang="0">
                <a:pos x="wd2" y="hd2"/>
              </a:cxn>
              <a:cxn ang="5400000">
                <a:pos x="wd2" y="hd2"/>
              </a:cxn>
              <a:cxn ang="10800000">
                <a:pos x="wd2" y="hd2"/>
              </a:cxn>
              <a:cxn ang="16200000">
                <a:pos x="wd2" y="hd2"/>
              </a:cxn>
            </a:cxnLst>
            <a:rect l="0" t="0" r="r" b="b"/>
            <a:pathLst>
              <a:path w="21368" h="21342" fill="norm" stroke="1" extrusionOk="0">
                <a:moveTo>
                  <a:pt x="10600" y="10"/>
                </a:moveTo>
                <a:cubicBezTo>
                  <a:pt x="9081" y="68"/>
                  <a:pt x="7558" y="385"/>
                  <a:pt x="6272" y="954"/>
                </a:cubicBezTo>
                <a:cubicBezTo>
                  <a:pt x="2040" y="2827"/>
                  <a:pt x="9" y="5961"/>
                  <a:pt x="0" y="10629"/>
                </a:cubicBezTo>
                <a:cubicBezTo>
                  <a:pt x="-5" y="13130"/>
                  <a:pt x="115" y="13634"/>
                  <a:pt x="1222" y="15753"/>
                </a:cubicBezTo>
                <a:cubicBezTo>
                  <a:pt x="2623" y="18434"/>
                  <a:pt x="4921" y="20400"/>
                  <a:pt x="7317" y="20964"/>
                </a:cubicBezTo>
                <a:cubicBezTo>
                  <a:pt x="9813" y="21552"/>
                  <a:pt x="12971" y="21446"/>
                  <a:pt x="14988" y="20709"/>
                </a:cubicBezTo>
                <a:cubicBezTo>
                  <a:pt x="16725" y="20074"/>
                  <a:pt x="20181" y="17425"/>
                  <a:pt x="20173" y="16732"/>
                </a:cubicBezTo>
                <a:cubicBezTo>
                  <a:pt x="20171" y="16561"/>
                  <a:pt x="19505" y="15733"/>
                  <a:pt x="18691" y="14902"/>
                </a:cubicBezTo>
                <a:cubicBezTo>
                  <a:pt x="16636" y="12802"/>
                  <a:pt x="14117" y="11762"/>
                  <a:pt x="10482" y="11486"/>
                </a:cubicBezTo>
                <a:cubicBezTo>
                  <a:pt x="7961" y="11294"/>
                  <a:pt x="7407" y="11130"/>
                  <a:pt x="6638" y="10380"/>
                </a:cubicBezTo>
                <a:cubicBezTo>
                  <a:pt x="5408" y="9179"/>
                  <a:pt x="4757" y="7203"/>
                  <a:pt x="5102" y="5713"/>
                </a:cubicBezTo>
                <a:cubicBezTo>
                  <a:pt x="5689" y="3173"/>
                  <a:pt x="9106" y="1264"/>
                  <a:pt x="11403" y="2193"/>
                </a:cubicBezTo>
                <a:cubicBezTo>
                  <a:pt x="12922" y="2808"/>
                  <a:pt x="14557" y="4755"/>
                  <a:pt x="14557" y="5945"/>
                </a:cubicBezTo>
                <a:cubicBezTo>
                  <a:pt x="14557" y="7530"/>
                  <a:pt x="14901" y="8018"/>
                  <a:pt x="16004" y="8018"/>
                </a:cubicBezTo>
                <a:cubicBezTo>
                  <a:pt x="16692" y="8018"/>
                  <a:pt x="17025" y="7850"/>
                  <a:pt x="17025" y="7485"/>
                </a:cubicBezTo>
                <a:cubicBezTo>
                  <a:pt x="17025" y="6207"/>
                  <a:pt x="20169" y="2724"/>
                  <a:pt x="20645" y="3478"/>
                </a:cubicBezTo>
                <a:cubicBezTo>
                  <a:pt x="20734" y="3620"/>
                  <a:pt x="20739" y="4822"/>
                  <a:pt x="20651" y="6142"/>
                </a:cubicBezTo>
                <a:cubicBezTo>
                  <a:pt x="20562" y="7462"/>
                  <a:pt x="20497" y="8771"/>
                  <a:pt x="20510" y="9054"/>
                </a:cubicBezTo>
                <a:cubicBezTo>
                  <a:pt x="20612" y="11299"/>
                  <a:pt x="20529" y="11938"/>
                  <a:pt x="20055" y="12401"/>
                </a:cubicBezTo>
                <a:cubicBezTo>
                  <a:pt x="19278" y="13160"/>
                  <a:pt x="18272" y="12363"/>
                  <a:pt x="18797" y="11405"/>
                </a:cubicBezTo>
                <a:cubicBezTo>
                  <a:pt x="19008" y="11020"/>
                  <a:pt x="19029" y="10537"/>
                  <a:pt x="18850" y="10224"/>
                </a:cubicBezTo>
                <a:cubicBezTo>
                  <a:pt x="18579" y="9751"/>
                  <a:pt x="18501" y="9749"/>
                  <a:pt x="18112" y="10206"/>
                </a:cubicBezTo>
                <a:cubicBezTo>
                  <a:pt x="17398" y="11046"/>
                  <a:pt x="17784" y="12565"/>
                  <a:pt x="18862" y="13153"/>
                </a:cubicBezTo>
                <a:cubicBezTo>
                  <a:pt x="21011" y="14326"/>
                  <a:pt x="21595" y="12449"/>
                  <a:pt x="21295" y="5412"/>
                </a:cubicBezTo>
                <a:lnTo>
                  <a:pt x="21136" y="1602"/>
                </a:lnTo>
                <a:lnTo>
                  <a:pt x="18815" y="1405"/>
                </a:lnTo>
                <a:cubicBezTo>
                  <a:pt x="17538" y="1297"/>
                  <a:pt x="15786" y="950"/>
                  <a:pt x="14917" y="630"/>
                </a:cubicBezTo>
                <a:cubicBezTo>
                  <a:pt x="13638" y="157"/>
                  <a:pt x="12120" y="-48"/>
                  <a:pt x="10600" y="10"/>
                </a:cubicBezTo>
                <a:close/>
              </a:path>
            </a:pathLst>
          </a:cu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32"/>
                                        </p:tgtEl>
                                        <p:attrNameLst>
                                          <p:attrName>style.visibility</p:attrName>
                                        </p:attrNameLst>
                                      </p:cBhvr>
                                      <p:to>
                                        <p:strVal val="visible"/>
                                      </p:to>
                                    </p:set>
                                    <p:anim calcmode="lin" valueType="num">
                                      <p:cBhvr>
                                        <p:cTn id="7" dur="1000" fill="hold"/>
                                        <p:tgtEl>
                                          <p:spTgt spid="132"/>
                                        </p:tgtEl>
                                        <p:attrNameLst>
                                          <p:attrName>ppt_x</p:attrName>
                                        </p:attrNameLst>
                                      </p:cBhvr>
                                      <p:tavLst>
                                        <p:tav tm="0">
                                          <p:val>
                                            <p:strVal val="#ppt_x"/>
                                          </p:val>
                                        </p:tav>
                                        <p:tav tm="100000">
                                          <p:val>
                                            <p:strVal val="#ppt_x"/>
                                          </p:val>
                                        </p:tav>
                                      </p:tavLst>
                                    </p:anim>
                                    <p:anim calcmode="lin" valueType="num">
                                      <p:cBhvr>
                                        <p:cTn id="8" dur="1000" fill="hold"/>
                                        <p:tgtEl>
                                          <p:spTgt spid="13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ntr" nodeType="afterEffect" presetSubtype="4" presetID="2" grpId="2" fill="hold">
                                  <p:stCondLst>
                                    <p:cond delay="0"/>
                                  </p:stCondLst>
                                  <p:iterate type="el" backwards="0">
                                    <p:tmAbs val="0"/>
                                  </p:iterate>
                                  <p:childTnLst>
                                    <p:set>
                                      <p:cBhvr>
                                        <p:cTn id="11" fill="hold"/>
                                        <p:tgtEl>
                                          <p:spTgt spid="130"/>
                                        </p:tgtEl>
                                        <p:attrNameLst>
                                          <p:attrName>style.visibility</p:attrName>
                                        </p:attrNameLst>
                                      </p:cBhvr>
                                      <p:to>
                                        <p:strVal val="visible"/>
                                      </p:to>
                                    </p:set>
                                    <p:anim calcmode="lin" valueType="num">
                                      <p:cBhvr>
                                        <p:cTn id="12" dur="1000" fill="hold"/>
                                        <p:tgtEl>
                                          <p:spTgt spid="130"/>
                                        </p:tgtEl>
                                        <p:attrNameLst>
                                          <p:attrName>ppt_x</p:attrName>
                                        </p:attrNameLst>
                                      </p:cBhvr>
                                      <p:tavLst>
                                        <p:tav tm="0">
                                          <p:val>
                                            <p:strVal val="#ppt_x"/>
                                          </p:val>
                                        </p:tav>
                                        <p:tav tm="100000">
                                          <p:val>
                                            <p:strVal val="#ppt_x"/>
                                          </p:val>
                                        </p:tav>
                                      </p:tavLst>
                                    </p:anim>
                                    <p:anim calcmode="lin" valueType="num">
                                      <p:cBhvr>
                                        <p:cTn id="13" dur="10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4" presetID="2" grpId="3" fill="hold">
                                  <p:stCondLst>
                                    <p:cond delay="0"/>
                                  </p:stCondLst>
                                  <p:iterate type="el" backwards="0">
                                    <p:tmAbs val="0"/>
                                  </p:iterate>
                                  <p:childTnLst>
                                    <p:set>
                                      <p:cBhvr>
                                        <p:cTn id="17" fill="hold"/>
                                        <p:tgtEl>
                                          <p:spTgt spid="131">
                                            <p:bg/>
                                          </p:spTgt>
                                        </p:tgtEl>
                                        <p:attrNameLst>
                                          <p:attrName>style.visibility</p:attrName>
                                        </p:attrNameLst>
                                      </p:cBhvr>
                                      <p:to>
                                        <p:strVal val="visible"/>
                                      </p:to>
                                    </p:set>
                                    <p:anim calcmode="lin" valueType="num">
                                      <p:cBhvr>
                                        <p:cTn id="18" dur="500" fill="hold"/>
                                        <p:tgtEl>
                                          <p:spTgt spid="131">
                                            <p:bg/>
                                          </p:spTgt>
                                        </p:tgtEl>
                                        <p:attrNameLst>
                                          <p:attrName>ppt_x</p:attrName>
                                        </p:attrNameLst>
                                      </p:cBhvr>
                                      <p:tavLst>
                                        <p:tav tm="0">
                                          <p:val>
                                            <p:strVal val="#ppt_x"/>
                                          </p:val>
                                        </p:tav>
                                        <p:tav tm="100000">
                                          <p:val>
                                            <p:strVal val="#ppt_x"/>
                                          </p:val>
                                        </p:tav>
                                      </p:tavLst>
                                    </p:anim>
                                    <p:anim calcmode="lin" valueType="num">
                                      <p:cBhvr>
                                        <p:cTn id="19" dur="500" fill="hold"/>
                                        <p:tgtEl>
                                          <p:spTgt spid="131">
                                            <p:bg/>
                                          </p:spTgt>
                                        </p:tgtEl>
                                        <p:attrNameLst>
                                          <p:attrName>ppt_y</p:attrName>
                                        </p:attrNameLst>
                                      </p:cBhvr>
                                      <p:tavLst>
                                        <p:tav tm="0">
                                          <p:val>
                                            <p:strVal val="1+#ppt_h/2"/>
                                          </p:val>
                                        </p:tav>
                                        <p:tav tm="100000">
                                          <p:val>
                                            <p:strVal val="#ppt_y"/>
                                          </p:val>
                                        </p:tav>
                                      </p:tavLst>
                                    </p:anim>
                                  </p:childTnLst>
                                </p:cTn>
                              </p:par>
                              <p:par>
                                <p:cTn id="20" presetClass="entr" nodeType="withEffect" presetSubtype="4" presetID="2" grpId="3" fill="hold">
                                  <p:stCondLst>
                                    <p:cond delay="0"/>
                                  </p:stCondLst>
                                  <p:iterate type="el" backwards="0">
                                    <p:tmAbs val="0"/>
                                  </p:iterate>
                                  <p:childTnLst>
                                    <p:set>
                                      <p:cBhvr>
                                        <p:cTn id="21" fill="hold"/>
                                        <p:tgtEl>
                                          <p:spTgt spid="131">
                                            <p:txEl>
                                              <p:pRg st="0" end="0"/>
                                            </p:txEl>
                                          </p:spTgt>
                                        </p:tgtEl>
                                        <p:attrNameLst>
                                          <p:attrName>style.visibility</p:attrName>
                                        </p:attrNameLst>
                                      </p:cBhvr>
                                      <p:to>
                                        <p:strVal val="visible"/>
                                      </p:to>
                                    </p:set>
                                    <p:anim calcmode="lin" valueType="num">
                                      <p:cBhvr>
                                        <p:cTn id="22" dur="500" fill="hold"/>
                                        <p:tgtEl>
                                          <p:spTgt spid="131">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1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 grpId="1"/>
      <p:bldP build="whole" bldLvl="1" animBg="1" rev="0" advAuto="0" spid="130" grpId="2"/>
      <p:bldP build="p" bldLvl="1" animBg="1" rev="0" advAuto="0" spid="131" grpId="3"/>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屏幕快照 2019-03-17 上午11.06.06.png" descr="屏幕快照 2019-03-17 上午11.06.06.png"/>
          <p:cNvPicPr>
            <a:picLocks noChangeAspect="1"/>
          </p:cNvPicPr>
          <p:nvPr/>
        </p:nvPicPr>
        <p:blipFill>
          <a:blip r:embed="rId2">
            <a:extLst/>
          </a:blip>
          <a:srcRect l="31641" t="0" r="0" b="0"/>
          <a:stretch>
            <a:fillRect/>
          </a:stretch>
        </p:blipFill>
        <p:spPr>
          <a:xfrm>
            <a:off x="122237" y="2269726"/>
            <a:ext cx="8899330" cy="231843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55"/>
                                        </p:tgtEl>
                                        <p:attrNameLst>
                                          <p:attrName>style.visibility</p:attrName>
                                        </p:attrNameLst>
                                      </p:cBhvr>
                                      <p:to>
                                        <p:strVal val="visible"/>
                                      </p:to>
                                    </p:set>
                                    <p:animEffect filter="wipe(left)" transition="in">
                                      <p:cBhvr>
                                        <p:cTn id="7"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支持条件"/>
          <p:cNvSpPr txBox="1"/>
          <p:nvPr>
            <p:ph type="title"/>
          </p:nvPr>
        </p:nvSpPr>
        <p:spPr>
          <a:xfrm>
            <a:off x="-300386" y="2121048"/>
            <a:ext cx="9744772" cy="2615906"/>
          </a:xfrm>
          <a:prstGeom prst="rect">
            <a:avLst/>
          </a:prstGeom>
        </p:spPr>
        <p:txBody>
          <a:bodyPr/>
          <a:lstStyle>
            <a:lvl1pPr>
              <a:defRPr sz="6000"/>
            </a:lvl1pPr>
          </a:lstStyle>
          <a:p>
            <a:pPr/>
            <a:r>
              <a:t>可行性分析</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7"/>
                                        </p:tgtEl>
                                        <p:attrNameLst>
                                          <p:attrName>style.visibility</p:attrName>
                                        </p:attrNameLst>
                                      </p:cBhvr>
                                      <p:to>
                                        <p:strVal val="visible"/>
                                      </p:to>
                                    </p:set>
                                    <p:animEffect filter="dissolve" transition="in">
                                      <p:cBhvr>
                                        <p:cTn id="7" dur="5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7"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标题 1"/>
          <p:cNvSpPr txBox="1"/>
          <p:nvPr>
            <p:ph type="title"/>
          </p:nvPr>
        </p:nvSpPr>
        <p:spPr>
          <a:xfrm>
            <a:off x="457200" y="65718"/>
            <a:ext cx="8229600" cy="1143003"/>
          </a:xfrm>
          <a:prstGeom prst="rect">
            <a:avLst/>
          </a:prstGeom>
        </p:spPr>
        <p:txBody>
          <a:bodyPr/>
          <a:lstStyle/>
          <a:p>
            <a:pPr/>
            <a:r>
              <a:t>技术可行性</a:t>
            </a:r>
          </a:p>
        </p:txBody>
      </p:sp>
      <p:sp>
        <p:nvSpPr>
          <p:cNvPr id="160" name="文本占位符 2"/>
          <p:cNvSpPr txBox="1"/>
          <p:nvPr>
            <p:ph type="body" idx="1"/>
          </p:nvPr>
        </p:nvSpPr>
        <p:spPr>
          <a:xfrm>
            <a:off x="457200" y="1085839"/>
            <a:ext cx="8229600" cy="4686322"/>
          </a:xfrm>
          <a:prstGeom prst="rect">
            <a:avLst/>
          </a:prstGeom>
        </p:spPr>
        <p:txBody>
          <a:bodyPr/>
          <a:lstStyle/>
          <a:p>
            <a:pPr marL="280766" indent="-280766" defTabSz="748709">
              <a:lnSpc>
                <a:spcPct val="80000"/>
              </a:lnSpc>
              <a:spcBef>
                <a:spcPts val="500"/>
              </a:spcBef>
              <a:defRPr sz="1602"/>
            </a:pPr>
            <a:r>
              <a:t>游戏引擎比较</a:t>
            </a:r>
          </a:p>
          <a:p>
            <a:pPr marL="280766" indent="-280766" defTabSz="748709">
              <a:lnSpc>
                <a:spcPct val="80000"/>
              </a:lnSpc>
              <a:spcBef>
                <a:spcPts val="500"/>
              </a:spcBef>
              <a:defRPr sz="1602"/>
            </a:pPr>
            <a:r>
              <a:t>unity3D：</a:t>
            </a:r>
          </a:p>
          <a:p>
            <a:pPr marL="280766" indent="-280766" defTabSz="748709">
              <a:lnSpc>
                <a:spcPct val="80000"/>
              </a:lnSpc>
              <a:spcBef>
                <a:spcPts val="500"/>
              </a:spcBef>
              <a:defRPr sz="1602"/>
            </a:pPr>
            <a:r>
              <a:t>优点在于业内最具竞争力的授权条款；易于使用而且兼容所有游戏平台；开发者社区支持强大；学习门槛非常第；开发商使用率最高；</a:t>
            </a:r>
          </a:p>
          <a:p>
            <a:pPr marL="280766" indent="-280766" defTabSz="748709">
              <a:lnSpc>
                <a:spcPct val="80000"/>
              </a:lnSpc>
              <a:spcBef>
                <a:spcPts val="500"/>
              </a:spcBef>
              <a:defRPr sz="1602"/>
            </a:pPr>
            <a:r>
              <a:t>缺点在于工具数量有限，所以开发商必须给自己创作工具；做复杂和多样化的效果比较耗时。</a:t>
            </a:r>
          </a:p>
          <a:p>
            <a:pPr marL="280766" indent="-280766" defTabSz="748709">
              <a:lnSpc>
                <a:spcPct val="80000"/>
              </a:lnSpc>
              <a:spcBef>
                <a:spcPts val="500"/>
              </a:spcBef>
              <a:defRPr sz="1602"/>
            </a:pPr>
            <a:r>
              <a:t>虚幻引擎：</a:t>
            </a:r>
          </a:p>
          <a:p>
            <a:pPr marL="280766" indent="-280766" defTabSz="748709">
              <a:lnSpc>
                <a:spcPct val="80000"/>
              </a:lnSpc>
              <a:spcBef>
                <a:spcPts val="500"/>
              </a:spcBef>
              <a:defRPr sz="1602"/>
            </a:pPr>
            <a:r>
              <a:t>优点在于开发商使用率较高，开发商社区支持支持强大，有视频教程和大量资源。最佳的引擎支持并且随时更新其他引擎平台的功能，每次更新都会增加新工具，而且管理相对容易，有些工具甚至小学生都会使用。兼容大多数平台，比如iOS、Android、Linux、Mac、Windows和大多数游戏主机。</a:t>
            </a:r>
          </a:p>
          <a:p>
            <a:pPr marL="280766" indent="-280766" defTabSz="748709">
              <a:lnSpc>
                <a:spcPct val="80000"/>
              </a:lnSpc>
              <a:spcBef>
                <a:spcPts val="500"/>
              </a:spcBef>
              <a:defRPr sz="1602"/>
            </a:pPr>
            <a:r>
              <a:t>缺点在于授权条款只适合大作。也有一些开发者抱怨有些工具不好用，学习门槛较高。</a:t>
            </a:r>
          </a:p>
          <a:p>
            <a:pPr marL="280766" indent="-280766" defTabSz="748709">
              <a:lnSpc>
                <a:spcPct val="80000"/>
              </a:lnSpc>
              <a:spcBef>
                <a:spcPts val="500"/>
              </a:spcBef>
              <a:defRPr sz="1602"/>
            </a:pPr>
            <a:r>
              <a:t>CryEngine 3：</a:t>
            </a:r>
          </a:p>
          <a:p>
            <a:pPr marL="280766" indent="-280766" defTabSz="748709">
              <a:lnSpc>
                <a:spcPct val="80000"/>
              </a:lnSpc>
              <a:spcBef>
                <a:spcPts val="500"/>
              </a:spcBef>
              <a:defRPr sz="1602"/>
            </a:pPr>
            <a:r>
              <a:t>优点在于可以让你的游戏更美丽，美术编程能力非常强悍。该引擎具备最强悍的音频工具，所以音频策划和程序猿们非常喜欢。该游戏引擎还提供目前最为简单易用的AI代码技术，对于初入行的开发者，该引擎的UI触手可及。</a:t>
            </a:r>
          </a:p>
          <a:p>
            <a:pPr marL="280766" indent="-280766" defTabSz="748709">
              <a:lnSpc>
                <a:spcPct val="80000"/>
              </a:lnSpc>
              <a:spcBef>
                <a:spcPts val="500"/>
              </a:spcBef>
              <a:defRPr sz="1602"/>
            </a:pPr>
            <a:r>
              <a:t>缺点在于免费榜缺乏客户支持；开发者社区还不够强大；学习门槛对于初入行这比较高。</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9"/>
                                        </p:tgtEl>
                                        <p:attrNameLst>
                                          <p:attrName>style.visibility</p:attrName>
                                        </p:attrNameLst>
                                      </p:cBhvr>
                                      <p:to>
                                        <p:strVal val="visible"/>
                                      </p:to>
                                    </p:set>
                                    <p:animEffect filter="dissolve" transition="in">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 grpId="2" fill="hold">
                                  <p:stCondLst>
                                    <p:cond delay="0"/>
                                  </p:stCondLst>
                                  <p:iterate type="el" backwards="0">
                                    <p:tmAbs val="0"/>
                                  </p:iterate>
                                  <p:childTnLst>
                                    <p:set>
                                      <p:cBhvr>
                                        <p:cTn id="11" fill="hold"/>
                                        <p:tgtEl>
                                          <p:spTgt spid="160">
                                            <p:txEl>
                                              <p:pRg st="1" end="1"/>
                                            </p:txEl>
                                          </p:spTgt>
                                        </p:tgtEl>
                                        <p:attrNameLst>
                                          <p:attrName>style.visibility</p:attrName>
                                        </p:attrNameLst>
                                      </p:cBhvr>
                                      <p:to>
                                        <p:strVal val="visible"/>
                                      </p:to>
                                    </p:set>
                                    <p:anim calcmode="lin" valueType="num">
                                      <p:cBhvr>
                                        <p:cTn id="12" dur="500" fill="hold"/>
                                        <p:tgtEl>
                                          <p:spTgt spid="160">
                                            <p:txEl>
                                              <p:pRg st="1" end="1"/>
                                            </p:txEl>
                                          </p:spTgt>
                                        </p:tgtEl>
                                        <p:attrNameLst>
                                          <p:attrName>ppt_x</p:attrName>
                                        </p:attrNameLst>
                                      </p:cBhvr>
                                      <p:tavLst>
                                        <p:tav tm="0">
                                          <p:val>
                                            <p:strVal val="#ppt_x"/>
                                          </p:val>
                                        </p:tav>
                                        <p:tav tm="100000">
                                          <p:val>
                                            <p:strVal val="#ppt_x"/>
                                          </p:val>
                                        </p:tav>
                                      </p:tavLst>
                                    </p:anim>
                                    <p:anim calcmode="lin" valueType="num">
                                      <p:cBhvr>
                                        <p:cTn id="13" dur="500" fill="hold"/>
                                        <p:tgtEl>
                                          <p:spTgt spid="1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4" presetID="2" grpId="2" fill="hold">
                                  <p:stCondLst>
                                    <p:cond delay="0"/>
                                  </p:stCondLst>
                                  <p:iterate type="el" backwards="0">
                                    <p:tmAbs val="0"/>
                                  </p:iterate>
                                  <p:childTnLst>
                                    <p:set>
                                      <p:cBhvr>
                                        <p:cTn id="17" fill="hold"/>
                                        <p:tgtEl>
                                          <p:spTgt spid="160">
                                            <p:txEl>
                                              <p:pRg st="2" end="2"/>
                                            </p:txEl>
                                          </p:spTgt>
                                        </p:tgtEl>
                                        <p:attrNameLst>
                                          <p:attrName>style.visibility</p:attrName>
                                        </p:attrNameLst>
                                      </p:cBhvr>
                                      <p:to>
                                        <p:strVal val="visible"/>
                                      </p:to>
                                    </p:set>
                                    <p:anim calcmode="lin" valueType="num">
                                      <p:cBhvr>
                                        <p:cTn id="18" dur="500" fill="hold"/>
                                        <p:tgtEl>
                                          <p:spTgt spid="160">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1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4" presetID="2" grpId="2" fill="hold">
                                  <p:stCondLst>
                                    <p:cond delay="0"/>
                                  </p:stCondLst>
                                  <p:iterate type="el" backwards="0">
                                    <p:tmAbs val="0"/>
                                  </p:iterate>
                                  <p:childTnLst>
                                    <p:set>
                                      <p:cBhvr>
                                        <p:cTn id="23" fill="hold"/>
                                        <p:tgtEl>
                                          <p:spTgt spid="160">
                                            <p:txEl>
                                              <p:pRg st="3" end="3"/>
                                            </p:txEl>
                                          </p:spTgt>
                                        </p:tgtEl>
                                        <p:attrNameLst>
                                          <p:attrName>style.visibility</p:attrName>
                                        </p:attrNameLst>
                                      </p:cBhvr>
                                      <p:to>
                                        <p:strVal val="visible"/>
                                      </p:to>
                                    </p:set>
                                    <p:anim calcmode="lin" valueType="num">
                                      <p:cBhvr>
                                        <p:cTn id="24" dur="500" fill="hold"/>
                                        <p:tgtEl>
                                          <p:spTgt spid="160">
                                            <p:txEl>
                                              <p:pRg st="3" end="3"/>
                                            </p:txEl>
                                          </p:spTgt>
                                        </p:tgtEl>
                                        <p:attrNameLst>
                                          <p:attrName>ppt_x</p:attrName>
                                        </p:attrNameLst>
                                      </p:cBhvr>
                                      <p:tavLst>
                                        <p:tav tm="0">
                                          <p:val>
                                            <p:strVal val="#ppt_x"/>
                                          </p:val>
                                        </p:tav>
                                        <p:tav tm="100000">
                                          <p:val>
                                            <p:strVal val="#ppt_x"/>
                                          </p:val>
                                        </p:tav>
                                      </p:tavLst>
                                    </p:anim>
                                    <p:anim calcmode="lin" valueType="num">
                                      <p:cBhvr>
                                        <p:cTn id="25" dur="500" fill="hold"/>
                                        <p:tgtEl>
                                          <p:spTgt spid="160">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Class="entr" nodeType="afterEffect" presetSubtype="4" presetID="2" grpId="2" fill="hold">
                                  <p:stCondLst>
                                    <p:cond delay="0"/>
                                  </p:stCondLst>
                                  <p:iterate type="el" backwards="0">
                                    <p:tmAbs val="0"/>
                                  </p:iterate>
                                  <p:childTnLst>
                                    <p:set>
                                      <p:cBhvr>
                                        <p:cTn id="28" fill="hold"/>
                                        <p:tgtEl>
                                          <p:spTgt spid="160">
                                            <p:txEl>
                                              <p:pRg st="4" end="4"/>
                                            </p:txEl>
                                          </p:spTgt>
                                        </p:tgtEl>
                                        <p:attrNameLst>
                                          <p:attrName>style.visibility</p:attrName>
                                        </p:attrNameLst>
                                      </p:cBhvr>
                                      <p:to>
                                        <p:strVal val="visible"/>
                                      </p:to>
                                    </p:set>
                                    <p:anim calcmode="lin" valueType="num">
                                      <p:cBhvr>
                                        <p:cTn id="29" dur="500" fill="hold"/>
                                        <p:tgtEl>
                                          <p:spTgt spid="160">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16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2" fill="hold">
                                  <p:stCondLst>
                                    <p:cond delay="0"/>
                                  </p:stCondLst>
                                  <p:iterate type="el" backwards="0">
                                    <p:tmAbs val="0"/>
                                  </p:iterate>
                                  <p:childTnLst>
                                    <p:set>
                                      <p:cBhvr>
                                        <p:cTn id="34" fill="hold"/>
                                        <p:tgtEl>
                                          <p:spTgt spid="160">
                                            <p:txEl>
                                              <p:pRg st="5" end="5"/>
                                            </p:txEl>
                                          </p:spTgt>
                                        </p:tgtEl>
                                        <p:attrNameLst>
                                          <p:attrName>style.visibility</p:attrName>
                                        </p:attrNameLst>
                                      </p:cBhvr>
                                      <p:to>
                                        <p:strVal val="visible"/>
                                      </p:to>
                                    </p:set>
                                    <p:anim calcmode="lin" valueType="num">
                                      <p:cBhvr>
                                        <p:cTn id="35" dur="500" fill="hold"/>
                                        <p:tgtEl>
                                          <p:spTgt spid="160">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1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4" presetID="2" grpId="2" fill="hold">
                                  <p:stCondLst>
                                    <p:cond delay="0"/>
                                  </p:stCondLst>
                                  <p:iterate type="el" backwards="0">
                                    <p:tmAbs val="0"/>
                                  </p:iterate>
                                  <p:childTnLst>
                                    <p:set>
                                      <p:cBhvr>
                                        <p:cTn id="40" fill="hold"/>
                                        <p:tgtEl>
                                          <p:spTgt spid="160">
                                            <p:txEl>
                                              <p:pRg st="6" end="6"/>
                                            </p:txEl>
                                          </p:spTgt>
                                        </p:tgtEl>
                                        <p:attrNameLst>
                                          <p:attrName>style.visibility</p:attrName>
                                        </p:attrNameLst>
                                      </p:cBhvr>
                                      <p:to>
                                        <p:strVal val="visible"/>
                                      </p:to>
                                    </p:set>
                                    <p:anim calcmode="lin" valueType="num">
                                      <p:cBhvr>
                                        <p:cTn id="41" dur="500" fill="hold"/>
                                        <p:tgtEl>
                                          <p:spTgt spid="160">
                                            <p:txEl>
                                              <p:pRg st="6" end="6"/>
                                            </p:txEl>
                                          </p:spTgt>
                                        </p:tgtEl>
                                        <p:attrNameLst>
                                          <p:attrName>ppt_x</p:attrName>
                                        </p:attrNameLst>
                                      </p:cBhvr>
                                      <p:tavLst>
                                        <p:tav tm="0">
                                          <p:val>
                                            <p:strVal val="#ppt_x"/>
                                          </p:val>
                                        </p:tav>
                                        <p:tav tm="100000">
                                          <p:val>
                                            <p:strVal val="#ppt_x"/>
                                          </p:val>
                                        </p:tav>
                                      </p:tavLst>
                                    </p:anim>
                                    <p:anim calcmode="lin" valueType="num">
                                      <p:cBhvr>
                                        <p:cTn id="42" dur="500" fill="hold"/>
                                        <p:tgtEl>
                                          <p:spTgt spid="160">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Class="entr" nodeType="afterEffect" presetSubtype="4" presetID="2" grpId="2" fill="hold">
                                  <p:stCondLst>
                                    <p:cond delay="0"/>
                                  </p:stCondLst>
                                  <p:iterate type="el" backwards="0">
                                    <p:tmAbs val="0"/>
                                  </p:iterate>
                                  <p:childTnLst>
                                    <p:set>
                                      <p:cBhvr>
                                        <p:cTn id="45" fill="hold"/>
                                        <p:tgtEl>
                                          <p:spTgt spid="160">
                                            <p:txEl>
                                              <p:pRg st="7" end="7"/>
                                            </p:txEl>
                                          </p:spTgt>
                                        </p:tgtEl>
                                        <p:attrNameLst>
                                          <p:attrName>style.visibility</p:attrName>
                                        </p:attrNameLst>
                                      </p:cBhvr>
                                      <p:to>
                                        <p:strVal val="visible"/>
                                      </p:to>
                                    </p:set>
                                    <p:anim calcmode="lin" valueType="num">
                                      <p:cBhvr>
                                        <p:cTn id="46" dur="500" fill="hold"/>
                                        <p:tgtEl>
                                          <p:spTgt spid="160">
                                            <p:txEl>
                                              <p:pRg st="7" end="7"/>
                                            </p:txEl>
                                          </p:spTgt>
                                        </p:tgtEl>
                                        <p:attrNameLst>
                                          <p:attrName>ppt_x</p:attrName>
                                        </p:attrNameLst>
                                      </p:cBhvr>
                                      <p:tavLst>
                                        <p:tav tm="0">
                                          <p:val>
                                            <p:strVal val="#ppt_x"/>
                                          </p:val>
                                        </p:tav>
                                        <p:tav tm="100000">
                                          <p:val>
                                            <p:strVal val="#ppt_x"/>
                                          </p:val>
                                        </p:tav>
                                      </p:tavLst>
                                    </p:anim>
                                    <p:anim calcmode="lin" valueType="num">
                                      <p:cBhvr>
                                        <p:cTn id="47" dur="500" fill="hold"/>
                                        <p:tgtEl>
                                          <p:spTgt spid="16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4" presetID="2" grpId="2" fill="hold">
                                  <p:stCondLst>
                                    <p:cond delay="0"/>
                                  </p:stCondLst>
                                  <p:iterate type="el" backwards="0">
                                    <p:tmAbs val="0"/>
                                  </p:iterate>
                                  <p:childTnLst>
                                    <p:set>
                                      <p:cBhvr>
                                        <p:cTn id="51" fill="hold"/>
                                        <p:tgtEl>
                                          <p:spTgt spid="160">
                                            <p:txEl>
                                              <p:pRg st="8" end="8"/>
                                            </p:txEl>
                                          </p:spTgt>
                                        </p:tgtEl>
                                        <p:attrNameLst>
                                          <p:attrName>style.visibility</p:attrName>
                                        </p:attrNameLst>
                                      </p:cBhvr>
                                      <p:to>
                                        <p:strVal val="visible"/>
                                      </p:to>
                                    </p:set>
                                    <p:anim calcmode="lin" valueType="num">
                                      <p:cBhvr>
                                        <p:cTn id="52" dur="500" fill="hold"/>
                                        <p:tgtEl>
                                          <p:spTgt spid="160">
                                            <p:txEl>
                                              <p:pRg st="8" end="8"/>
                                            </p:txEl>
                                          </p:spTgt>
                                        </p:tgtEl>
                                        <p:attrNameLst>
                                          <p:attrName>ppt_x</p:attrName>
                                        </p:attrNameLst>
                                      </p:cBhvr>
                                      <p:tavLst>
                                        <p:tav tm="0">
                                          <p:val>
                                            <p:strVal val="#ppt_x"/>
                                          </p:val>
                                        </p:tav>
                                        <p:tav tm="100000">
                                          <p:val>
                                            <p:strVal val="#ppt_x"/>
                                          </p:val>
                                        </p:tav>
                                      </p:tavLst>
                                    </p:anim>
                                    <p:anim calcmode="lin" valueType="num">
                                      <p:cBhvr>
                                        <p:cTn id="53" dur="500" fill="hold"/>
                                        <p:tgtEl>
                                          <p:spTgt spid="16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4" presetID="2" grpId="2" fill="hold">
                                  <p:stCondLst>
                                    <p:cond delay="0"/>
                                  </p:stCondLst>
                                  <p:iterate type="el" backwards="0">
                                    <p:tmAbs val="0"/>
                                  </p:iterate>
                                  <p:childTnLst>
                                    <p:set>
                                      <p:cBhvr>
                                        <p:cTn id="57" fill="hold"/>
                                        <p:tgtEl>
                                          <p:spTgt spid="160">
                                            <p:txEl>
                                              <p:pRg st="9" end="9"/>
                                            </p:txEl>
                                          </p:spTgt>
                                        </p:tgtEl>
                                        <p:attrNameLst>
                                          <p:attrName>style.visibility</p:attrName>
                                        </p:attrNameLst>
                                      </p:cBhvr>
                                      <p:to>
                                        <p:strVal val="visible"/>
                                      </p:to>
                                    </p:set>
                                    <p:anim calcmode="lin" valueType="num">
                                      <p:cBhvr>
                                        <p:cTn id="58" dur="500" fill="hold"/>
                                        <p:tgtEl>
                                          <p:spTgt spid="160">
                                            <p:txEl>
                                              <p:pRg st="9" end="9"/>
                                            </p:txEl>
                                          </p:spTgt>
                                        </p:tgtEl>
                                        <p:attrNameLst>
                                          <p:attrName>ppt_x</p:attrName>
                                        </p:attrNameLst>
                                      </p:cBhvr>
                                      <p:tavLst>
                                        <p:tav tm="0">
                                          <p:val>
                                            <p:strVal val="#ppt_x"/>
                                          </p:val>
                                        </p:tav>
                                        <p:tav tm="100000">
                                          <p:val>
                                            <p:strVal val="#ppt_x"/>
                                          </p:val>
                                        </p:tav>
                                      </p:tavLst>
                                    </p:anim>
                                    <p:anim calcmode="lin" valueType="num">
                                      <p:cBhvr>
                                        <p:cTn id="59" dur="500" fill="hold"/>
                                        <p:tgtEl>
                                          <p:spTgt spid="16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9" grpId="1"/>
      <p:bldP build="p" bldLvl="1" animBg="1" rev="0" advAuto="0" spid="160" grpId="2"/>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问题的复杂性…"/>
          <p:cNvSpPr txBox="1"/>
          <p:nvPr/>
        </p:nvSpPr>
        <p:spPr>
          <a:xfrm>
            <a:off x="89839" y="2731472"/>
            <a:ext cx="8964322" cy="21845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15468" indent="-315468" defTabSz="841247">
              <a:lnSpc>
                <a:spcPct val="80000"/>
              </a:lnSpc>
              <a:spcBef>
                <a:spcPts val="600"/>
              </a:spcBef>
              <a:buClr>
                <a:srgbClr val="2F2F2F"/>
              </a:buClr>
              <a:buSzPct val="50000"/>
              <a:buChar char="ß"/>
              <a:defRPr sz="1900">
                <a:latin typeface="+mn-lt"/>
                <a:ea typeface="+mn-ea"/>
                <a:cs typeface="+mn-cs"/>
                <a:sym typeface="Franklin Gothic Book"/>
              </a:defRPr>
            </a:pPr>
            <a:r>
              <a:t>问题的复杂性</a:t>
            </a:r>
            <a:endParaRPr sz="1800"/>
          </a:p>
          <a:p>
            <a:pPr marL="298864" indent="-298864" defTabSz="841247">
              <a:lnSpc>
                <a:spcPct val="80000"/>
              </a:lnSpc>
              <a:spcBef>
                <a:spcPts val="600"/>
              </a:spcBef>
              <a:buClr>
                <a:srgbClr val="2F2F2F"/>
              </a:buClr>
              <a:buSzPct val="50000"/>
              <a:buChar char="ß"/>
              <a:defRPr sz="1900">
                <a:latin typeface="+mn-lt"/>
                <a:ea typeface="+mn-ea"/>
                <a:cs typeface="+mn-cs"/>
                <a:sym typeface="Franklin Gothic Book"/>
              </a:defRPr>
            </a:pPr>
            <a:r>
              <a:rPr sz="1800"/>
              <a:t>       </a:t>
            </a:r>
            <a:r>
              <a:t>需实现的功能涉及到多方面的技术，目前这些技术大多数还未学习。</a:t>
            </a:r>
          </a:p>
          <a:p>
            <a:pPr marL="315468" indent="-315468" defTabSz="841247">
              <a:lnSpc>
                <a:spcPct val="80000"/>
              </a:lnSpc>
              <a:spcBef>
                <a:spcPts val="600"/>
              </a:spcBef>
              <a:buClr>
                <a:srgbClr val="2F2F2F"/>
              </a:buClr>
              <a:buSzPct val="50000"/>
              <a:buChar char="ß"/>
              <a:defRPr sz="3200">
                <a:latin typeface="+mn-lt"/>
                <a:ea typeface="+mn-ea"/>
                <a:cs typeface="+mn-cs"/>
                <a:sym typeface="Franklin Gothic Book"/>
              </a:defRPr>
            </a:pPr>
          </a:p>
          <a:p>
            <a:pPr marL="315468" indent="-315468" defTabSz="841247">
              <a:lnSpc>
                <a:spcPct val="80000"/>
              </a:lnSpc>
              <a:spcBef>
                <a:spcPts val="600"/>
              </a:spcBef>
              <a:buClr>
                <a:srgbClr val="2F2F2F"/>
              </a:buClr>
              <a:buSzPct val="50000"/>
              <a:buChar char="ß"/>
              <a:defRPr sz="1900">
                <a:latin typeface="+mn-lt"/>
                <a:ea typeface="+mn-ea"/>
                <a:cs typeface="+mn-cs"/>
                <a:sym typeface="Franklin Gothic Book"/>
              </a:defRPr>
            </a:pPr>
            <a:r>
              <a:t>关键技术</a:t>
            </a:r>
            <a:endParaRPr sz="1800"/>
          </a:p>
          <a:p>
            <a:pPr marL="298864" indent="-298864" defTabSz="841247">
              <a:lnSpc>
                <a:spcPct val="80000"/>
              </a:lnSpc>
              <a:spcBef>
                <a:spcPts val="600"/>
              </a:spcBef>
              <a:buClr>
                <a:srgbClr val="2F2F2F"/>
              </a:buClr>
              <a:buSzPct val="50000"/>
              <a:buChar char="ß"/>
              <a:defRPr sz="1900">
                <a:latin typeface="+mn-lt"/>
                <a:ea typeface="+mn-ea"/>
                <a:cs typeface="+mn-cs"/>
                <a:sym typeface="Franklin Gothic Book"/>
              </a:defRPr>
            </a:pPr>
            <a:r>
              <a:rPr sz="1800"/>
              <a:t>      </a:t>
            </a:r>
            <a:r>
              <a:t>用户数据仓库：使用线下备份，即app程序把用户的数据储存在用户设备的硬盘上</a:t>
            </a:r>
          </a:p>
        </p:txBody>
      </p:sp>
      <p:sp>
        <p:nvSpPr>
          <p:cNvPr id="163" name="开发者的技术实力…"/>
          <p:cNvSpPr txBox="1"/>
          <p:nvPr/>
        </p:nvSpPr>
        <p:spPr>
          <a:xfrm>
            <a:off x="128964" y="1525726"/>
            <a:ext cx="9089272" cy="110875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315468" indent="-315468" defTabSz="841247">
              <a:lnSpc>
                <a:spcPct val="80000"/>
              </a:lnSpc>
              <a:spcBef>
                <a:spcPts val="600"/>
              </a:spcBef>
              <a:buClr>
                <a:srgbClr val="2F2F2F"/>
              </a:buClr>
              <a:buSzPct val="50000"/>
              <a:buChar char="ß"/>
              <a:defRPr sz="1900">
                <a:latin typeface="+mn-lt"/>
                <a:ea typeface="+mn-ea"/>
                <a:cs typeface="+mn-cs"/>
                <a:sym typeface="Franklin Gothic Book"/>
              </a:defRPr>
            </a:pPr>
            <a:r>
              <a:t>开发者的技术实力</a:t>
            </a:r>
            <a:endParaRPr sz="1800"/>
          </a:p>
          <a:p>
            <a:pPr marL="298864" indent="-298864" defTabSz="841247">
              <a:lnSpc>
                <a:spcPct val="80000"/>
              </a:lnSpc>
              <a:spcBef>
                <a:spcPts val="600"/>
              </a:spcBef>
              <a:buClr>
                <a:srgbClr val="2F2F2F"/>
              </a:buClr>
              <a:buSzPct val="50000"/>
              <a:buChar char="ß"/>
              <a:defRPr sz="1900">
                <a:latin typeface="+mn-lt"/>
                <a:ea typeface="+mn-ea"/>
                <a:cs typeface="+mn-cs"/>
                <a:sym typeface="Franklin Gothic Book"/>
              </a:defRPr>
            </a:pPr>
            <a:r>
              <a:rPr sz="1800"/>
              <a:t>        </a:t>
            </a:r>
            <a:r>
              <a:t>目前小组成员实力有限，预计开发过程会碰到许多瓶颈。</a:t>
            </a:r>
          </a:p>
          <a:p>
            <a:pPr marL="315468" indent="-315468" defTabSz="841247">
              <a:lnSpc>
                <a:spcPct val="80000"/>
              </a:lnSpc>
              <a:spcBef>
                <a:spcPts val="600"/>
              </a:spcBef>
              <a:buClr>
                <a:srgbClr val="2F2F2F"/>
              </a:buClr>
              <a:buSzPct val="50000"/>
              <a:buChar char="ß"/>
              <a:defRPr sz="1900">
                <a:latin typeface="+mn-lt"/>
                <a:ea typeface="+mn-ea"/>
                <a:cs typeface="+mn-cs"/>
                <a:sym typeface="Franklin Gothic Book"/>
              </a:defRPr>
            </a:pPr>
            <a:r>
              <a:t>        我们小组都有Java基础，C#、Objective-C在学，所以在尝试该游戏的开发。</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标题 1"/>
          <p:cNvSpPr txBox="1"/>
          <p:nvPr>
            <p:ph type="title"/>
          </p:nvPr>
        </p:nvSpPr>
        <p:spPr>
          <a:xfrm>
            <a:off x="457200" y="274637"/>
            <a:ext cx="8229600" cy="1143004"/>
          </a:xfrm>
          <a:prstGeom prst="rect">
            <a:avLst/>
          </a:prstGeom>
        </p:spPr>
        <p:txBody>
          <a:bodyPr/>
          <a:lstStyle/>
          <a:p>
            <a:pPr/>
            <a:r>
              <a:t>工具使用</a:t>
            </a:r>
          </a:p>
        </p:txBody>
      </p:sp>
      <p:sp>
        <p:nvSpPr>
          <p:cNvPr id="166" name="内容占位符 2"/>
          <p:cNvSpPr txBox="1"/>
          <p:nvPr>
            <p:ph type="body" idx="1"/>
          </p:nvPr>
        </p:nvSpPr>
        <p:spPr>
          <a:xfrm>
            <a:off x="457200" y="1600198"/>
            <a:ext cx="8229600" cy="4686325"/>
          </a:xfrm>
          <a:prstGeom prst="rect">
            <a:avLst/>
          </a:prstGeom>
        </p:spPr>
        <p:txBody>
          <a:bodyPr/>
          <a:lstStyle/>
          <a:p>
            <a:pPr marL="318897" indent="-318897" defTabSz="850391">
              <a:lnSpc>
                <a:spcPct val="80000"/>
              </a:lnSpc>
              <a:spcBef>
                <a:spcPts val="400"/>
              </a:spcBef>
              <a:defRPr sz="2046"/>
            </a:pPr>
            <a:r>
              <a:t>VScode：VScode是一个基本完整的开发工具集，它包括了整个软件生命周期中所需要的大部分工具。</a:t>
            </a:r>
          </a:p>
          <a:p>
            <a:pPr marL="318897" indent="-318897" defTabSz="850391">
              <a:lnSpc>
                <a:spcPct val="80000"/>
              </a:lnSpc>
              <a:spcBef>
                <a:spcPts val="400"/>
              </a:spcBef>
              <a:defRPr sz="2046"/>
            </a:pPr>
            <a:r>
              <a:t>Power Designer：Power Designer能方便地对管理信息系统进行分析设计，他几乎包括了数据库模型设计的全过程。</a:t>
            </a:r>
          </a:p>
          <a:p>
            <a:pPr marL="318897" indent="-318897" defTabSz="850391">
              <a:lnSpc>
                <a:spcPct val="80000"/>
              </a:lnSpc>
              <a:spcBef>
                <a:spcPts val="400"/>
              </a:spcBef>
              <a:defRPr sz="2046"/>
            </a:pPr>
            <a:r>
              <a:t>Git：是一个开源的分布式版本控制系统，可以有效、高速的处理从很小到非常大的项目版本管理。</a:t>
            </a:r>
          </a:p>
          <a:p>
            <a:pPr marL="318897" indent="-318897" defTabSz="850391">
              <a:lnSpc>
                <a:spcPct val="80000"/>
              </a:lnSpc>
              <a:spcBef>
                <a:spcPts val="400"/>
              </a:spcBef>
              <a:defRPr sz="2046"/>
            </a:pPr>
            <a:r>
              <a:t>Project：通用的项目管理工具软件。</a:t>
            </a:r>
          </a:p>
          <a:p>
            <a:pPr marL="318897" indent="-318897" defTabSz="850391">
              <a:lnSpc>
                <a:spcPct val="80000"/>
              </a:lnSpc>
              <a:spcBef>
                <a:spcPts val="400"/>
              </a:spcBef>
              <a:defRPr sz="2046"/>
            </a:pPr>
            <a:r>
              <a:t>Axure：较为普及的软件交互式页面设计软件。</a:t>
            </a:r>
          </a:p>
          <a:p>
            <a:pPr marL="318897" indent="-318897" defTabSz="850391">
              <a:lnSpc>
                <a:spcPct val="80000"/>
              </a:lnSpc>
              <a:spcBef>
                <a:spcPts val="400"/>
              </a:spcBef>
              <a:defRPr sz="2046"/>
            </a:pPr>
            <a:r>
              <a:t>Unity3D：一个3D游戏设计引擎，能实现的众多功能，可导出不同平台的APP</a:t>
            </a:r>
          </a:p>
          <a:p>
            <a:pPr marL="318897" indent="-318897" defTabSz="850391">
              <a:lnSpc>
                <a:spcPct val="80000"/>
              </a:lnSpc>
              <a:spcBef>
                <a:spcPts val="400"/>
              </a:spcBef>
              <a:defRPr sz="2046"/>
            </a:pPr>
            <a:r>
              <a:t>photoshop：图像处理是对已有的位图图像进行编辑加工处理以及运用一些特殊效果，其重点在于对图像的处理加工；图形创作软件是按照自己的构思创意，使用</a:t>
            </a:r>
            <a:r>
              <a:rPr>
                <a:hlinkClick r:id="rId2" invalidUrl="" action="" tgtFrame="" tooltip="" history="1" highlightClick="0" endSnd="0"/>
              </a:rPr>
              <a:t>矢量图形</a:t>
            </a:r>
            <a:r>
              <a:t>等来设计图形。</a:t>
            </a:r>
          </a:p>
        </p:txBody>
      </p:sp>
    </p:spTree>
  </p:cSld>
  <p:clrMapOvr>
    <a:masterClrMapping/>
  </p:clrMapOvr>
  <mc:AlternateContent xmlns:mc="http://schemas.openxmlformats.org/markup-compatibility/2006">
    <mc:Choice xmlns:p14="http://schemas.microsoft.com/office/powerpoint/2010/main" Requires="p14">
      <p:transition spd="med" advClick="1" p14:dur="1000">
        <p14:switc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65"/>
                                        </p:tgtEl>
                                        <p:attrNameLst>
                                          <p:attrName>style.visibility</p:attrName>
                                        </p:attrNameLst>
                                      </p:cBhvr>
                                      <p:to>
                                        <p:strVal val="visible"/>
                                      </p:to>
                                    </p:set>
                                    <p:animEffect filter="dissolve" transition="in">
                                      <p:cBhvr>
                                        <p:cTn id="7" dur="2000"/>
                                        <p:tgtEl>
                                          <p:spTgt spid="16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 grpId="2" fill="hold">
                                  <p:stCondLst>
                                    <p:cond delay="0"/>
                                  </p:stCondLst>
                                  <p:iterate type="el" backwards="0">
                                    <p:tmAbs val="0"/>
                                  </p:iterate>
                                  <p:childTnLst>
                                    <p:set>
                                      <p:cBhvr>
                                        <p:cTn id="11" fill="hold"/>
                                        <p:tgtEl>
                                          <p:spTgt spid="166">
                                            <p:bg/>
                                          </p:spTgt>
                                        </p:tgtEl>
                                        <p:attrNameLst>
                                          <p:attrName>style.visibility</p:attrName>
                                        </p:attrNameLst>
                                      </p:cBhvr>
                                      <p:to>
                                        <p:strVal val="visible"/>
                                      </p:to>
                                    </p:set>
                                    <p:anim calcmode="lin" valueType="num">
                                      <p:cBhvr>
                                        <p:cTn id="12" dur="1000" fill="hold"/>
                                        <p:tgtEl>
                                          <p:spTgt spid="166">
                                            <p:bg/>
                                          </p:spTgt>
                                        </p:tgtEl>
                                        <p:attrNameLst>
                                          <p:attrName>ppt_x</p:attrName>
                                        </p:attrNameLst>
                                      </p:cBhvr>
                                      <p:tavLst>
                                        <p:tav tm="0">
                                          <p:val>
                                            <p:strVal val="#ppt_x"/>
                                          </p:val>
                                        </p:tav>
                                        <p:tav tm="100000">
                                          <p:val>
                                            <p:strVal val="#ppt_x"/>
                                          </p:val>
                                        </p:tav>
                                      </p:tavLst>
                                    </p:anim>
                                    <p:anim calcmode="lin" valueType="num">
                                      <p:cBhvr>
                                        <p:cTn id="13" dur="1000" fill="hold"/>
                                        <p:tgtEl>
                                          <p:spTgt spid="166">
                                            <p:bg/>
                                          </p:spTgt>
                                        </p:tgtEl>
                                        <p:attrNameLst>
                                          <p:attrName>ppt_y</p:attrName>
                                        </p:attrNameLst>
                                      </p:cBhvr>
                                      <p:tavLst>
                                        <p:tav tm="0">
                                          <p:val>
                                            <p:strVal val="1+#ppt_h/2"/>
                                          </p:val>
                                        </p:tav>
                                        <p:tav tm="100000">
                                          <p:val>
                                            <p:strVal val="#ppt_y"/>
                                          </p:val>
                                        </p:tav>
                                      </p:tavLst>
                                    </p:anim>
                                  </p:childTnLst>
                                </p:cTn>
                              </p:par>
                              <p:par>
                                <p:cTn id="14" presetClass="entr" nodeType="withEffect" presetSubtype="4" presetID="2" grpId="2" fill="hold">
                                  <p:stCondLst>
                                    <p:cond delay="0"/>
                                  </p:stCondLst>
                                  <p:iterate type="el" backwards="0">
                                    <p:tmAbs val="0"/>
                                  </p:iterate>
                                  <p:childTnLst>
                                    <p:set>
                                      <p:cBhvr>
                                        <p:cTn id="15" fill="hold"/>
                                        <p:tgtEl>
                                          <p:spTgt spid="166">
                                            <p:txEl>
                                              <p:pRg st="0" end="0"/>
                                            </p:txEl>
                                          </p:spTgt>
                                        </p:tgtEl>
                                        <p:attrNameLst>
                                          <p:attrName>style.visibility</p:attrName>
                                        </p:attrNameLst>
                                      </p:cBhvr>
                                      <p:to>
                                        <p:strVal val="visible"/>
                                      </p:to>
                                    </p:set>
                                    <p:anim calcmode="lin" valueType="num">
                                      <p:cBhvr>
                                        <p:cTn id="16" dur="1000" fill="hold"/>
                                        <p:tgtEl>
                                          <p:spTgt spid="166">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66">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Class="entr" nodeType="afterEffect" presetSubtype="4" presetID="2" grpId="2" fill="hold">
                                  <p:stCondLst>
                                    <p:cond delay="0"/>
                                  </p:stCondLst>
                                  <p:iterate type="el" backwards="0">
                                    <p:tmAbs val="0"/>
                                  </p:iterate>
                                  <p:childTnLst>
                                    <p:set>
                                      <p:cBhvr>
                                        <p:cTn id="20" fill="hold"/>
                                        <p:tgtEl>
                                          <p:spTgt spid="166">
                                            <p:txEl>
                                              <p:pRg st="1" end="1"/>
                                            </p:txEl>
                                          </p:spTgt>
                                        </p:tgtEl>
                                        <p:attrNameLst>
                                          <p:attrName>style.visibility</p:attrName>
                                        </p:attrNameLst>
                                      </p:cBhvr>
                                      <p:to>
                                        <p:strVal val="visible"/>
                                      </p:to>
                                    </p:set>
                                    <p:anim calcmode="lin" valueType="num">
                                      <p:cBhvr>
                                        <p:cTn id="21" dur="1000" fill="hold"/>
                                        <p:tgtEl>
                                          <p:spTgt spid="16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1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4" presetID="2" grpId="2" fill="hold">
                                  <p:stCondLst>
                                    <p:cond delay="0"/>
                                  </p:stCondLst>
                                  <p:iterate type="el" backwards="0">
                                    <p:tmAbs val="0"/>
                                  </p:iterate>
                                  <p:childTnLst>
                                    <p:set>
                                      <p:cBhvr>
                                        <p:cTn id="26" fill="hold"/>
                                        <p:tgtEl>
                                          <p:spTgt spid="166">
                                            <p:txEl>
                                              <p:pRg st="2" end="2"/>
                                            </p:txEl>
                                          </p:spTgt>
                                        </p:tgtEl>
                                        <p:attrNameLst>
                                          <p:attrName>style.visibility</p:attrName>
                                        </p:attrNameLst>
                                      </p:cBhvr>
                                      <p:to>
                                        <p:strVal val="visible"/>
                                      </p:to>
                                    </p:set>
                                    <p:anim calcmode="lin" valueType="num">
                                      <p:cBhvr>
                                        <p:cTn id="27" dur="1000" fill="hold"/>
                                        <p:tgtEl>
                                          <p:spTgt spid="16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4" presetID="2" grpId="2" fill="hold">
                                  <p:stCondLst>
                                    <p:cond delay="0"/>
                                  </p:stCondLst>
                                  <p:iterate type="el" backwards="0">
                                    <p:tmAbs val="0"/>
                                  </p:iterate>
                                  <p:childTnLst>
                                    <p:set>
                                      <p:cBhvr>
                                        <p:cTn id="32" fill="hold"/>
                                        <p:tgtEl>
                                          <p:spTgt spid="166">
                                            <p:txEl>
                                              <p:pRg st="3" end="3"/>
                                            </p:txEl>
                                          </p:spTgt>
                                        </p:tgtEl>
                                        <p:attrNameLst>
                                          <p:attrName>style.visibility</p:attrName>
                                        </p:attrNameLst>
                                      </p:cBhvr>
                                      <p:to>
                                        <p:strVal val="visible"/>
                                      </p:to>
                                    </p:set>
                                    <p:anim calcmode="lin" valueType="num">
                                      <p:cBhvr>
                                        <p:cTn id="33" dur="1000" fill="hold"/>
                                        <p:tgtEl>
                                          <p:spTgt spid="166">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4" presetID="2" grpId="2" fill="hold">
                                  <p:stCondLst>
                                    <p:cond delay="0"/>
                                  </p:stCondLst>
                                  <p:iterate type="el" backwards="0">
                                    <p:tmAbs val="0"/>
                                  </p:iterate>
                                  <p:childTnLst>
                                    <p:set>
                                      <p:cBhvr>
                                        <p:cTn id="38" fill="hold"/>
                                        <p:tgtEl>
                                          <p:spTgt spid="166">
                                            <p:txEl>
                                              <p:pRg st="4" end="4"/>
                                            </p:txEl>
                                          </p:spTgt>
                                        </p:tgtEl>
                                        <p:attrNameLst>
                                          <p:attrName>style.visibility</p:attrName>
                                        </p:attrNameLst>
                                      </p:cBhvr>
                                      <p:to>
                                        <p:strVal val="visible"/>
                                      </p:to>
                                    </p:set>
                                    <p:anim calcmode="lin" valueType="num">
                                      <p:cBhvr>
                                        <p:cTn id="39" dur="1000" fill="hold"/>
                                        <p:tgtEl>
                                          <p:spTgt spid="166">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1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4" presetID="2" grpId="2" fill="hold">
                                  <p:stCondLst>
                                    <p:cond delay="0"/>
                                  </p:stCondLst>
                                  <p:iterate type="el" backwards="0">
                                    <p:tmAbs val="0"/>
                                  </p:iterate>
                                  <p:childTnLst>
                                    <p:set>
                                      <p:cBhvr>
                                        <p:cTn id="44" fill="hold"/>
                                        <p:tgtEl>
                                          <p:spTgt spid="166">
                                            <p:txEl>
                                              <p:pRg st="5" end="5"/>
                                            </p:txEl>
                                          </p:spTgt>
                                        </p:tgtEl>
                                        <p:attrNameLst>
                                          <p:attrName>style.visibility</p:attrName>
                                        </p:attrNameLst>
                                      </p:cBhvr>
                                      <p:to>
                                        <p:strVal val="visible"/>
                                      </p:to>
                                    </p:set>
                                    <p:anim calcmode="lin" valueType="num">
                                      <p:cBhvr>
                                        <p:cTn id="45" dur="1000" fill="hold"/>
                                        <p:tgtEl>
                                          <p:spTgt spid="166">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16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4" presetID="2" grpId="2" fill="hold">
                                  <p:stCondLst>
                                    <p:cond delay="0"/>
                                  </p:stCondLst>
                                  <p:iterate type="el" backwards="0">
                                    <p:tmAbs val="0"/>
                                  </p:iterate>
                                  <p:childTnLst>
                                    <p:set>
                                      <p:cBhvr>
                                        <p:cTn id="50" fill="hold"/>
                                        <p:tgtEl>
                                          <p:spTgt spid="166">
                                            <p:txEl>
                                              <p:pRg st="6" end="6"/>
                                            </p:txEl>
                                          </p:spTgt>
                                        </p:tgtEl>
                                        <p:attrNameLst>
                                          <p:attrName>style.visibility</p:attrName>
                                        </p:attrNameLst>
                                      </p:cBhvr>
                                      <p:to>
                                        <p:strVal val="visible"/>
                                      </p:to>
                                    </p:set>
                                    <p:anim calcmode="lin" valueType="num">
                                      <p:cBhvr>
                                        <p:cTn id="51" dur="1000" fill="hold"/>
                                        <p:tgtEl>
                                          <p:spTgt spid="166">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16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4" presetID="2" grpId="2" fill="hold">
                                  <p:stCondLst>
                                    <p:cond delay="0"/>
                                  </p:stCondLst>
                                  <p:iterate type="el" backwards="0">
                                    <p:tmAbs val="0"/>
                                  </p:iterate>
                                  <p:childTnLst>
                                    <p:set>
                                      <p:cBhvr>
                                        <p:cTn id="56" fill="hold"/>
                                        <p:tgtEl>
                                          <p:spTgt spid="166">
                                            <p:txEl>
                                              <p:pRg st="7" end="7"/>
                                            </p:txEl>
                                          </p:spTgt>
                                        </p:tgtEl>
                                        <p:attrNameLst>
                                          <p:attrName>style.visibility</p:attrName>
                                        </p:attrNameLst>
                                      </p:cBhvr>
                                      <p:to>
                                        <p:strVal val="visible"/>
                                      </p:to>
                                    </p:set>
                                    <p:anim calcmode="lin" valueType="num">
                                      <p:cBhvr>
                                        <p:cTn id="57" dur="1000" fill="hold"/>
                                        <p:tgtEl>
                                          <p:spTgt spid="16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6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6" grpId="2"/>
      <p:bldP build="whole" bldLvl="1" animBg="1" rev="0" advAuto="0" spid="165"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标题 1"/>
          <p:cNvSpPr txBox="1"/>
          <p:nvPr>
            <p:ph type="title"/>
          </p:nvPr>
        </p:nvSpPr>
        <p:spPr>
          <a:xfrm>
            <a:off x="457200" y="274637"/>
            <a:ext cx="8229600" cy="1143004"/>
          </a:xfrm>
          <a:prstGeom prst="rect">
            <a:avLst/>
          </a:prstGeom>
        </p:spPr>
        <p:txBody>
          <a:bodyPr/>
          <a:lstStyle/>
          <a:p>
            <a:pPr/>
            <a:r>
              <a:t>开发环境</a:t>
            </a:r>
          </a:p>
        </p:txBody>
      </p:sp>
      <p:sp>
        <p:nvSpPr>
          <p:cNvPr id="169" name="内容占位符 2"/>
          <p:cNvSpPr txBox="1"/>
          <p:nvPr>
            <p:ph type="body" idx="1"/>
          </p:nvPr>
        </p:nvSpPr>
        <p:spPr>
          <a:xfrm>
            <a:off x="152398" y="1831999"/>
            <a:ext cx="6770938" cy="4133059"/>
          </a:xfrm>
          <a:prstGeom prst="rect">
            <a:avLst/>
          </a:prstGeom>
        </p:spPr>
        <p:txBody>
          <a:bodyPr/>
          <a:lstStyle/>
          <a:p>
            <a:pPr>
              <a:lnSpc>
                <a:spcPct val="90000"/>
              </a:lnSpc>
            </a:pPr>
            <a:r>
              <a:t>硬件环境：PC</a:t>
            </a:r>
          </a:p>
          <a:p>
            <a:pPr>
              <a:lnSpc>
                <a:spcPct val="90000"/>
              </a:lnSpc>
            </a:pPr>
            <a:r>
              <a:t>操作系统：windows10 &amp; Mac OS</a:t>
            </a:r>
          </a:p>
          <a:p>
            <a:pPr>
              <a:lnSpc>
                <a:spcPct val="90000"/>
              </a:lnSpc>
            </a:pPr>
            <a:r>
              <a:t>开发语言：Java、C#、Objective-C</a:t>
            </a:r>
          </a:p>
          <a:p>
            <a:pPr>
              <a:lnSpc>
                <a:spcPct val="90000"/>
              </a:lnSpc>
            </a:pPr>
            <a:r>
              <a:t>支持软件：VS</a:t>
            </a:r>
            <a:r>
              <a:rPr>
                <a:latin typeface="宋体"/>
                <a:ea typeface="宋体"/>
                <a:cs typeface="宋体"/>
                <a:sym typeface="宋体"/>
              </a:rPr>
              <a:t>、</a:t>
            </a:r>
            <a:r>
              <a:t>AxureRP</a:t>
            </a:r>
            <a:r>
              <a:rPr>
                <a:latin typeface="宋体"/>
                <a:ea typeface="宋体"/>
                <a:cs typeface="宋体"/>
                <a:sym typeface="宋体"/>
              </a:rPr>
              <a:t>、</a:t>
            </a:r>
            <a:r>
              <a:t>Git</a:t>
            </a:r>
            <a:r>
              <a:rPr>
                <a:latin typeface="宋体"/>
                <a:ea typeface="宋体"/>
                <a:cs typeface="宋体"/>
                <a:sym typeface="宋体"/>
              </a:rPr>
              <a:t>、</a:t>
            </a:r>
            <a:r>
              <a:t>office</a:t>
            </a:r>
            <a:r>
              <a:rPr>
                <a:latin typeface="宋体"/>
                <a:ea typeface="宋体"/>
                <a:cs typeface="宋体"/>
                <a:sym typeface="宋体"/>
              </a:rPr>
              <a:t>、</a:t>
            </a:r>
            <a:r>
              <a:t>powerdesigner</a:t>
            </a:r>
            <a:r>
              <a:rPr>
                <a:latin typeface="宋体"/>
                <a:ea typeface="宋体"/>
                <a:cs typeface="宋体"/>
                <a:sym typeface="宋体"/>
              </a:rPr>
              <a:t>、</a:t>
            </a:r>
            <a:r>
              <a:t>Project</a:t>
            </a:r>
            <a:r>
              <a:rPr>
                <a:latin typeface="宋体"/>
                <a:ea typeface="宋体"/>
                <a:cs typeface="宋体"/>
                <a:sym typeface="宋体"/>
              </a:rPr>
              <a:t>、</a:t>
            </a:r>
            <a:r>
              <a:t>unity3D</a:t>
            </a:r>
          </a:p>
        </p:txBody>
      </p:sp>
      <p:pic>
        <p:nvPicPr>
          <p:cNvPr id="170" name="Picture 2" descr="Picture 2"/>
          <p:cNvPicPr>
            <a:picLocks noChangeAspect="1"/>
          </p:cNvPicPr>
          <p:nvPr/>
        </p:nvPicPr>
        <p:blipFill>
          <a:blip r:embed="rId2">
            <a:extLst/>
          </a:blip>
          <a:stretch>
            <a:fillRect/>
          </a:stretch>
        </p:blipFill>
        <p:spPr>
          <a:xfrm>
            <a:off x="6575524" y="3979662"/>
            <a:ext cx="2381253" cy="247650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69">
                                            <p:bg/>
                                          </p:spTgt>
                                        </p:tgtEl>
                                        <p:attrNameLst>
                                          <p:attrName>style.visibility</p:attrName>
                                        </p:attrNameLst>
                                      </p:cBhvr>
                                      <p:to>
                                        <p:strVal val="visible"/>
                                      </p:to>
                                    </p:set>
                                    <p:animEffect filter="dissolve" transition="in">
                                      <p:cBhvr>
                                        <p:cTn id="7" dur="500"/>
                                        <p:tgtEl>
                                          <p:spTgt spid="169">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69">
                                            <p:txEl>
                                              <p:pRg st="0" end="0"/>
                                            </p:txEl>
                                          </p:spTgt>
                                        </p:tgtEl>
                                        <p:attrNameLst>
                                          <p:attrName>style.visibility</p:attrName>
                                        </p:attrNameLst>
                                      </p:cBhvr>
                                      <p:to>
                                        <p:strVal val="visible"/>
                                      </p:to>
                                    </p:set>
                                    <p:animEffect filter="dissolve" transition="in">
                                      <p:cBhvr>
                                        <p:cTn id="10" dur="500"/>
                                        <p:tgtEl>
                                          <p:spTgt spid="169">
                                            <p:txEl>
                                              <p:pRg st="0" end="0"/>
                                            </p:txEl>
                                          </p:spTgt>
                                        </p:tgtEl>
                                      </p:cBhvr>
                                    </p:animEffect>
                                  </p:childTnLst>
                                </p:cTn>
                              </p:par>
                            </p:childTnLst>
                          </p:cTn>
                        </p:par>
                        <p:par>
                          <p:cTn id="11" fill="hold">
                            <p:stCondLst>
                              <p:cond delay="500"/>
                            </p:stCondLst>
                            <p:childTnLst>
                              <p:par>
                                <p:cTn id="12" presetClass="entr" nodeType="afterEffect" presetID="9" grpId="1" fill="hold">
                                  <p:stCondLst>
                                    <p:cond delay="0"/>
                                  </p:stCondLst>
                                  <p:iterate type="el" backwards="0">
                                    <p:tmAbs val="0"/>
                                  </p:iterate>
                                  <p:childTnLst>
                                    <p:set>
                                      <p:cBhvr>
                                        <p:cTn id="13" fill="hold"/>
                                        <p:tgtEl>
                                          <p:spTgt spid="169">
                                            <p:txEl>
                                              <p:pRg st="1" end="1"/>
                                            </p:txEl>
                                          </p:spTgt>
                                        </p:tgtEl>
                                        <p:attrNameLst>
                                          <p:attrName>style.visibility</p:attrName>
                                        </p:attrNameLst>
                                      </p:cBhvr>
                                      <p:to>
                                        <p:strVal val="visible"/>
                                      </p:to>
                                    </p:set>
                                    <p:animEffect filter="dissolve" transition="in">
                                      <p:cBhvr>
                                        <p:cTn id="14" dur="500"/>
                                        <p:tgtEl>
                                          <p:spTgt spid="16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Class="entr" nodeType="clickEffect" presetID="9" grpId="1" fill="hold">
                                  <p:stCondLst>
                                    <p:cond delay="0"/>
                                  </p:stCondLst>
                                  <p:iterate type="el" backwards="0">
                                    <p:tmAbs val="0"/>
                                  </p:iterate>
                                  <p:childTnLst>
                                    <p:set>
                                      <p:cBhvr>
                                        <p:cTn id="18" fill="hold"/>
                                        <p:tgtEl>
                                          <p:spTgt spid="169">
                                            <p:txEl>
                                              <p:pRg st="2" end="2"/>
                                            </p:txEl>
                                          </p:spTgt>
                                        </p:tgtEl>
                                        <p:attrNameLst>
                                          <p:attrName>style.visibility</p:attrName>
                                        </p:attrNameLst>
                                      </p:cBhvr>
                                      <p:to>
                                        <p:strVal val="visible"/>
                                      </p:to>
                                    </p:set>
                                    <p:animEffect filter="dissolve" transition="in">
                                      <p:cBhvr>
                                        <p:cTn id="19" dur="500"/>
                                        <p:tgtEl>
                                          <p:spTgt spid="16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ID="9" grpId="1" fill="hold">
                                  <p:stCondLst>
                                    <p:cond delay="0"/>
                                  </p:stCondLst>
                                  <p:iterate type="el" backwards="0">
                                    <p:tmAbs val="0"/>
                                  </p:iterate>
                                  <p:childTnLst>
                                    <p:set>
                                      <p:cBhvr>
                                        <p:cTn id="23" fill="hold"/>
                                        <p:tgtEl>
                                          <p:spTgt spid="169">
                                            <p:txEl>
                                              <p:pRg st="3" end="3"/>
                                            </p:txEl>
                                          </p:spTgt>
                                        </p:tgtEl>
                                        <p:attrNameLst>
                                          <p:attrName>style.visibility</p:attrName>
                                        </p:attrNameLst>
                                      </p:cBhvr>
                                      <p:to>
                                        <p:strVal val="visible"/>
                                      </p:to>
                                    </p:set>
                                    <p:animEffect filter="dissolve" transition="in">
                                      <p:cBhvr>
                                        <p:cTn id="24" dur="500"/>
                                        <p:tgtEl>
                                          <p:spTgt spid="169">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9"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成本预算"/>
          <p:cNvSpPr txBox="1"/>
          <p:nvPr>
            <p:ph type="title"/>
          </p:nvPr>
        </p:nvSpPr>
        <p:spPr>
          <a:xfrm>
            <a:off x="457200" y="2857500"/>
            <a:ext cx="8229600" cy="1143000"/>
          </a:xfrm>
          <a:prstGeom prst="rect">
            <a:avLst/>
          </a:prstGeom>
        </p:spPr>
        <p:txBody>
          <a:bodyPr/>
          <a:lstStyle>
            <a:lvl1pPr defTabSz="905255">
              <a:defRPr sz="5900"/>
            </a:lvl1pPr>
          </a:lstStyle>
          <a:p>
            <a:pPr/>
            <a:r>
              <a:t>成本预算</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72"/>
                                        </p:tgtEl>
                                        <p:attrNameLst>
                                          <p:attrName>style.visibility</p:attrName>
                                        </p:attrNameLst>
                                      </p:cBhvr>
                                      <p:to>
                                        <p:strVal val="visible"/>
                                      </p:to>
                                    </p:set>
                                    <p:animEffect filter="wipe(left)" transition="in">
                                      <p:cBhvr>
                                        <p:cTn id="7"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2"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标题 1"/>
          <p:cNvSpPr txBox="1"/>
          <p:nvPr>
            <p:ph type="title"/>
          </p:nvPr>
        </p:nvSpPr>
        <p:spPr>
          <a:xfrm>
            <a:off x="457200" y="274637"/>
            <a:ext cx="8229600" cy="1143004"/>
          </a:xfrm>
          <a:prstGeom prst="rect">
            <a:avLst/>
          </a:prstGeom>
        </p:spPr>
        <p:txBody>
          <a:bodyPr/>
          <a:lstStyle/>
          <a:p>
            <a:pPr/>
            <a:r>
              <a:t>设备成本</a:t>
            </a:r>
          </a:p>
        </p:txBody>
      </p:sp>
      <p:sp>
        <p:nvSpPr>
          <p:cNvPr id="175" name="内容占位符 2"/>
          <p:cNvSpPr txBox="1"/>
          <p:nvPr>
            <p:ph type="body" idx="1"/>
          </p:nvPr>
        </p:nvSpPr>
        <p:spPr>
          <a:xfrm>
            <a:off x="457200" y="1600198"/>
            <a:ext cx="8229600" cy="4686325"/>
          </a:xfrm>
          <a:prstGeom prst="rect">
            <a:avLst/>
          </a:prstGeom>
        </p:spPr>
        <p:txBody>
          <a:bodyPr/>
          <a:lstStyle/>
          <a:p>
            <a:pPr marL="236599" indent="-236599" defTabSz="630936">
              <a:lnSpc>
                <a:spcPct val="90000"/>
              </a:lnSpc>
              <a:spcBef>
                <a:spcPts val="500"/>
              </a:spcBef>
              <a:defRPr sz="2200"/>
            </a:pPr>
            <a:r>
              <a:t>	开发地点：宿舍、图书馆</a:t>
            </a:r>
          </a:p>
          <a:p>
            <a:pPr marL="236599" indent="-236599" defTabSz="630936">
              <a:lnSpc>
                <a:spcPct val="90000"/>
              </a:lnSpc>
              <a:spcBef>
                <a:spcPts val="500"/>
              </a:spcBef>
              <a:defRPr sz="2200"/>
            </a:pPr>
            <a:r>
              <a:t>	实验设备：个人PC 机、个人笔记本、个人移动端。</a:t>
            </a:r>
          </a:p>
          <a:p>
            <a:pPr marL="236599" indent="-236599" defTabSz="630936">
              <a:lnSpc>
                <a:spcPct val="90000"/>
              </a:lnSpc>
              <a:spcBef>
                <a:spcPts val="500"/>
              </a:spcBef>
              <a:defRPr sz="2200"/>
            </a:pPr>
            <a:r>
              <a:t>	项目资源维护需求的数目和类型：3台个人笔记本、3部个人移动终端。</a:t>
            </a:r>
          </a:p>
          <a:p>
            <a:pPr marL="236599" indent="-236599" defTabSz="630936">
              <a:lnSpc>
                <a:spcPct val="90000"/>
              </a:lnSpc>
              <a:spcBef>
                <a:spcPts val="500"/>
              </a:spcBef>
              <a:defRPr sz="2200"/>
            </a:pPr>
            <a:r>
              <a:t>	计算机内存要求：内存≥4G</a:t>
            </a:r>
          </a:p>
          <a:p>
            <a:pPr marL="236599" indent="-236599" defTabSz="630936">
              <a:lnSpc>
                <a:spcPct val="90000"/>
              </a:lnSpc>
              <a:spcBef>
                <a:spcPts val="500"/>
              </a:spcBef>
              <a:defRPr sz="2200"/>
            </a:pPr>
            <a:r>
              <a:t>	显卡要求：独显2G及以上</a:t>
            </a:r>
          </a:p>
          <a:p>
            <a:pPr marL="236599" indent="-236599" defTabSz="630936">
              <a:lnSpc>
                <a:spcPct val="90000"/>
              </a:lnSpc>
              <a:spcBef>
                <a:spcPts val="500"/>
              </a:spcBef>
              <a:defRPr sz="2200"/>
            </a:pPr>
            <a:r>
              <a:t>	操作系统：Windows操作系统 &amp; Mac OS操作系统</a:t>
            </a:r>
          </a:p>
          <a:p>
            <a:pPr marL="236599" indent="-236599" defTabSz="630936">
              <a:lnSpc>
                <a:spcPct val="90000"/>
              </a:lnSpc>
              <a:spcBef>
                <a:spcPts val="500"/>
              </a:spcBef>
              <a:defRPr sz="2200"/>
            </a:pPr>
            <a:r>
              <a:t>	数据存储能力：磁盘类型SSD 16TB容量 </a:t>
            </a:r>
          </a:p>
          <a:p>
            <a:pPr marL="236599" indent="-236599" defTabSz="630936">
              <a:lnSpc>
                <a:spcPct val="90000"/>
              </a:lnSpc>
              <a:spcBef>
                <a:spcPts val="500"/>
              </a:spcBef>
              <a:defRPr sz="2200"/>
            </a:pPr>
            <a:r>
              <a:t>	网络服务吞吐能力：150Mbps  时延2ms</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174"/>
                                        </p:tgtEl>
                                        <p:attrNameLst>
                                          <p:attrName>style.visibility</p:attrName>
                                        </p:attrNameLst>
                                      </p:cBhvr>
                                      <p:to>
                                        <p:strVal val="visible"/>
                                      </p:to>
                                    </p:set>
                                    <p:animEffect filter="wipe(down)" transition="in">
                                      <p:cBhvr>
                                        <p:cTn id="7" dur="5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6" presetID="4" grpId="2" fill="hold">
                                  <p:stCondLst>
                                    <p:cond delay="0"/>
                                  </p:stCondLst>
                                  <p:iterate type="el" backwards="0">
                                    <p:tmAbs val="0"/>
                                  </p:iterate>
                                  <p:childTnLst>
                                    <p:set>
                                      <p:cBhvr>
                                        <p:cTn id="11" fill="hold"/>
                                        <p:tgtEl>
                                          <p:spTgt spid="175">
                                            <p:bg/>
                                          </p:spTgt>
                                        </p:tgtEl>
                                        <p:attrNameLst>
                                          <p:attrName>style.visibility</p:attrName>
                                        </p:attrNameLst>
                                      </p:cBhvr>
                                      <p:to>
                                        <p:strVal val="visible"/>
                                      </p:to>
                                    </p:set>
                                    <p:animEffect filter="box(in)" transition="in">
                                      <p:cBhvr>
                                        <p:cTn id="12" dur="2000"/>
                                        <p:tgtEl>
                                          <p:spTgt spid="175">
                                            <p:bg/>
                                          </p:spTgt>
                                        </p:tgtEl>
                                      </p:cBhvr>
                                    </p:animEffect>
                                  </p:childTnLst>
                                </p:cTn>
                              </p:par>
                              <p:par>
                                <p:cTn id="13" presetClass="entr" nodeType="withEffect" presetSubtype="16" presetID="4" grpId="2" fill="hold">
                                  <p:stCondLst>
                                    <p:cond delay="0"/>
                                  </p:stCondLst>
                                  <p:iterate type="el" backwards="0">
                                    <p:tmAbs val="0"/>
                                  </p:iterate>
                                  <p:childTnLst>
                                    <p:set>
                                      <p:cBhvr>
                                        <p:cTn id="14" fill="hold"/>
                                        <p:tgtEl>
                                          <p:spTgt spid="175">
                                            <p:txEl>
                                              <p:pRg st="0" end="0"/>
                                            </p:txEl>
                                          </p:spTgt>
                                        </p:tgtEl>
                                        <p:attrNameLst>
                                          <p:attrName>style.visibility</p:attrName>
                                        </p:attrNameLst>
                                      </p:cBhvr>
                                      <p:to>
                                        <p:strVal val="visible"/>
                                      </p:to>
                                    </p:set>
                                    <p:animEffect filter="box(in)" transition="in">
                                      <p:cBhvr>
                                        <p:cTn id="15" dur="2000"/>
                                        <p:tgtEl>
                                          <p:spTgt spid="175">
                                            <p:txEl>
                                              <p:pRg st="0" end="0"/>
                                            </p:txEl>
                                          </p:spTgt>
                                        </p:tgtEl>
                                      </p:cBhvr>
                                    </p:animEffect>
                                  </p:childTnLst>
                                </p:cTn>
                              </p:par>
                            </p:childTnLst>
                          </p:cTn>
                        </p:par>
                        <p:par>
                          <p:cTn id="16" fill="hold">
                            <p:stCondLst>
                              <p:cond delay="2000"/>
                            </p:stCondLst>
                            <p:childTnLst>
                              <p:par>
                                <p:cTn id="17" presetClass="entr" nodeType="afterEffect" presetSubtype="16" presetID="4" grpId="2" fill="hold">
                                  <p:stCondLst>
                                    <p:cond delay="0"/>
                                  </p:stCondLst>
                                  <p:iterate type="el" backwards="0">
                                    <p:tmAbs val="0"/>
                                  </p:iterate>
                                  <p:childTnLst>
                                    <p:set>
                                      <p:cBhvr>
                                        <p:cTn id="18" fill="hold"/>
                                        <p:tgtEl>
                                          <p:spTgt spid="175">
                                            <p:txEl>
                                              <p:pRg st="1" end="1"/>
                                            </p:txEl>
                                          </p:spTgt>
                                        </p:tgtEl>
                                        <p:attrNameLst>
                                          <p:attrName>style.visibility</p:attrName>
                                        </p:attrNameLst>
                                      </p:cBhvr>
                                      <p:to>
                                        <p:strVal val="visible"/>
                                      </p:to>
                                    </p:set>
                                    <p:animEffect filter="box(in)" transition="in">
                                      <p:cBhvr>
                                        <p:cTn id="19" dur="2000"/>
                                        <p:tgtEl>
                                          <p:spTgt spid="17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16" presetID="4" grpId="2" fill="hold">
                                  <p:stCondLst>
                                    <p:cond delay="0"/>
                                  </p:stCondLst>
                                  <p:iterate type="el" backwards="0">
                                    <p:tmAbs val="0"/>
                                  </p:iterate>
                                  <p:childTnLst>
                                    <p:set>
                                      <p:cBhvr>
                                        <p:cTn id="23" fill="hold"/>
                                        <p:tgtEl>
                                          <p:spTgt spid="175">
                                            <p:txEl>
                                              <p:pRg st="2" end="2"/>
                                            </p:txEl>
                                          </p:spTgt>
                                        </p:tgtEl>
                                        <p:attrNameLst>
                                          <p:attrName>style.visibility</p:attrName>
                                        </p:attrNameLst>
                                      </p:cBhvr>
                                      <p:to>
                                        <p:strVal val="visible"/>
                                      </p:to>
                                    </p:set>
                                    <p:animEffect filter="box(in)" transition="in">
                                      <p:cBhvr>
                                        <p:cTn id="24" dur="2000"/>
                                        <p:tgtEl>
                                          <p:spTgt spid="17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16" presetID="4" grpId="2" fill="hold">
                                  <p:stCondLst>
                                    <p:cond delay="0"/>
                                  </p:stCondLst>
                                  <p:iterate type="el" backwards="0">
                                    <p:tmAbs val="0"/>
                                  </p:iterate>
                                  <p:childTnLst>
                                    <p:set>
                                      <p:cBhvr>
                                        <p:cTn id="28" fill="hold"/>
                                        <p:tgtEl>
                                          <p:spTgt spid="175">
                                            <p:txEl>
                                              <p:pRg st="3" end="3"/>
                                            </p:txEl>
                                          </p:spTgt>
                                        </p:tgtEl>
                                        <p:attrNameLst>
                                          <p:attrName>style.visibility</p:attrName>
                                        </p:attrNameLst>
                                      </p:cBhvr>
                                      <p:to>
                                        <p:strVal val="visible"/>
                                      </p:to>
                                    </p:set>
                                    <p:animEffect filter="box(in)" transition="in">
                                      <p:cBhvr>
                                        <p:cTn id="29" dur="2000"/>
                                        <p:tgtEl>
                                          <p:spTgt spid="17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16" presetID="4" grpId="2" fill="hold">
                                  <p:stCondLst>
                                    <p:cond delay="0"/>
                                  </p:stCondLst>
                                  <p:iterate type="el" backwards="0">
                                    <p:tmAbs val="0"/>
                                  </p:iterate>
                                  <p:childTnLst>
                                    <p:set>
                                      <p:cBhvr>
                                        <p:cTn id="33" fill="hold"/>
                                        <p:tgtEl>
                                          <p:spTgt spid="175">
                                            <p:txEl>
                                              <p:pRg st="4" end="4"/>
                                            </p:txEl>
                                          </p:spTgt>
                                        </p:tgtEl>
                                        <p:attrNameLst>
                                          <p:attrName>style.visibility</p:attrName>
                                        </p:attrNameLst>
                                      </p:cBhvr>
                                      <p:to>
                                        <p:strVal val="visible"/>
                                      </p:to>
                                    </p:set>
                                    <p:animEffect filter="box(in)" transition="in">
                                      <p:cBhvr>
                                        <p:cTn id="34" dur="2000"/>
                                        <p:tgtEl>
                                          <p:spTgt spid="175">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16" presetID="4" grpId="2" fill="hold">
                                  <p:stCondLst>
                                    <p:cond delay="0"/>
                                  </p:stCondLst>
                                  <p:iterate type="el" backwards="0">
                                    <p:tmAbs val="0"/>
                                  </p:iterate>
                                  <p:childTnLst>
                                    <p:set>
                                      <p:cBhvr>
                                        <p:cTn id="38" fill="hold"/>
                                        <p:tgtEl>
                                          <p:spTgt spid="175">
                                            <p:txEl>
                                              <p:pRg st="5" end="5"/>
                                            </p:txEl>
                                          </p:spTgt>
                                        </p:tgtEl>
                                        <p:attrNameLst>
                                          <p:attrName>style.visibility</p:attrName>
                                        </p:attrNameLst>
                                      </p:cBhvr>
                                      <p:to>
                                        <p:strVal val="visible"/>
                                      </p:to>
                                    </p:set>
                                    <p:animEffect filter="box(in)" transition="in">
                                      <p:cBhvr>
                                        <p:cTn id="39" dur="2000"/>
                                        <p:tgtEl>
                                          <p:spTgt spid="175">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16" presetID="4" grpId="2" fill="hold">
                                  <p:stCondLst>
                                    <p:cond delay="0"/>
                                  </p:stCondLst>
                                  <p:iterate type="el" backwards="0">
                                    <p:tmAbs val="0"/>
                                  </p:iterate>
                                  <p:childTnLst>
                                    <p:set>
                                      <p:cBhvr>
                                        <p:cTn id="43" fill="hold"/>
                                        <p:tgtEl>
                                          <p:spTgt spid="175">
                                            <p:txEl>
                                              <p:pRg st="6" end="6"/>
                                            </p:txEl>
                                          </p:spTgt>
                                        </p:tgtEl>
                                        <p:attrNameLst>
                                          <p:attrName>style.visibility</p:attrName>
                                        </p:attrNameLst>
                                      </p:cBhvr>
                                      <p:to>
                                        <p:strVal val="visible"/>
                                      </p:to>
                                    </p:set>
                                    <p:animEffect filter="box(in)" transition="in">
                                      <p:cBhvr>
                                        <p:cTn id="44" dur="2000"/>
                                        <p:tgtEl>
                                          <p:spTgt spid="17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6" presetID="4" grpId="2" fill="hold">
                                  <p:stCondLst>
                                    <p:cond delay="0"/>
                                  </p:stCondLst>
                                  <p:iterate type="el" backwards="0">
                                    <p:tmAbs val="0"/>
                                  </p:iterate>
                                  <p:childTnLst>
                                    <p:set>
                                      <p:cBhvr>
                                        <p:cTn id="48" fill="hold"/>
                                        <p:tgtEl>
                                          <p:spTgt spid="175">
                                            <p:txEl>
                                              <p:pRg st="7" end="7"/>
                                            </p:txEl>
                                          </p:spTgt>
                                        </p:tgtEl>
                                        <p:attrNameLst>
                                          <p:attrName>style.visibility</p:attrName>
                                        </p:attrNameLst>
                                      </p:cBhvr>
                                      <p:to>
                                        <p:strVal val="visible"/>
                                      </p:to>
                                    </p:set>
                                    <p:animEffect filter="box(in)" transition="in">
                                      <p:cBhvr>
                                        <p:cTn id="49" dur="2000"/>
                                        <p:tgtEl>
                                          <p:spTgt spid="175">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5" grpId="2"/>
      <p:bldP build="whole" bldLvl="1" animBg="1" rev="0" advAuto="0" spid="174"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人力成本"/>
          <p:cNvSpPr txBox="1"/>
          <p:nvPr>
            <p:ph type="title"/>
          </p:nvPr>
        </p:nvSpPr>
        <p:spPr>
          <a:xfrm>
            <a:off x="457200" y="274637"/>
            <a:ext cx="8229600" cy="1143004"/>
          </a:xfrm>
          <a:prstGeom prst="rect">
            <a:avLst/>
          </a:prstGeom>
        </p:spPr>
        <p:txBody>
          <a:bodyPr/>
          <a:lstStyle/>
          <a:p>
            <a:pPr/>
            <a:r>
              <a:t>人力成本</a:t>
            </a:r>
          </a:p>
        </p:txBody>
      </p:sp>
      <p:sp>
        <p:nvSpPr>
          <p:cNvPr id="178" name="项目周期：3个月…"/>
          <p:cNvSpPr txBox="1"/>
          <p:nvPr>
            <p:ph type="body" idx="1"/>
          </p:nvPr>
        </p:nvSpPr>
        <p:spPr>
          <a:xfrm>
            <a:off x="202523" y="1584278"/>
            <a:ext cx="9439589" cy="4508816"/>
          </a:xfrm>
          <a:prstGeom prst="rect">
            <a:avLst/>
          </a:prstGeom>
        </p:spPr>
        <p:txBody>
          <a:bodyPr lIns="45719" tIns="45719" rIns="45719" bIns="45719"/>
          <a:lstStyle/>
          <a:p>
            <a:pPr marL="238658" indent="-238658" defTabSz="795527">
              <a:lnSpc>
                <a:spcPct val="90000"/>
              </a:lnSpc>
              <a:spcBef>
                <a:spcPts val="400"/>
              </a:spcBef>
              <a:buClr>
                <a:srgbClr val="31B6FD"/>
              </a:buClr>
              <a:buSzPct val="100000"/>
              <a:buFont typeface="Symbol"/>
              <a:buChar char="*"/>
              <a:defRPr sz="2000">
                <a:latin typeface="Candara"/>
                <a:ea typeface="Candara"/>
                <a:cs typeface="Candara"/>
                <a:sym typeface="Candara"/>
              </a:defRPr>
            </a:pPr>
          </a:p>
          <a:p>
            <a:pPr marL="238658" indent="-238658" defTabSz="795527">
              <a:lnSpc>
                <a:spcPct val="90000"/>
              </a:lnSpc>
              <a:spcBef>
                <a:spcPts val="400"/>
              </a:spcBef>
              <a:buClr>
                <a:srgbClr val="31B6FD"/>
              </a:buClr>
              <a:buSzPct val="100000"/>
              <a:buFont typeface="Symbol"/>
              <a:buChar char="*"/>
              <a:defRPr sz="2000">
                <a:latin typeface="Candara"/>
                <a:ea typeface="Candara"/>
                <a:cs typeface="Candara"/>
                <a:sym typeface="Candara"/>
              </a:defRPr>
            </a:pPr>
            <a:r>
              <a:t>		项目周期：</a:t>
            </a:r>
            <a:r>
              <a:t>3</a:t>
            </a:r>
            <a:r>
              <a:t>个月</a:t>
            </a:r>
          </a:p>
          <a:p>
            <a:pPr marL="238658" indent="-238658" defTabSz="795527">
              <a:lnSpc>
                <a:spcPct val="90000"/>
              </a:lnSpc>
              <a:spcBef>
                <a:spcPts val="400"/>
              </a:spcBef>
              <a:buClr>
                <a:srgbClr val="31B6FD"/>
              </a:buClr>
              <a:buSzPct val="100000"/>
              <a:buFont typeface="Symbol"/>
              <a:buChar char="*"/>
              <a:defRPr sz="2000">
                <a:latin typeface="Candara"/>
                <a:ea typeface="Candara"/>
                <a:cs typeface="Candara"/>
                <a:sym typeface="Candara"/>
              </a:defRPr>
            </a:pPr>
            <a:r>
              <a:t>		性能规划：学生服务</a:t>
            </a:r>
          </a:p>
          <a:p>
            <a:pPr marL="238658" indent="-238658" defTabSz="795527">
              <a:lnSpc>
                <a:spcPct val="90000"/>
              </a:lnSpc>
              <a:spcBef>
                <a:spcPts val="400"/>
              </a:spcBef>
              <a:buClr>
                <a:srgbClr val="31B6FD"/>
              </a:buClr>
              <a:buSzPct val="100000"/>
              <a:buFont typeface="Symbol"/>
              <a:buChar char="*"/>
              <a:defRPr sz="2000">
                <a:latin typeface="Candara"/>
                <a:ea typeface="Candara"/>
                <a:cs typeface="Candara"/>
                <a:sym typeface="Candara"/>
              </a:defRPr>
            </a:pPr>
            <a:r>
              <a:t>		成本预算：36720元/3人/3月（按杭州市IT人均工资68元计算）</a:t>
            </a:r>
          </a:p>
          <a:p>
            <a:pPr marL="238658" indent="-238658" defTabSz="795527">
              <a:lnSpc>
                <a:spcPct val="90000"/>
              </a:lnSpc>
              <a:spcBef>
                <a:spcPts val="400"/>
              </a:spcBef>
              <a:buClr>
                <a:srgbClr val="31B6FD"/>
              </a:buClr>
              <a:buSzPct val="100000"/>
              <a:buFont typeface="Symbol"/>
              <a:buChar char="*"/>
              <a:defRPr sz="2000">
                <a:latin typeface="Candara"/>
                <a:ea typeface="Candara"/>
                <a:cs typeface="Candara"/>
                <a:sym typeface="Candara"/>
              </a:defRPr>
            </a:pPr>
            <a:r>
              <a:t>		但我们是学生，因此不计算人力成本，只是消耗时间</a:t>
            </a:r>
          </a:p>
          <a:p>
            <a:pPr marL="238658" indent="-238658" defTabSz="795527">
              <a:lnSpc>
                <a:spcPct val="90000"/>
              </a:lnSpc>
              <a:spcBef>
                <a:spcPts val="400"/>
              </a:spcBef>
              <a:buClr>
                <a:srgbClr val="31B6FD"/>
              </a:buClr>
              <a:buSzPct val="100000"/>
              <a:buFont typeface="Symbol"/>
              <a:buChar char="*"/>
              <a:defRPr sz="2000">
                <a:latin typeface="Candara"/>
                <a:ea typeface="Candara"/>
                <a:cs typeface="Candara"/>
                <a:sym typeface="Candara"/>
              </a:defRPr>
            </a:pPr>
            <a:r>
              <a:t>		团建成本及设备成本500元</a:t>
            </a:r>
          </a:p>
          <a:p>
            <a:pPr marL="238658" indent="-238658" defTabSz="795527">
              <a:lnSpc>
                <a:spcPct val="90000"/>
              </a:lnSpc>
              <a:spcBef>
                <a:spcPts val="400"/>
              </a:spcBef>
              <a:buClr>
                <a:srgbClr val="31B6FD"/>
              </a:buClr>
              <a:buSzPct val="100000"/>
              <a:buFont typeface="Symbol"/>
              <a:buChar char="*"/>
              <a:defRPr sz="2000">
                <a:latin typeface="Candara"/>
                <a:ea typeface="Candara"/>
                <a:cs typeface="Candara"/>
                <a:sym typeface="Candara"/>
              </a:defRPr>
            </a:pPr>
            <a:r>
              <a:t>		总成本：500元</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77"/>
                                        </p:tgtEl>
                                        <p:attrNameLst>
                                          <p:attrName>style.visibility</p:attrName>
                                        </p:attrNameLst>
                                      </p:cBhvr>
                                      <p:to>
                                        <p:strVal val="visible"/>
                                      </p:to>
                                    </p:set>
                                    <p:animEffect filter="dissolve" transition="in">
                                      <p:cBhvr>
                                        <p:cTn id="7" dur="2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7"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此次人员分工"/>
          <p:cNvSpPr txBox="1"/>
          <p:nvPr>
            <p:ph type="title"/>
          </p:nvPr>
        </p:nvSpPr>
        <p:spPr>
          <a:xfrm>
            <a:off x="457200" y="274637"/>
            <a:ext cx="8229600" cy="1143004"/>
          </a:xfrm>
          <a:prstGeom prst="rect">
            <a:avLst/>
          </a:prstGeom>
        </p:spPr>
        <p:txBody>
          <a:bodyPr/>
          <a:lstStyle>
            <a:lvl1pPr>
              <a:defRPr sz="3000"/>
            </a:lvl1pPr>
          </a:lstStyle>
          <a:p>
            <a:pPr/>
            <a:r>
              <a:t>此次人员分工</a:t>
            </a:r>
          </a:p>
        </p:txBody>
      </p:sp>
      <p:sp>
        <p:nvSpPr>
          <p:cNvPr id="181" name="郑鸿棣 ppt及word审核…"/>
          <p:cNvSpPr txBox="1"/>
          <p:nvPr/>
        </p:nvSpPr>
        <p:spPr>
          <a:xfrm>
            <a:off x="1319528" y="4367064"/>
            <a:ext cx="6330581" cy="125008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200">
                <a:latin typeface="+mn-lt"/>
                <a:ea typeface="+mn-ea"/>
                <a:cs typeface="+mn-cs"/>
                <a:sym typeface="Franklin Gothic Book"/>
              </a:defRPr>
            </a:pPr>
            <a:r>
              <a:t>郑鸿棣 （8.5/10）</a:t>
            </a:r>
          </a:p>
          <a:p>
            <a:pPr>
              <a:defRPr sz="2200">
                <a:latin typeface="+mn-lt"/>
                <a:ea typeface="+mn-ea"/>
                <a:cs typeface="+mn-cs"/>
                <a:sym typeface="Franklin Gothic Book"/>
              </a:defRPr>
            </a:pPr>
            <a:r>
              <a:t>项目介绍和计划ppt及项目计划word审核</a:t>
            </a:r>
          </a:p>
          <a:p>
            <a:pPr>
              <a:defRPr sz="2200">
                <a:latin typeface="+mn-lt"/>
                <a:ea typeface="+mn-ea"/>
                <a:cs typeface="+mn-cs"/>
                <a:sym typeface="Franklin Gothic Book"/>
              </a:defRPr>
            </a:pPr>
            <a:r>
              <a:t>制作会议记录</a:t>
            </a:r>
          </a:p>
        </p:txBody>
      </p:sp>
      <p:sp>
        <p:nvSpPr>
          <p:cNvPr id="182" name="徐余浩 word制作…"/>
          <p:cNvSpPr txBox="1"/>
          <p:nvPr/>
        </p:nvSpPr>
        <p:spPr>
          <a:xfrm>
            <a:off x="1207760" y="1676189"/>
            <a:ext cx="6165563" cy="12500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200">
                <a:latin typeface="+mn-lt"/>
                <a:ea typeface="+mn-ea"/>
                <a:cs typeface="+mn-cs"/>
                <a:sym typeface="Franklin Gothic Book"/>
              </a:defRPr>
            </a:pPr>
            <a:r>
              <a:t>徐余浩 （8.6/10）</a:t>
            </a:r>
          </a:p>
          <a:p>
            <a:pPr>
              <a:defRPr sz="2200">
                <a:latin typeface="+mn-lt"/>
                <a:ea typeface="+mn-ea"/>
                <a:cs typeface="+mn-cs"/>
                <a:sym typeface="Franklin Gothic Book"/>
              </a:defRPr>
            </a:pPr>
            <a:r>
              <a:t>word模版查找及制作</a:t>
            </a:r>
          </a:p>
          <a:p>
            <a:pPr lvl="2">
              <a:defRPr sz="2200">
                <a:latin typeface="+mn-lt"/>
                <a:ea typeface="+mn-ea"/>
                <a:cs typeface="+mn-cs"/>
                <a:sym typeface="Franklin Gothic Book"/>
              </a:defRPr>
            </a:pPr>
            <a:r>
              <a:t>甘特图制作</a:t>
            </a:r>
          </a:p>
        </p:txBody>
      </p:sp>
      <p:sp>
        <p:nvSpPr>
          <p:cNvPr id="183" name="陈瑜安 ppt制作…"/>
          <p:cNvSpPr txBox="1"/>
          <p:nvPr/>
        </p:nvSpPr>
        <p:spPr>
          <a:xfrm>
            <a:off x="1281290" y="3021626"/>
            <a:ext cx="6407057" cy="12500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200">
                <a:latin typeface="+mn-lt"/>
                <a:ea typeface="+mn-ea"/>
                <a:cs typeface="+mn-cs"/>
                <a:sym typeface="Franklin Gothic Book"/>
              </a:defRPr>
            </a:pPr>
            <a:r>
              <a:t>陈瑜安 （8.</a:t>
            </a:r>
            <a:r>
              <a:t>3</a:t>
            </a:r>
            <a:r>
              <a:t>/10）</a:t>
            </a:r>
          </a:p>
          <a:p>
            <a:pPr>
              <a:defRPr sz="2200">
                <a:latin typeface="+mn-lt"/>
                <a:ea typeface="+mn-ea"/>
                <a:cs typeface="+mn-cs"/>
                <a:sym typeface="Franklin Gothic Book"/>
              </a:defRPr>
            </a:pPr>
            <a:r>
              <a:t>项目计划ppt制作及项目介绍ppt修改</a:t>
            </a:r>
          </a:p>
          <a:p>
            <a:pPr>
              <a:defRPr sz="2200">
                <a:latin typeface="+mn-lt"/>
                <a:ea typeface="+mn-ea"/>
                <a:cs typeface="+mn-cs"/>
                <a:sym typeface="Franklin Gothic Book"/>
              </a:defRPr>
            </a:pPr>
            <a:r>
              <a:t>WBS制作</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9" presetID="15" grpId="1" fill="hold">
                                  <p:stCondLst>
                                    <p:cond delay="0"/>
                                  </p:stCondLst>
                                  <p:iterate type="el" backwards="0">
                                    <p:tmAbs val="0"/>
                                  </p:iterate>
                                  <p:childTnLst>
                                    <p:set>
                                      <p:cBhvr>
                                        <p:cTn id="6" fill="hold"/>
                                        <p:tgtEl>
                                          <p:spTgt spid="180"/>
                                        </p:tgtEl>
                                        <p:attrNameLst>
                                          <p:attrName>style.visibility</p:attrName>
                                        </p:attrNameLst>
                                      </p:cBhvr>
                                      <p:to>
                                        <p:strVal val="visible"/>
                                      </p:to>
                                    </p:set>
                                    <p:anim calcmode="lin" valueType="num">
                                      <p:cBhvr>
                                        <p:cTn id="7" dur="1000" fill="hold"/>
                                        <p:tgtEl>
                                          <p:spTgt spid="180"/>
                                        </p:tgtEl>
                                        <p:attrNameLst>
                                          <p:attrName>ppt_w</p:attrName>
                                        </p:attrNameLst>
                                      </p:cBhvr>
                                      <p:tavLst>
                                        <p:tav tm="0">
                                          <p:val>
                                            <p:fltVal val="0"/>
                                          </p:val>
                                        </p:tav>
                                        <p:tav tm="100000">
                                          <p:val>
                                            <p:strVal val="#ppt_w"/>
                                          </p:val>
                                        </p:tav>
                                      </p:tavLst>
                                    </p:anim>
                                    <p:anim calcmode="lin" valueType="num">
                                      <p:cBhvr>
                                        <p:cTn id="8" dur="1000" fill="hold"/>
                                        <p:tgtEl>
                                          <p:spTgt spid="180"/>
                                        </p:tgtEl>
                                        <p:attrNameLst>
                                          <p:attrName>ppt_h</p:attrName>
                                        </p:attrNameLst>
                                      </p:cBhvr>
                                      <p:tavLst>
                                        <p:tav tm="0">
                                          <p:val>
                                            <p:fltVal val="0"/>
                                          </p:val>
                                        </p:tav>
                                        <p:tav tm="100000">
                                          <p:val>
                                            <p:strVal val="#ppt_h"/>
                                          </p:val>
                                        </p:tav>
                                      </p:tavLst>
                                    </p:anim>
                                    <p:anim calcmode="lin" valueType="num">
                                      <p:cBhvr>
                                        <p:cTn id="9" dur="1000" fill="hold"/>
                                        <p:tgtEl>
                                          <p:spTgt spid="18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16" presetID="4" grpId="2" fill="hold">
                                  <p:stCondLst>
                                    <p:cond delay="0"/>
                                  </p:stCondLst>
                                  <p:iterate type="el" backwards="0">
                                    <p:tmAbs val="0"/>
                                  </p:iterate>
                                  <p:childTnLst>
                                    <p:set>
                                      <p:cBhvr>
                                        <p:cTn id="14" fill="hold"/>
                                        <p:tgtEl>
                                          <p:spTgt spid="181"/>
                                        </p:tgtEl>
                                        <p:attrNameLst>
                                          <p:attrName>style.visibility</p:attrName>
                                        </p:attrNameLst>
                                      </p:cBhvr>
                                      <p:to>
                                        <p:strVal val="visible"/>
                                      </p:to>
                                    </p:set>
                                    <p:animEffect filter="box(in)" transition="in">
                                      <p:cBhvr>
                                        <p:cTn id="15" dur="2000"/>
                                        <p:tgtEl>
                                          <p:spTgt spid="181"/>
                                        </p:tgtEl>
                                      </p:cBhvr>
                                    </p:animEffect>
                                  </p:childTnLst>
                                </p:cTn>
                              </p:par>
                            </p:childTnLst>
                          </p:cTn>
                        </p:par>
                        <p:par>
                          <p:cTn id="16" fill="hold">
                            <p:stCondLst>
                              <p:cond delay="2000"/>
                            </p:stCondLst>
                            <p:childTnLst>
                              <p:par>
                                <p:cTn id="17" presetClass="entr" nodeType="afterEffect" presetSubtype="16" presetID="4" grpId="3" fill="hold">
                                  <p:stCondLst>
                                    <p:cond delay="0"/>
                                  </p:stCondLst>
                                  <p:iterate type="el" backwards="0">
                                    <p:tmAbs val="0"/>
                                  </p:iterate>
                                  <p:childTnLst>
                                    <p:set>
                                      <p:cBhvr>
                                        <p:cTn id="18" fill="hold"/>
                                        <p:tgtEl>
                                          <p:spTgt spid="182"/>
                                        </p:tgtEl>
                                        <p:attrNameLst>
                                          <p:attrName>style.visibility</p:attrName>
                                        </p:attrNameLst>
                                      </p:cBhvr>
                                      <p:to>
                                        <p:strVal val="visible"/>
                                      </p:to>
                                    </p:set>
                                    <p:animEffect filter="box(in)" transition="in">
                                      <p:cBhvr>
                                        <p:cTn id="19" dur="2000"/>
                                        <p:tgtEl>
                                          <p:spTgt spid="182"/>
                                        </p:tgtEl>
                                      </p:cBhvr>
                                    </p:animEffect>
                                  </p:childTnLst>
                                </p:cTn>
                              </p:par>
                            </p:childTnLst>
                          </p:cTn>
                        </p:par>
                        <p:par>
                          <p:cTn id="20" fill="hold">
                            <p:stCondLst>
                              <p:cond delay="4000"/>
                            </p:stCondLst>
                            <p:childTnLst>
                              <p:par>
                                <p:cTn id="21" presetClass="entr" nodeType="afterEffect" presetSubtype="16" presetID="4" grpId="4" fill="hold">
                                  <p:stCondLst>
                                    <p:cond delay="0"/>
                                  </p:stCondLst>
                                  <p:iterate type="el" backwards="0">
                                    <p:tmAbs val="0"/>
                                  </p:iterate>
                                  <p:childTnLst>
                                    <p:set>
                                      <p:cBhvr>
                                        <p:cTn id="22" fill="hold"/>
                                        <p:tgtEl>
                                          <p:spTgt spid="183"/>
                                        </p:tgtEl>
                                        <p:attrNameLst>
                                          <p:attrName>style.visibility</p:attrName>
                                        </p:attrNameLst>
                                      </p:cBhvr>
                                      <p:to>
                                        <p:strVal val="visible"/>
                                      </p:to>
                                    </p:set>
                                    <p:animEffect filter="box(in)" transition="in">
                                      <p:cBhvr>
                                        <p:cTn id="23" dur="2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2" grpId="3"/>
      <p:bldP build="whole" bldLvl="1" animBg="1" rev="0" advAuto="0" spid="180" grpId="1"/>
      <p:bldP build="whole" bldLvl="1" animBg="1" rev="0" advAuto="0" spid="181" grpId="2"/>
      <p:bldP build="whole" bldLvl="1" animBg="1" rev="0" advAuto="0" spid="183" grpId="4"/>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标题 1"/>
          <p:cNvSpPr txBox="1"/>
          <p:nvPr>
            <p:ph type="title"/>
          </p:nvPr>
        </p:nvSpPr>
        <p:spPr>
          <a:xfrm>
            <a:off x="457200" y="274637"/>
            <a:ext cx="8229600" cy="1143004"/>
          </a:xfrm>
          <a:prstGeom prst="rect">
            <a:avLst/>
          </a:prstGeom>
        </p:spPr>
        <p:txBody>
          <a:bodyPr/>
          <a:lstStyle/>
          <a:p>
            <a:pPr/>
            <a:r>
              <a:t>目录</a:t>
            </a:r>
          </a:p>
        </p:txBody>
      </p:sp>
      <p:sp>
        <p:nvSpPr>
          <p:cNvPr id="135" name="内容占位符 2"/>
          <p:cNvSpPr txBox="1"/>
          <p:nvPr>
            <p:ph type="body" idx="1"/>
          </p:nvPr>
        </p:nvSpPr>
        <p:spPr>
          <a:xfrm>
            <a:off x="3131840" y="1700807"/>
            <a:ext cx="8229602" cy="4686325"/>
          </a:xfrm>
          <a:prstGeom prst="rect">
            <a:avLst/>
          </a:prstGeom>
        </p:spPr>
        <p:txBody>
          <a:bodyPr/>
          <a:lstStyle/>
          <a:p>
            <a:pPr/>
            <a:r>
              <a:t>1.项目概述</a:t>
            </a:r>
          </a:p>
          <a:p>
            <a:pPr/>
            <a:r>
              <a:t>2.项目团队组织</a:t>
            </a:r>
          </a:p>
          <a:p>
            <a:pPr/>
            <a:r>
              <a:t>3.工作流程</a:t>
            </a:r>
          </a:p>
          <a:p>
            <a:pPr/>
            <a:r>
              <a:t>4.可行性分析</a:t>
            </a:r>
          </a:p>
          <a:p>
            <a:pPr/>
            <a:r>
              <a:t>5.成本预算</a:t>
            </a:r>
          </a:p>
          <a:p>
            <a:pPr/>
            <a:r>
              <a:t>6.参考资料</a:t>
            </a:r>
          </a:p>
          <a:p>
            <a:pPr/>
            <a:r>
              <a:t>7.会议记录</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4"/>
                                        </p:tgtEl>
                                        <p:attrNameLst>
                                          <p:attrName>style.visibility</p:attrName>
                                        </p:attrNameLst>
                                      </p:cBhvr>
                                      <p:to>
                                        <p:strVal val="visible"/>
                                      </p:to>
                                    </p:set>
                                    <p:animEffect filter="dissolve" transition="in">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 grpId="2" fill="hold">
                                  <p:stCondLst>
                                    <p:cond delay="0"/>
                                  </p:stCondLst>
                                  <p:iterate type="el" backwards="0">
                                    <p:tmAbs val="0"/>
                                  </p:iterate>
                                  <p:childTnLst>
                                    <p:set>
                                      <p:cBhvr>
                                        <p:cTn id="11" fill="hold"/>
                                        <p:tgtEl>
                                          <p:spTgt spid="135">
                                            <p:bg/>
                                          </p:spTgt>
                                        </p:tgtEl>
                                        <p:attrNameLst>
                                          <p:attrName>style.visibility</p:attrName>
                                        </p:attrNameLst>
                                      </p:cBhvr>
                                      <p:to>
                                        <p:strVal val="visible"/>
                                      </p:to>
                                    </p:set>
                                    <p:anim calcmode="lin" valueType="num">
                                      <p:cBhvr>
                                        <p:cTn id="12" dur="500" fill="hold"/>
                                        <p:tgtEl>
                                          <p:spTgt spid="135">
                                            <p:bg/>
                                          </p:spTgt>
                                        </p:tgtEl>
                                        <p:attrNameLst>
                                          <p:attrName>ppt_x</p:attrName>
                                        </p:attrNameLst>
                                      </p:cBhvr>
                                      <p:tavLst>
                                        <p:tav tm="0">
                                          <p:val>
                                            <p:strVal val="#ppt_x"/>
                                          </p:val>
                                        </p:tav>
                                        <p:tav tm="100000">
                                          <p:val>
                                            <p:strVal val="#ppt_x"/>
                                          </p:val>
                                        </p:tav>
                                      </p:tavLst>
                                    </p:anim>
                                    <p:anim calcmode="lin" valueType="num">
                                      <p:cBhvr>
                                        <p:cTn id="13" dur="500" fill="hold"/>
                                        <p:tgtEl>
                                          <p:spTgt spid="135">
                                            <p:bg/>
                                          </p:spTgt>
                                        </p:tgtEl>
                                        <p:attrNameLst>
                                          <p:attrName>ppt_y</p:attrName>
                                        </p:attrNameLst>
                                      </p:cBhvr>
                                      <p:tavLst>
                                        <p:tav tm="0">
                                          <p:val>
                                            <p:strVal val="1+#ppt_h/2"/>
                                          </p:val>
                                        </p:tav>
                                        <p:tav tm="100000">
                                          <p:val>
                                            <p:strVal val="#ppt_y"/>
                                          </p:val>
                                        </p:tav>
                                      </p:tavLst>
                                    </p:anim>
                                  </p:childTnLst>
                                </p:cTn>
                              </p:par>
                              <p:par>
                                <p:cTn id="14" presetClass="entr" nodeType="withEffect" presetSubtype="4" presetID="2" grpId="2" fill="hold">
                                  <p:stCondLst>
                                    <p:cond delay="0"/>
                                  </p:stCondLst>
                                  <p:iterate type="el" backwards="0">
                                    <p:tmAbs val="0"/>
                                  </p:iterate>
                                  <p:childTnLst>
                                    <p:set>
                                      <p:cBhvr>
                                        <p:cTn id="15" fill="hold"/>
                                        <p:tgtEl>
                                          <p:spTgt spid="135">
                                            <p:txEl>
                                              <p:pRg st="0" end="0"/>
                                            </p:txEl>
                                          </p:spTgt>
                                        </p:tgtEl>
                                        <p:attrNameLst>
                                          <p:attrName>style.visibility</p:attrName>
                                        </p:attrNameLst>
                                      </p:cBhvr>
                                      <p:to>
                                        <p:strVal val="visible"/>
                                      </p:to>
                                    </p:set>
                                    <p:anim calcmode="lin" valueType="num">
                                      <p:cBhvr>
                                        <p:cTn id="16" dur="500" fill="hold"/>
                                        <p:tgtEl>
                                          <p:spTgt spid="135">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135">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Class="entr" nodeType="afterEffect" presetSubtype="4" presetID="2" grpId="2" fill="hold">
                                  <p:stCondLst>
                                    <p:cond delay="0"/>
                                  </p:stCondLst>
                                  <p:iterate type="el" backwards="0">
                                    <p:tmAbs val="0"/>
                                  </p:iterate>
                                  <p:childTnLst>
                                    <p:set>
                                      <p:cBhvr>
                                        <p:cTn id="20" fill="hold"/>
                                        <p:tgtEl>
                                          <p:spTgt spid="135">
                                            <p:txEl>
                                              <p:pRg st="1" end="1"/>
                                            </p:txEl>
                                          </p:spTgt>
                                        </p:tgtEl>
                                        <p:attrNameLst>
                                          <p:attrName>style.visibility</p:attrName>
                                        </p:attrNameLst>
                                      </p:cBhvr>
                                      <p:to>
                                        <p:strVal val="visible"/>
                                      </p:to>
                                    </p:set>
                                    <p:anim calcmode="lin" valueType="num">
                                      <p:cBhvr>
                                        <p:cTn id="21" dur="500" fill="hold"/>
                                        <p:tgtEl>
                                          <p:spTgt spid="135">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1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4" presetID="2" grpId="2" fill="hold">
                                  <p:stCondLst>
                                    <p:cond delay="0"/>
                                  </p:stCondLst>
                                  <p:iterate type="el" backwards="0">
                                    <p:tmAbs val="0"/>
                                  </p:iterate>
                                  <p:childTnLst>
                                    <p:set>
                                      <p:cBhvr>
                                        <p:cTn id="26" fill="hold"/>
                                        <p:tgtEl>
                                          <p:spTgt spid="135">
                                            <p:txEl>
                                              <p:pRg st="2" end="2"/>
                                            </p:txEl>
                                          </p:spTgt>
                                        </p:tgtEl>
                                        <p:attrNameLst>
                                          <p:attrName>style.visibility</p:attrName>
                                        </p:attrNameLst>
                                      </p:cBhvr>
                                      <p:to>
                                        <p:strVal val="visible"/>
                                      </p:to>
                                    </p:set>
                                    <p:anim calcmode="lin" valueType="num">
                                      <p:cBhvr>
                                        <p:cTn id="27" dur="500" fill="hold"/>
                                        <p:tgtEl>
                                          <p:spTgt spid="135">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1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4" presetID="2" grpId="2" fill="hold">
                                  <p:stCondLst>
                                    <p:cond delay="0"/>
                                  </p:stCondLst>
                                  <p:iterate type="el" backwards="0">
                                    <p:tmAbs val="0"/>
                                  </p:iterate>
                                  <p:childTnLst>
                                    <p:set>
                                      <p:cBhvr>
                                        <p:cTn id="32" fill="hold"/>
                                        <p:tgtEl>
                                          <p:spTgt spid="135">
                                            <p:txEl>
                                              <p:pRg st="3" end="3"/>
                                            </p:txEl>
                                          </p:spTgt>
                                        </p:tgtEl>
                                        <p:attrNameLst>
                                          <p:attrName>style.visibility</p:attrName>
                                        </p:attrNameLst>
                                      </p:cBhvr>
                                      <p:to>
                                        <p:strVal val="visible"/>
                                      </p:to>
                                    </p:set>
                                    <p:anim calcmode="lin" valueType="num">
                                      <p:cBhvr>
                                        <p:cTn id="33" dur="500" fill="hold"/>
                                        <p:tgtEl>
                                          <p:spTgt spid="135">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1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4" presetID="2" grpId="2" fill="hold">
                                  <p:stCondLst>
                                    <p:cond delay="0"/>
                                  </p:stCondLst>
                                  <p:iterate type="el" backwards="0">
                                    <p:tmAbs val="0"/>
                                  </p:iterate>
                                  <p:childTnLst>
                                    <p:set>
                                      <p:cBhvr>
                                        <p:cTn id="38" fill="hold"/>
                                        <p:tgtEl>
                                          <p:spTgt spid="135">
                                            <p:txEl>
                                              <p:pRg st="4" end="4"/>
                                            </p:txEl>
                                          </p:spTgt>
                                        </p:tgtEl>
                                        <p:attrNameLst>
                                          <p:attrName>style.visibility</p:attrName>
                                        </p:attrNameLst>
                                      </p:cBhvr>
                                      <p:to>
                                        <p:strVal val="visible"/>
                                      </p:to>
                                    </p:set>
                                    <p:anim calcmode="lin" valueType="num">
                                      <p:cBhvr>
                                        <p:cTn id="39" dur="500" fill="hold"/>
                                        <p:tgtEl>
                                          <p:spTgt spid="135">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1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4" presetID="2" grpId="2" fill="hold">
                                  <p:stCondLst>
                                    <p:cond delay="0"/>
                                  </p:stCondLst>
                                  <p:iterate type="el" backwards="0">
                                    <p:tmAbs val="0"/>
                                  </p:iterate>
                                  <p:childTnLst>
                                    <p:set>
                                      <p:cBhvr>
                                        <p:cTn id="44" fill="hold"/>
                                        <p:tgtEl>
                                          <p:spTgt spid="135">
                                            <p:txEl>
                                              <p:pRg st="5" end="5"/>
                                            </p:txEl>
                                          </p:spTgt>
                                        </p:tgtEl>
                                        <p:attrNameLst>
                                          <p:attrName>style.visibility</p:attrName>
                                        </p:attrNameLst>
                                      </p:cBhvr>
                                      <p:to>
                                        <p:strVal val="visible"/>
                                      </p:to>
                                    </p:set>
                                    <p:anim calcmode="lin" valueType="num">
                                      <p:cBhvr>
                                        <p:cTn id="45" dur="500" fill="hold"/>
                                        <p:tgtEl>
                                          <p:spTgt spid="135">
                                            <p:txEl>
                                              <p:pRg st="5" end="5"/>
                                            </p:txEl>
                                          </p:spTgt>
                                        </p:tgtEl>
                                        <p:attrNameLst>
                                          <p:attrName>ppt_x</p:attrName>
                                        </p:attrNameLst>
                                      </p:cBhvr>
                                      <p:tavLst>
                                        <p:tav tm="0">
                                          <p:val>
                                            <p:strVal val="#ppt_x"/>
                                          </p:val>
                                        </p:tav>
                                        <p:tav tm="100000">
                                          <p:val>
                                            <p:strVal val="#ppt_x"/>
                                          </p:val>
                                        </p:tav>
                                      </p:tavLst>
                                    </p:anim>
                                    <p:anim calcmode="lin" valueType="num">
                                      <p:cBhvr>
                                        <p:cTn id="46" dur="500" fill="hold"/>
                                        <p:tgtEl>
                                          <p:spTgt spid="1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4" presetID="2" grpId="2" fill="hold">
                                  <p:stCondLst>
                                    <p:cond delay="0"/>
                                  </p:stCondLst>
                                  <p:iterate type="el" backwards="0">
                                    <p:tmAbs val="0"/>
                                  </p:iterate>
                                  <p:childTnLst>
                                    <p:set>
                                      <p:cBhvr>
                                        <p:cTn id="50" fill="hold"/>
                                        <p:tgtEl>
                                          <p:spTgt spid="135">
                                            <p:txEl>
                                              <p:pRg st="6" end="6"/>
                                            </p:txEl>
                                          </p:spTgt>
                                        </p:tgtEl>
                                        <p:attrNameLst>
                                          <p:attrName>style.visibility</p:attrName>
                                        </p:attrNameLst>
                                      </p:cBhvr>
                                      <p:to>
                                        <p:strVal val="visible"/>
                                      </p:to>
                                    </p:set>
                                    <p:anim calcmode="lin" valueType="num">
                                      <p:cBhvr>
                                        <p:cTn id="51" dur="500" fill="hold"/>
                                        <p:tgtEl>
                                          <p:spTgt spid="135">
                                            <p:txEl>
                                              <p:pRg st="6" end="6"/>
                                            </p:txEl>
                                          </p:spTgt>
                                        </p:tgtEl>
                                        <p:attrNameLst>
                                          <p:attrName>ppt_x</p:attrName>
                                        </p:attrNameLst>
                                      </p:cBhvr>
                                      <p:tavLst>
                                        <p:tav tm="0">
                                          <p:val>
                                            <p:strVal val="#ppt_x"/>
                                          </p:val>
                                        </p:tav>
                                        <p:tav tm="100000">
                                          <p:val>
                                            <p:strVal val="#ppt_x"/>
                                          </p:val>
                                        </p:tav>
                                      </p:tavLst>
                                    </p:anim>
                                    <p:anim calcmode="lin" valueType="num">
                                      <p:cBhvr>
                                        <p:cTn id="52" dur="500" fill="hold"/>
                                        <p:tgtEl>
                                          <p:spTgt spid="1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
      <p:bldP build="p" bldLvl="5" animBg="1" rev="0" advAuto="0" spid="135" grpId="2"/>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成本预算"/>
          <p:cNvSpPr txBox="1"/>
          <p:nvPr>
            <p:ph type="title"/>
          </p:nvPr>
        </p:nvSpPr>
        <p:spPr>
          <a:xfrm>
            <a:off x="457200" y="2857500"/>
            <a:ext cx="8229600" cy="1143000"/>
          </a:xfrm>
          <a:prstGeom prst="rect">
            <a:avLst/>
          </a:prstGeom>
        </p:spPr>
        <p:txBody>
          <a:bodyPr/>
          <a:lstStyle>
            <a:lvl1pPr defTabSz="905255">
              <a:defRPr sz="5900"/>
            </a:lvl1pPr>
          </a:lstStyle>
          <a:p>
            <a:pPr/>
            <a:r>
              <a:t>参考资料</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85"/>
                                        </p:tgtEl>
                                        <p:attrNameLst>
                                          <p:attrName>style.visibility</p:attrName>
                                        </p:attrNameLst>
                                      </p:cBhvr>
                                      <p:to>
                                        <p:strVal val="visible"/>
                                      </p:to>
                                    </p:set>
                                    <p:animEffect filter="wipe(left)" transition="in">
                                      <p:cBhvr>
                                        <p:cTn id="7" dur="5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5"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矩形 3"/>
          <p:cNvSpPr txBox="1"/>
          <p:nvPr/>
        </p:nvSpPr>
        <p:spPr>
          <a:xfrm>
            <a:off x="161764" y="1027832"/>
            <a:ext cx="8820472" cy="51748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400">
                <a:latin typeface="+mn-lt"/>
                <a:ea typeface="+mn-ea"/>
                <a:cs typeface="+mn-cs"/>
                <a:sym typeface="Franklin Gothic Book"/>
              </a:defRPr>
            </a:pPr>
            <a:r>
              <a:t>	</a:t>
            </a:r>
            <a:r>
              <a:rPr sz="1800"/>
              <a:t>1</a:t>
            </a:r>
            <a:r>
              <a:rPr sz="2800"/>
              <a:t>	刘国柱. Unity3D/2D 游戏开发从0到1. 北京：电子工艺出版社，2018</a:t>
            </a:r>
          </a:p>
          <a:p>
            <a:pPr>
              <a:defRPr sz="2800">
                <a:latin typeface="+mn-lt"/>
                <a:ea typeface="+mn-ea"/>
                <a:cs typeface="+mn-cs"/>
                <a:sym typeface="Franklin Gothic Book"/>
              </a:defRPr>
            </a:pPr>
            <a:r>
              <a:t>	2	陈洪，任科，李华杰. 游戏专业概论. 北京：中国清华大学出版社，2010</a:t>
            </a:r>
          </a:p>
          <a:p>
            <a:pPr>
              <a:defRPr sz="2800">
                <a:latin typeface="+mn-lt"/>
                <a:ea typeface="+mn-ea"/>
                <a:cs typeface="+mn-cs"/>
                <a:sym typeface="Franklin Gothic Book"/>
              </a:defRPr>
            </a:pPr>
            <a:r>
              <a:t>	3	张海藩，牟永敏. 软件工程导论. 北京：清华大学出版社，2013 </a:t>
            </a:r>
          </a:p>
          <a:p>
            <a:pPr>
              <a:defRPr sz="2800">
                <a:latin typeface="+mn-lt"/>
                <a:ea typeface="+mn-ea"/>
                <a:cs typeface="+mn-cs"/>
                <a:sym typeface="Franklin Gothic Book"/>
              </a:defRPr>
            </a:pPr>
            <a:r>
              <a:t>	4	</a:t>
            </a:r>
            <a:r>
              <a:t>   </a:t>
            </a:r>
            <a:r>
              <a:t>金玺曾. Unity 3D/2D 手机游戏开发. 北京：清华大学出版社，2013</a:t>
            </a:r>
          </a:p>
          <a:p>
            <a:pPr>
              <a:defRPr sz="2800">
                <a:latin typeface="+mn-lt"/>
                <a:ea typeface="+mn-ea"/>
                <a:cs typeface="+mn-cs"/>
                <a:sym typeface="Franklin Gothic Book"/>
              </a:defRPr>
            </a:pPr>
            <a:r>
              <a:t>	5	Unity3D模型共享网 URL：</a:t>
            </a:r>
            <a:r>
              <a:t>     </a:t>
            </a:r>
            <a:r>
              <a:rPr u="sng">
                <a:solidFill>
                  <a:srgbClr val="0000FF"/>
                </a:solidFill>
                <a:uFill>
                  <a:solidFill>
                    <a:srgbClr val="0000FF"/>
                  </a:solidFill>
                </a:uFill>
                <a:hlinkClick r:id="rId2" invalidUrl="" action="" tgtFrame="" tooltip="" history="1" highlightClick="0" endSnd="0"/>
              </a:rPr>
              <a:t>http://www.aigei.com/unity3d/model/animal/</a:t>
            </a:r>
            <a:r>
              <a:rPr sz="1800"/>
              <a:t>     </a:t>
            </a:r>
            <a:r>
              <a:t>2019.03.18</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87"/>
                                        </p:tgtEl>
                                        <p:attrNameLst>
                                          <p:attrName>style.visibility</p:attrName>
                                        </p:attrNameLst>
                                      </p:cBhvr>
                                      <p:to>
                                        <p:strVal val="visible"/>
                                      </p:to>
                                    </p:set>
                                    <p:animEffect filter="dissolve" transition="in">
                                      <p:cBhvr>
                                        <p:cTn id="7"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7"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成本预算"/>
          <p:cNvSpPr txBox="1"/>
          <p:nvPr>
            <p:ph type="title"/>
          </p:nvPr>
        </p:nvSpPr>
        <p:spPr>
          <a:xfrm>
            <a:off x="457200" y="2857500"/>
            <a:ext cx="8229600" cy="1143000"/>
          </a:xfrm>
          <a:prstGeom prst="rect">
            <a:avLst/>
          </a:prstGeom>
        </p:spPr>
        <p:txBody>
          <a:bodyPr/>
          <a:lstStyle>
            <a:lvl1pPr defTabSz="905255">
              <a:defRPr sz="5900"/>
            </a:lvl1pPr>
          </a:lstStyle>
          <a:p>
            <a:pPr/>
            <a:r>
              <a:t>会议记录</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89"/>
                                        </p:tgtEl>
                                        <p:attrNameLst>
                                          <p:attrName>style.visibility</p:attrName>
                                        </p:attrNameLst>
                                      </p:cBhvr>
                                      <p:to>
                                        <p:strVal val="visible"/>
                                      </p:to>
                                    </p:set>
                                    <p:animEffect filter="wipe(left)" transition="in">
                                      <p:cBhvr>
                                        <p:cTn id="7"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9"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1" name="图片 3" descr="图片 3"/>
          <p:cNvPicPr>
            <a:picLocks noChangeAspect="1"/>
          </p:cNvPicPr>
          <p:nvPr/>
        </p:nvPicPr>
        <p:blipFill>
          <a:blip r:embed="rId2">
            <a:extLst/>
          </a:blip>
          <a:stretch>
            <a:fillRect/>
          </a:stretch>
        </p:blipFill>
        <p:spPr>
          <a:xfrm>
            <a:off x="1937967" y="266257"/>
            <a:ext cx="5268064" cy="632548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91"/>
                                        </p:tgtEl>
                                        <p:attrNameLst>
                                          <p:attrName>style.visibility</p:attrName>
                                        </p:attrNameLst>
                                      </p:cBhvr>
                                      <p:to>
                                        <p:strVal val="visible"/>
                                      </p:to>
                                    </p:set>
                                    <p:animEffect filter="dissolve" transition="in">
                                      <p:cBhvr>
                                        <p:cTn id="7" dur="5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标题 1"/>
          <p:cNvSpPr txBox="1"/>
          <p:nvPr>
            <p:ph type="title"/>
          </p:nvPr>
        </p:nvSpPr>
        <p:spPr>
          <a:xfrm>
            <a:off x="683567" y="2708917"/>
            <a:ext cx="8064897" cy="2088235"/>
          </a:xfrm>
          <a:prstGeom prst="rect">
            <a:avLst/>
          </a:prstGeom>
        </p:spPr>
        <p:txBody>
          <a:bodyPr/>
          <a:lstStyle/>
          <a:p>
            <a:pPr>
              <a:defRPr sz="6600"/>
            </a:pPr>
            <a:r>
              <a:t>感谢观看</a:t>
            </a:r>
            <a:br/>
            <a:r>
              <a:rPr sz="5400"/>
              <a:t>q&amp;a</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项目概述"/>
          <p:cNvSpPr txBox="1"/>
          <p:nvPr/>
        </p:nvSpPr>
        <p:spPr>
          <a:xfrm>
            <a:off x="2308443" y="2849877"/>
            <a:ext cx="4527114" cy="11582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a:defRPr b="1" sz="6000">
                <a:solidFill>
                  <a:srgbClr val="2F2F2F"/>
                </a:solidFill>
                <a:latin typeface="Franklin Gothic Medium"/>
                <a:ea typeface="Franklin Gothic Medium"/>
                <a:cs typeface="Franklin Gothic Medium"/>
                <a:sym typeface="Franklin Gothic Medium"/>
              </a:defRPr>
            </a:lvl1pPr>
          </a:lstStyle>
          <a:p>
            <a:pPr/>
            <a:r>
              <a:t>项目概述</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37"/>
                                        </p:tgtEl>
                                        <p:attrNameLst>
                                          <p:attrName>style.visibility</p:attrName>
                                        </p:attrNameLst>
                                      </p:cBhvr>
                                      <p:to>
                                        <p:strVal val="visible"/>
                                      </p:to>
                                    </p:set>
                                    <p:animEffect filter="wipe(left)" transition="in">
                                      <p:cBhvr>
                                        <p:cTn id="7" dur="5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7"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内容占位符 2"/>
          <p:cNvSpPr txBox="1"/>
          <p:nvPr>
            <p:ph type="body" idx="1"/>
          </p:nvPr>
        </p:nvSpPr>
        <p:spPr>
          <a:xfrm>
            <a:off x="1187624" y="980726"/>
            <a:ext cx="5482953" cy="4608516"/>
          </a:xfrm>
          <a:prstGeom prst="rect">
            <a:avLst/>
          </a:prstGeom>
        </p:spPr>
        <p:txBody>
          <a:bodyPr/>
          <a:lstStyle/>
          <a:p>
            <a:pPr marL="0" indent="0" defTabSz="799184">
              <a:lnSpc>
                <a:spcPct val="80000"/>
              </a:lnSpc>
              <a:spcBef>
                <a:spcPts val="300"/>
              </a:spcBef>
              <a:buSzTx/>
              <a:buNone/>
              <a:defRPr sz="3600"/>
            </a:pPr>
            <a:r>
              <a:t>	我们希望为那些</a:t>
            </a:r>
            <a:r>
              <a:rPr>
                <a:solidFill>
                  <a:srgbClr val="FF1C0A"/>
                </a:solidFill>
              </a:rPr>
              <a:t>想体验钓鱼</a:t>
            </a:r>
            <a:r>
              <a:t>或者偶尔钓鱼的人，提供一款</a:t>
            </a:r>
            <a:r>
              <a:rPr>
                <a:solidFill>
                  <a:srgbClr val="FF0000"/>
                </a:solidFill>
              </a:rPr>
              <a:t>3D仿真钓鱼游戏</a:t>
            </a:r>
            <a:r>
              <a:t>，并以第一人称视角呈现，让他们在移动设备上体验钓鱼的乐趣。</a:t>
            </a:r>
          </a:p>
        </p:txBody>
      </p:sp>
      <p:pic>
        <p:nvPicPr>
          <p:cNvPr id="140" name="图片 1" descr="图片 1"/>
          <p:cNvPicPr>
            <a:picLocks noChangeAspect="1"/>
          </p:cNvPicPr>
          <p:nvPr/>
        </p:nvPicPr>
        <p:blipFill>
          <a:blip r:embed="rId2">
            <a:extLst/>
          </a:blip>
          <a:stretch>
            <a:fillRect/>
          </a:stretch>
        </p:blipFill>
        <p:spPr>
          <a:xfrm>
            <a:off x="5275188" y="3691508"/>
            <a:ext cx="3285405" cy="266429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139">
                                            <p:bg/>
                                          </p:spTgt>
                                        </p:tgtEl>
                                        <p:attrNameLst>
                                          <p:attrName>style.visibility</p:attrName>
                                        </p:attrNameLst>
                                      </p:cBhvr>
                                      <p:to>
                                        <p:strVal val="visible"/>
                                      </p:to>
                                    </p:set>
                                    <p:animEffect filter="wipe(down)" transition="in">
                                      <p:cBhvr>
                                        <p:cTn id="7" dur="500"/>
                                        <p:tgtEl>
                                          <p:spTgt spid="139">
                                            <p:bg/>
                                          </p:spTgt>
                                        </p:tgtEl>
                                      </p:cBhvr>
                                    </p:animEffect>
                                  </p:childTnLst>
                                </p:cTn>
                              </p:par>
                              <p:par>
                                <p:cTn id="8" presetClass="entr" nodeType="withEffect" presetSubtype="4" presetID="22" grpId="1" fill="hold">
                                  <p:stCondLst>
                                    <p:cond delay="0"/>
                                  </p:stCondLst>
                                  <p:iterate type="el" backwards="0">
                                    <p:tmAbs val="0"/>
                                  </p:iterate>
                                  <p:childTnLst>
                                    <p:set>
                                      <p:cBhvr>
                                        <p:cTn id="9" fill="hold"/>
                                        <p:tgtEl>
                                          <p:spTgt spid="139">
                                            <p:txEl>
                                              <p:pRg st="0" end="0"/>
                                            </p:txEl>
                                          </p:spTgt>
                                        </p:tgtEl>
                                        <p:attrNameLst>
                                          <p:attrName>style.visibility</p:attrName>
                                        </p:attrNameLst>
                                      </p:cBhvr>
                                      <p:to>
                                        <p:strVal val="visible"/>
                                      </p:to>
                                    </p:set>
                                    <p:animEffect filter="wipe(down)" transition="in">
                                      <p:cBhvr>
                                        <p:cTn id="10" dur="500"/>
                                        <p:tgtEl>
                                          <p:spTgt spid="13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4" presetID="2" grpId="2" fill="hold">
                                  <p:stCondLst>
                                    <p:cond delay="0"/>
                                  </p:stCondLst>
                                  <p:iterate type="el" backwards="0">
                                    <p:tmAbs val="0"/>
                                  </p:iterate>
                                  <p:childTnLst>
                                    <p:set>
                                      <p:cBhvr>
                                        <p:cTn id="14" fill="hold"/>
                                        <p:tgtEl>
                                          <p:spTgt spid="140"/>
                                        </p:tgtEl>
                                        <p:attrNameLst>
                                          <p:attrName>style.visibility</p:attrName>
                                        </p:attrNameLst>
                                      </p:cBhvr>
                                      <p:to>
                                        <p:strVal val="visible"/>
                                      </p:to>
                                    </p:set>
                                    <p:anim calcmode="lin" valueType="num">
                                      <p:cBhvr>
                                        <p:cTn id="15" dur="500" fill="hold"/>
                                        <p:tgtEl>
                                          <p:spTgt spid="140"/>
                                        </p:tgtEl>
                                        <p:attrNameLst>
                                          <p:attrName>ppt_x</p:attrName>
                                        </p:attrNameLst>
                                      </p:cBhvr>
                                      <p:tavLst>
                                        <p:tav tm="0">
                                          <p:val>
                                            <p:strVal val="#ppt_x"/>
                                          </p:val>
                                        </p:tav>
                                        <p:tav tm="100000">
                                          <p:val>
                                            <p:strVal val="#ppt_x"/>
                                          </p:val>
                                        </p:tav>
                                      </p:tavLst>
                                    </p:anim>
                                    <p:anim calcmode="lin" valueType="num">
                                      <p:cBhvr>
                                        <p:cTn id="16"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 grpId="2"/>
      <p:bldP build="p" bldLvl="1" animBg="1" rev="0" advAuto="0" spid="139"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标题 1"/>
          <p:cNvSpPr txBox="1"/>
          <p:nvPr>
            <p:ph type="title"/>
          </p:nvPr>
        </p:nvSpPr>
        <p:spPr>
          <a:xfrm>
            <a:off x="457200" y="274638"/>
            <a:ext cx="8229600" cy="1143002"/>
          </a:xfrm>
          <a:prstGeom prst="rect">
            <a:avLst/>
          </a:prstGeom>
        </p:spPr>
        <p:txBody>
          <a:bodyPr/>
          <a:lstStyle/>
          <a:p>
            <a:pPr/>
            <a:r>
              <a:t>世界观与玩法</a:t>
            </a:r>
          </a:p>
        </p:txBody>
      </p:sp>
      <p:sp>
        <p:nvSpPr>
          <p:cNvPr id="143" name="文本占位符 2"/>
          <p:cNvSpPr txBox="1"/>
          <p:nvPr>
            <p:ph type="body" idx="1"/>
          </p:nvPr>
        </p:nvSpPr>
        <p:spPr>
          <a:xfrm>
            <a:off x="457200" y="1584277"/>
            <a:ext cx="8229600" cy="4686321"/>
          </a:xfrm>
          <a:prstGeom prst="rect">
            <a:avLst/>
          </a:prstGeom>
        </p:spPr>
        <p:txBody>
          <a:bodyPr/>
          <a:lstStyle/>
          <a:p>
            <a:pPr/>
            <a:r>
              <a:t>世界观：玩家扮演一个刚刚学会钓鱼的人，不断地去努力提高自己的能力，通过钓鱼来获得积分，最终成为钓鱼大师。</a:t>
            </a:r>
          </a:p>
          <a:p>
            <a:pPr/>
            <a:r>
              <a:t>玩法：翻动手机甩出鱼竿来钓鱼，通过观察鱼漂来看出钓起来的鱼的大小，可选择放弃</a:t>
            </a:r>
          </a:p>
          <a:p>
            <a:pPr marL="0" indent="0">
              <a:buSzTx/>
              <a:buNone/>
            </a:pPr>
            <a:r>
              <a:t>    </a:t>
            </a:r>
            <a:r>
              <a:t>再通过在合适的位置点击手机将鱼钓上。</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项目团队组织"/>
          <p:cNvSpPr txBox="1"/>
          <p:nvPr/>
        </p:nvSpPr>
        <p:spPr>
          <a:xfrm>
            <a:off x="2233928" y="2849877"/>
            <a:ext cx="4676137" cy="1158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b="1" sz="6000">
                <a:solidFill>
                  <a:srgbClr val="2F2F2F"/>
                </a:solidFill>
                <a:latin typeface="Franklin Gothic Medium"/>
                <a:ea typeface="Franklin Gothic Medium"/>
                <a:cs typeface="Franklin Gothic Medium"/>
                <a:sym typeface="Franklin Gothic Medium"/>
              </a:defRPr>
            </a:lvl1pPr>
          </a:lstStyle>
          <a:p>
            <a:pPr/>
            <a:r>
              <a:t>项目团队组织</a:t>
            </a:r>
          </a:p>
        </p:txBody>
      </p:sp>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45"/>
                                        </p:tgtEl>
                                        <p:attrNameLst>
                                          <p:attrName>style.visibility</p:attrName>
                                        </p:attrNameLst>
                                      </p:cBhvr>
                                      <p:to>
                                        <p:strVal val="visible"/>
                                      </p:to>
                                    </p:set>
                                    <p:anim calcmode="lin" valueType="num">
                                      <p:cBhvr>
                                        <p:cTn id="7" dur="500" fill="hold"/>
                                        <p:tgtEl>
                                          <p:spTgt spid="145"/>
                                        </p:tgtEl>
                                        <p:attrNameLst>
                                          <p:attrName>ppt_x</p:attrName>
                                        </p:attrNameLst>
                                      </p:cBhvr>
                                      <p:tavLst>
                                        <p:tav tm="0">
                                          <p:val>
                                            <p:strVal val="#ppt_x"/>
                                          </p:val>
                                        </p:tav>
                                        <p:tav tm="100000">
                                          <p:val>
                                            <p:strVal val="#ppt_x"/>
                                          </p:val>
                                        </p:tav>
                                      </p:tavLst>
                                    </p:anim>
                                    <p:anim calcmode="lin" valueType="num">
                                      <p:cBhvr>
                                        <p:cTn id="8"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5"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标题 1"/>
          <p:cNvSpPr txBox="1"/>
          <p:nvPr>
            <p:ph type="title"/>
          </p:nvPr>
        </p:nvSpPr>
        <p:spPr>
          <a:xfrm>
            <a:off x="457200" y="274637"/>
            <a:ext cx="8229600" cy="1143004"/>
          </a:xfrm>
          <a:prstGeom prst="rect">
            <a:avLst/>
          </a:prstGeom>
        </p:spPr>
        <p:txBody>
          <a:bodyPr/>
          <a:lstStyle/>
          <a:p>
            <a:pPr/>
            <a:r>
              <a:t>成员分工</a:t>
            </a:r>
          </a:p>
        </p:txBody>
      </p:sp>
      <p:graphicFrame>
        <p:nvGraphicFramePr>
          <p:cNvPr id="148" name="内容占位符 3"/>
          <p:cNvGraphicFramePr/>
          <p:nvPr/>
        </p:nvGraphicFramePr>
        <p:xfrm>
          <a:off x="899591" y="1628799"/>
          <a:ext cx="7488832" cy="439248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19470"/>
                <a:gridCol w="1525237"/>
                <a:gridCol w="5044124"/>
              </a:tblGrid>
              <a:tr h="624769">
                <a:tc>
                  <a:txBody>
                    <a:bodyPr/>
                    <a:lstStyle/>
                    <a:p>
                      <a:pPr>
                        <a:lnSpc>
                          <a:spcPts val="1500"/>
                        </a:lnSpc>
                        <a:spcBef>
                          <a:spcPts val="600"/>
                        </a:spcBef>
                        <a:defRPr sz="1800"/>
                      </a:pPr>
                      <a:r>
                        <a:rPr sz="1600"/>
                        <a:t>成员</a:t>
                      </a:r>
                    </a:p>
                  </a:txBody>
                  <a:tcPr marL="9525" marR="9525" marT="9525" marB="9525" anchor="ctr" anchorCtr="0" horzOverflow="overflow">
                    <a:solidFill>
                      <a:srgbClr val="EEECE7"/>
                    </a:solidFill>
                  </a:tcPr>
                </a:tc>
                <a:tc>
                  <a:txBody>
                    <a:bodyPr/>
                    <a:lstStyle/>
                    <a:p>
                      <a:pPr>
                        <a:lnSpc>
                          <a:spcPts val="1500"/>
                        </a:lnSpc>
                        <a:spcBef>
                          <a:spcPts val="600"/>
                        </a:spcBef>
                        <a:defRPr sz="1800"/>
                      </a:pPr>
                      <a:r>
                        <a:rPr sz="1600"/>
                        <a:t>角色</a:t>
                      </a:r>
                    </a:p>
                  </a:txBody>
                  <a:tcPr marL="9525" marR="9525" marT="9525" marB="9525" anchor="ctr" anchorCtr="0" horzOverflow="overflow">
                    <a:solidFill>
                      <a:srgbClr val="EEECE7"/>
                    </a:solidFill>
                  </a:tcPr>
                </a:tc>
                <a:tc>
                  <a:txBody>
                    <a:bodyPr/>
                    <a:lstStyle/>
                    <a:p>
                      <a:pPr>
                        <a:lnSpc>
                          <a:spcPts val="1500"/>
                        </a:lnSpc>
                        <a:spcBef>
                          <a:spcPts val="600"/>
                        </a:spcBef>
                        <a:defRPr sz="1800"/>
                      </a:pPr>
                      <a:r>
                        <a:rPr sz="1600"/>
                        <a:t>职责</a:t>
                      </a:r>
                    </a:p>
                  </a:txBody>
                  <a:tcPr marL="9525" marR="9525" marT="9525" marB="9525" anchor="ctr" anchorCtr="0" horzOverflow="overflow">
                    <a:solidFill>
                      <a:srgbClr val="EEECE7"/>
                    </a:solidFill>
                  </a:tcPr>
                </a:tc>
              </a:tr>
              <a:tr h="1448958">
                <a:tc>
                  <a:txBody>
                    <a:bodyPr/>
                    <a:lstStyle/>
                    <a:p>
                      <a:pPr>
                        <a:lnSpc>
                          <a:spcPts val="1500"/>
                        </a:lnSpc>
                        <a:spcBef>
                          <a:spcPts val="600"/>
                        </a:spcBef>
                        <a:defRPr sz="1800"/>
                      </a:pPr>
                      <a:r>
                        <a:rPr sz="1600"/>
                        <a:t>徐余浩</a:t>
                      </a:r>
                    </a:p>
                  </a:txBody>
                  <a:tcPr marL="9525" marR="9525" marT="9525" marB="9525" anchor="ctr" anchorCtr="0" horzOverflow="overflow">
                    <a:solidFill>
                      <a:srgbClr val="EEECE7"/>
                    </a:solidFill>
                  </a:tcPr>
                </a:tc>
                <a:tc>
                  <a:txBody>
                    <a:bodyPr/>
                    <a:lstStyle/>
                    <a:p>
                      <a:pPr>
                        <a:lnSpc>
                          <a:spcPts val="1500"/>
                        </a:lnSpc>
                        <a:spcBef>
                          <a:spcPts val="600"/>
                        </a:spcBef>
                        <a:defRPr sz="1800"/>
                      </a:pPr>
                      <a:r>
                        <a:rPr sz="1600"/>
                        <a:t>项目经理、程序员、文档维护员、配置管理员</a:t>
                      </a:r>
                    </a:p>
                  </a:txBody>
                  <a:tcPr marL="9525" marR="9525" marT="9525" marB="9525" anchor="ctr" anchorCtr="0" horzOverflow="overflow">
                    <a:solidFill>
                      <a:srgbClr val="EEECE7"/>
                    </a:solidFill>
                  </a:tcPr>
                </a:tc>
                <a:tc>
                  <a:txBody>
                    <a:bodyPr/>
                    <a:lstStyle/>
                    <a:p>
                      <a:pPr>
                        <a:lnSpc>
                          <a:spcPts val="1500"/>
                        </a:lnSpc>
                        <a:spcBef>
                          <a:spcPts val="600"/>
                        </a:spcBef>
                        <a:defRPr sz="1800"/>
                      </a:pPr>
                      <a:r>
                        <a:rPr sz="1600"/>
                        <a:t>领导项目团队、执行和管理团队、负责微信小程序的交付工作。负责APP设计并撰写APP设计报告。负责制定配置管理计划，针对项目进行配置库的规划；搭建配置管理环境，建立和维护配置库，保证配置库稳定运行。参与文档编写。主持每周的讨论会以及团内沟通工作，递交每周小组作业。</a:t>
                      </a:r>
                    </a:p>
                  </a:txBody>
                  <a:tcPr marL="9525" marR="9525" marT="9525" marB="9525" anchor="ctr" anchorCtr="0" horzOverflow="overflow">
                    <a:solidFill>
                      <a:srgbClr val="EEECE7"/>
                    </a:solidFill>
                  </a:tcPr>
                </a:tc>
              </a:tr>
              <a:tr h="1364550">
                <a:tc>
                  <a:txBody>
                    <a:bodyPr/>
                    <a:lstStyle/>
                    <a:p>
                      <a:pPr>
                        <a:lnSpc>
                          <a:spcPts val="1500"/>
                        </a:lnSpc>
                        <a:spcBef>
                          <a:spcPts val="600"/>
                        </a:spcBef>
                        <a:defRPr sz="1800"/>
                      </a:pPr>
                      <a:r>
                        <a:rPr sz="1600"/>
                        <a:t>郑鸿棣</a:t>
                      </a:r>
                    </a:p>
                  </a:txBody>
                  <a:tcPr marL="9525" marR="9525" marT="9525" marB="9525" anchor="ctr" anchorCtr="0" horzOverflow="overflow">
                    <a:solidFill>
                      <a:srgbClr val="EEECE7"/>
                    </a:solidFill>
                  </a:tcPr>
                </a:tc>
                <a:tc>
                  <a:txBody>
                    <a:bodyPr/>
                    <a:lstStyle/>
                    <a:p>
                      <a:pPr>
                        <a:lnSpc>
                          <a:spcPts val="1500"/>
                        </a:lnSpc>
                        <a:spcBef>
                          <a:spcPts val="600"/>
                        </a:spcBef>
                        <a:defRPr sz="1800"/>
                      </a:pPr>
                      <a:r>
                        <a:rPr sz="1600"/>
                        <a:t>主程序员、文档维护员</a:t>
                      </a:r>
                    </a:p>
                  </a:txBody>
                  <a:tcPr marL="9525" marR="9525" marT="9525" marB="9525" anchor="ctr" anchorCtr="0" horzOverflow="overflow">
                    <a:solidFill>
                      <a:srgbClr val="EEECE7"/>
                    </a:solidFill>
                  </a:tcPr>
                </a:tc>
                <a:tc>
                  <a:txBody>
                    <a:bodyPr/>
                    <a:lstStyle/>
                    <a:p>
                      <a:pPr>
                        <a:lnSpc>
                          <a:spcPts val="1500"/>
                        </a:lnSpc>
                        <a:spcBef>
                          <a:spcPts val="600"/>
                        </a:spcBef>
                        <a:defRPr sz="1800"/>
                      </a:pPr>
                      <a:r>
                        <a:rPr sz="1600"/>
                        <a:t>在APP项目开发过程中进行的人员。负责制定配置管理计划，针对项目进行配置库的规划；搭建配置管理环境，建立和维护配置库，保证配置库稳定运行。参与文档编写及APP设计开发。</a:t>
                      </a:r>
                    </a:p>
                  </a:txBody>
                  <a:tcPr marL="9525" marR="9525" marT="9525" marB="9525" anchor="ctr" anchorCtr="0" horzOverflow="overflow">
                    <a:solidFill>
                      <a:srgbClr val="EEECE7"/>
                    </a:solidFill>
                  </a:tcPr>
                </a:tc>
              </a:tr>
              <a:tr h="954211">
                <a:tc>
                  <a:txBody>
                    <a:bodyPr/>
                    <a:lstStyle/>
                    <a:p>
                      <a:pPr>
                        <a:lnSpc>
                          <a:spcPts val="1500"/>
                        </a:lnSpc>
                        <a:spcBef>
                          <a:spcPts val="600"/>
                        </a:spcBef>
                        <a:defRPr sz="1800"/>
                      </a:pPr>
                      <a:r>
                        <a:rPr sz="1600"/>
                        <a:t>陈瑜安</a:t>
                      </a:r>
                    </a:p>
                  </a:txBody>
                  <a:tcPr marL="9525" marR="9525" marT="9525" marB="9525" anchor="ctr" anchorCtr="0" horzOverflow="overflow">
                    <a:solidFill>
                      <a:srgbClr val="EEECE7"/>
                    </a:solidFill>
                  </a:tcPr>
                </a:tc>
                <a:tc>
                  <a:txBody>
                    <a:bodyPr/>
                    <a:lstStyle/>
                    <a:p>
                      <a:pPr>
                        <a:lnSpc>
                          <a:spcPts val="1500"/>
                        </a:lnSpc>
                        <a:spcBef>
                          <a:spcPts val="600"/>
                        </a:spcBef>
                        <a:defRPr sz="1800"/>
                      </a:pPr>
                      <a:r>
                        <a:rPr sz="1600"/>
                        <a:t>UI界面设计、程序员、文档维护员</a:t>
                      </a:r>
                    </a:p>
                  </a:txBody>
                  <a:tcPr marL="9525" marR="9525" marT="9525" marB="9525" anchor="ctr" anchorCtr="0" horzOverflow="overflow">
                    <a:solidFill>
                      <a:srgbClr val="EEECE7"/>
                    </a:solidFill>
                  </a:tcPr>
                </a:tc>
                <a:tc>
                  <a:txBody>
                    <a:bodyPr/>
                    <a:lstStyle/>
                    <a:p>
                      <a:pPr>
                        <a:lnSpc>
                          <a:spcPts val="1500"/>
                        </a:lnSpc>
                        <a:spcBef>
                          <a:spcPts val="600"/>
                        </a:spcBef>
                        <a:defRPr sz="1800"/>
                      </a:pPr>
                      <a:r>
                        <a:rPr sz="1600"/>
                        <a:t>整理需求分析并撰写需求分析报告、维护并及时修改和发布已更新技术文档。参与APP设计开发，对界面美工负主要责任。</a:t>
                      </a:r>
                    </a:p>
                  </a:txBody>
                  <a:tcPr marL="9525" marR="9525" marT="9525" marB="9525" anchor="ctr" anchorCtr="0" horzOverflow="overflow">
                    <a:solidFill>
                      <a:srgbClr val="EEECE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48"/>
                                        </p:tgtEl>
                                        <p:attrNameLst>
                                          <p:attrName>style.visibility</p:attrName>
                                        </p:attrNameLst>
                                      </p:cBhvr>
                                      <p:to>
                                        <p:strVal val="visible"/>
                                      </p:to>
                                    </p:set>
                                    <p:anim calcmode="lin" valueType="num">
                                      <p:cBhvr>
                                        <p:cTn id="7" dur="500" fill="hold"/>
                                        <p:tgtEl>
                                          <p:spTgt spid="148"/>
                                        </p:tgtEl>
                                        <p:attrNameLst>
                                          <p:attrName>ppt_x</p:attrName>
                                        </p:attrNameLst>
                                      </p:cBhvr>
                                      <p:tavLst>
                                        <p:tav tm="0">
                                          <p:val>
                                            <p:strVal val="#ppt_x"/>
                                          </p:val>
                                        </p:tav>
                                        <p:tav tm="100000">
                                          <p:val>
                                            <p:strVal val="#ppt_x"/>
                                          </p:val>
                                        </p:tav>
                                      </p:tavLst>
                                    </p:anim>
                                    <p:anim calcmode="lin" valueType="num">
                                      <p:cBhvr>
                                        <p:cTn id="8"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8"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0" name="WechatIMG636.png" descr="WechatIMG636.png"/>
          <p:cNvPicPr>
            <a:picLocks noChangeAspect="1"/>
          </p:cNvPicPr>
          <p:nvPr/>
        </p:nvPicPr>
        <p:blipFill>
          <a:blip r:embed="rId2">
            <a:extLst/>
          </a:blip>
          <a:stretch>
            <a:fillRect/>
          </a:stretch>
        </p:blipFill>
        <p:spPr>
          <a:xfrm>
            <a:off x="95763" y="1735610"/>
            <a:ext cx="9135831" cy="282912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工作流程"/>
          <p:cNvSpPr txBox="1"/>
          <p:nvPr>
            <p:ph type="title"/>
          </p:nvPr>
        </p:nvSpPr>
        <p:spPr>
          <a:xfrm>
            <a:off x="457200" y="274637"/>
            <a:ext cx="8229600" cy="1143004"/>
          </a:xfrm>
          <a:prstGeom prst="rect">
            <a:avLst/>
          </a:prstGeom>
        </p:spPr>
        <p:txBody>
          <a:bodyPr/>
          <a:lstStyle/>
          <a:p>
            <a:pPr/>
            <a:r>
              <a:t>工作流程</a:t>
            </a:r>
          </a:p>
        </p:txBody>
      </p:sp>
      <p:pic>
        <p:nvPicPr>
          <p:cNvPr id="153" name="屏幕快照 2019-03-17 上午11.06.06.png" descr="屏幕快照 2019-03-17 上午11.06.06.png"/>
          <p:cNvPicPr>
            <a:picLocks noChangeAspect="1"/>
          </p:cNvPicPr>
          <p:nvPr/>
        </p:nvPicPr>
        <p:blipFill>
          <a:blip r:embed="rId2">
            <a:extLst/>
          </a:blip>
          <a:srcRect l="0" t="0" r="68178" b="0"/>
          <a:stretch>
            <a:fillRect/>
          </a:stretch>
        </p:blipFill>
        <p:spPr>
          <a:xfrm>
            <a:off x="1006076" y="1879100"/>
            <a:ext cx="7131914" cy="39912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52"/>
                                        </p:tgtEl>
                                        <p:attrNameLst>
                                          <p:attrName>style.visibility</p:attrName>
                                        </p:attrNameLst>
                                      </p:cBhvr>
                                      <p:to>
                                        <p:strVal val="visible"/>
                                      </p:to>
                                    </p:set>
                                    <p:animEffect filter="dissolve" transition="in">
                                      <p:cBhvr>
                                        <p:cTn id="7" dur="20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153"/>
                                        </p:tgtEl>
                                        <p:attrNameLst>
                                          <p:attrName>style.visibility</p:attrName>
                                        </p:attrNameLst>
                                      </p:cBhvr>
                                      <p:to>
                                        <p:strVal val="visible"/>
                                      </p:to>
                                    </p:set>
                                    <p:animEffect filter="wipe(left)" transition="in">
                                      <p:cBhvr>
                                        <p:cTn id="12"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2" grpId="1"/>
      <p:bldP build="whole" bldLvl="1" animBg="1" rev="0" advAuto="0" spid="153" grpId="2"/>
    </p:bldLst>
  </p:timing>
</p:sld>
</file>

<file path=ppt/theme/theme1.xml><?xml version="1.0" encoding="utf-8"?>
<a:theme xmlns:a="http://schemas.openxmlformats.org/drawingml/2006/main" xmlns:r="http://schemas.openxmlformats.org/officeDocument/2006/relationships" name="暗香扑面">
  <a:themeElements>
    <a:clrScheme name="暗香扑面">
      <a:dk1>
        <a:srgbClr val="000000"/>
      </a:dk1>
      <a:lt1>
        <a:srgbClr val="FFFFFF"/>
      </a:lt1>
      <a:dk2>
        <a:srgbClr val="A7A7A7"/>
      </a:dk2>
      <a:lt2>
        <a:srgbClr val="535353"/>
      </a:lt2>
      <a:accent1>
        <a:srgbClr val="918415"/>
      </a:accent1>
      <a:accent2>
        <a:srgbClr val="C47546"/>
      </a:accent2>
      <a:accent3>
        <a:srgbClr val="AFB591"/>
      </a:accent3>
      <a:accent4>
        <a:srgbClr val="B9945B"/>
      </a:accent4>
      <a:accent5>
        <a:srgbClr val="85ADBC"/>
      </a:accent5>
      <a:accent6>
        <a:srgbClr val="E5B440"/>
      </a:accent6>
      <a:hlink>
        <a:srgbClr val="0000FF"/>
      </a:hlink>
      <a:folHlink>
        <a:srgbClr val="FF00FF"/>
      </a:folHlink>
    </a:clrScheme>
    <a:fontScheme name="暗香扑面">
      <a:majorFont>
        <a:latin typeface="Helvetica"/>
        <a:ea typeface="Helvetica"/>
        <a:cs typeface="Helvetica"/>
      </a:majorFont>
      <a:minorFont>
        <a:latin typeface="Franklin Gothic Book"/>
        <a:ea typeface="Franklin Gothic Book"/>
        <a:cs typeface="Franklin Gothic Book"/>
      </a:minorFont>
    </a:fontScheme>
    <a:fmtScheme name="暗香扑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31750" dir="5400000">
              <a:srgbClr val="000000">
                <a:alpha val="50000"/>
              </a:srgbClr>
            </a:outerShdw>
          </a:effectLst>
        </a:effectStyle>
        <a:effectStyle>
          <a:effectLst>
            <a:outerShdw sx="100000" sy="100000" kx="0" ky="0" algn="b" rotWithShape="0" blurRad="38100" dist="31750" dir="5400000">
              <a:srgbClr val="000000">
                <a:alpha val="50000"/>
              </a:srgbClr>
            </a:outerShdw>
          </a:effectLst>
        </a:effectStyle>
        <a:effectStyle>
          <a:effectLst>
            <a:outerShdw sx="100000" sy="100000" kx="0" ky="0" algn="b" rotWithShape="0" blurRad="38100" dist="3175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31750" dir="5400000">
            <a:srgbClr val="000000">
              <a:alpha val="50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3175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暗香扑面">
  <a:themeElements>
    <a:clrScheme name="暗香扑面">
      <a:dk1>
        <a:srgbClr val="000000"/>
      </a:dk1>
      <a:lt1>
        <a:srgbClr val="FFFFFF"/>
      </a:lt1>
      <a:dk2>
        <a:srgbClr val="A7A7A7"/>
      </a:dk2>
      <a:lt2>
        <a:srgbClr val="535353"/>
      </a:lt2>
      <a:accent1>
        <a:srgbClr val="918415"/>
      </a:accent1>
      <a:accent2>
        <a:srgbClr val="C47546"/>
      </a:accent2>
      <a:accent3>
        <a:srgbClr val="AFB591"/>
      </a:accent3>
      <a:accent4>
        <a:srgbClr val="B9945B"/>
      </a:accent4>
      <a:accent5>
        <a:srgbClr val="85ADBC"/>
      </a:accent5>
      <a:accent6>
        <a:srgbClr val="E5B440"/>
      </a:accent6>
      <a:hlink>
        <a:srgbClr val="0000FF"/>
      </a:hlink>
      <a:folHlink>
        <a:srgbClr val="FF00FF"/>
      </a:folHlink>
    </a:clrScheme>
    <a:fontScheme name="暗香扑面">
      <a:majorFont>
        <a:latin typeface="Helvetica"/>
        <a:ea typeface="Helvetica"/>
        <a:cs typeface="Helvetica"/>
      </a:majorFont>
      <a:minorFont>
        <a:latin typeface="Franklin Gothic Book"/>
        <a:ea typeface="Franklin Gothic Book"/>
        <a:cs typeface="Franklin Gothic Book"/>
      </a:minorFont>
    </a:fontScheme>
    <a:fmtScheme name="暗香扑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31750" dir="5400000">
              <a:srgbClr val="000000">
                <a:alpha val="50000"/>
              </a:srgbClr>
            </a:outerShdw>
          </a:effectLst>
        </a:effectStyle>
        <a:effectStyle>
          <a:effectLst>
            <a:outerShdw sx="100000" sy="100000" kx="0" ky="0" algn="b" rotWithShape="0" blurRad="38100" dist="31750" dir="5400000">
              <a:srgbClr val="000000">
                <a:alpha val="50000"/>
              </a:srgbClr>
            </a:outerShdw>
          </a:effectLst>
        </a:effectStyle>
        <a:effectStyle>
          <a:effectLst>
            <a:outerShdw sx="100000" sy="100000" kx="0" ky="0" algn="b" rotWithShape="0" blurRad="38100" dist="3175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31750" dir="5400000">
            <a:srgbClr val="000000">
              <a:alpha val="50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3175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