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nstantia"/>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nstantia"/>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nstantia"/>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nstantia"/>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nstantia"/>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nstantia"/>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nstantia"/>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nstantia"/>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nstanti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5DB"/>
          </a:solidFill>
        </a:fill>
      </a:tcStyle>
    </a:wholeTbl>
    <a:band2H>
      <a:tcTxStyle b="def" i="def"/>
      <a:tcStyle>
        <a:tcBdr/>
        <a:fill>
          <a:solidFill>
            <a:srgbClr val="F0F2EE"/>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6E7CB"/>
          </a:solidFill>
        </a:fill>
      </a:tcStyle>
    </a:wholeTbl>
    <a:band2H>
      <a:tcTxStyle b="def" i="def"/>
      <a:tcStyle>
        <a:tcBdr/>
        <a:fill>
          <a:solidFill>
            <a:srgbClr val="FAF3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EE9"/>
          </a:solidFill>
        </a:fill>
      </a:tcStyle>
    </a:wholeTbl>
    <a:band2H>
      <a:tcTxStyle b="def" i="def"/>
      <a:tcStyle>
        <a:tcBdr/>
        <a:fill>
          <a:solidFill>
            <a:srgbClr val="ECEF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7" name="Shape 97"/>
          <p:cNvSpPr/>
          <p:nvPr>
            <p:ph type="sldImg"/>
          </p:nvPr>
        </p:nvSpPr>
        <p:spPr>
          <a:xfrm>
            <a:off x="1143000" y="685800"/>
            <a:ext cx="4572000" cy="3429000"/>
          </a:xfrm>
          <a:prstGeom prst="rect">
            <a:avLst/>
          </a:prstGeom>
        </p:spPr>
        <p:txBody>
          <a:bodyPr/>
          <a:lstStyle/>
          <a:p>
            <a:pPr/>
          </a:p>
        </p:txBody>
      </p:sp>
      <p:sp>
        <p:nvSpPr>
          <p:cNvPr id="98" name="Shape 98"/>
          <p:cNvSpPr/>
          <p:nvPr>
            <p:ph type="body" sz="quarter" idx="1"/>
          </p:nvPr>
        </p:nvSpPr>
        <p:spPr>
          <a:xfrm>
            <a:off x="914400" y="4343400"/>
            <a:ext cx="5029200" cy="4114800"/>
          </a:xfrm>
          <a:prstGeom prst="rect">
            <a:avLst/>
          </a:prstGeom>
        </p:spPr>
        <p:txBody>
          <a:bodyPr/>
          <a:lstStyle/>
          <a:p>
            <a:pPr/>
          </a:p>
        </p:txBody>
      </p:sp>
    </p:spTree>
  </p:cSld>
  <p:clrMap bg1="dk1" tx1="lt1" bg2="dk2" tx2="lt2" accent1="accent1" accent2="accent2" accent3="accent3" accent4="accent4" accent5="accent5" accent6="accent6" hlink="hlink" folHlink="folHlink"/>
  <p:notesStyle>
    <a:lvl1pPr latinLnBrk="0">
      <a:defRPr sz="1200">
        <a:solidFill>
          <a:srgbClr val="FFFFFF"/>
        </a:solidFill>
        <a:latin typeface="+mj-lt"/>
        <a:ea typeface="+mj-ea"/>
        <a:cs typeface="+mj-cs"/>
        <a:sym typeface="Constantia"/>
      </a:defRPr>
    </a:lvl1pPr>
    <a:lvl2pPr indent="228600" latinLnBrk="0">
      <a:defRPr sz="1200">
        <a:solidFill>
          <a:srgbClr val="FFFFFF"/>
        </a:solidFill>
        <a:latin typeface="+mj-lt"/>
        <a:ea typeface="+mj-ea"/>
        <a:cs typeface="+mj-cs"/>
        <a:sym typeface="Constantia"/>
      </a:defRPr>
    </a:lvl2pPr>
    <a:lvl3pPr indent="457200" latinLnBrk="0">
      <a:defRPr sz="1200">
        <a:solidFill>
          <a:srgbClr val="FFFFFF"/>
        </a:solidFill>
        <a:latin typeface="+mj-lt"/>
        <a:ea typeface="+mj-ea"/>
        <a:cs typeface="+mj-cs"/>
        <a:sym typeface="Constantia"/>
      </a:defRPr>
    </a:lvl3pPr>
    <a:lvl4pPr indent="685800" latinLnBrk="0">
      <a:defRPr sz="1200">
        <a:solidFill>
          <a:srgbClr val="FFFFFF"/>
        </a:solidFill>
        <a:latin typeface="+mj-lt"/>
        <a:ea typeface="+mj-ea"/>
        <a:cs typeface="+mj-cs"/>
        <a:sym typeface="Constantia"/>
      </a:defRPr>
    </a:lvl4pPr>
    <a:lvl5pPr indent="914400" latinLnBrk="0">
      <a:defRPr sz="1200">
        <a:solidFill>
          <a:srgbClr val="FFFFFF"/>
        </a:solidFill>
        <a:latin typeface="+mj-lt"/>
        <a:ea typeface="+mj-ea"/>
        <a:cs typeface="+mj-cs"/>
        <a:sym typeface="Constantia"/>
      </a:defRPr>
    </a:lvl5pPr>
    <a:lvl6pPr indent="1143000" latinLnBrk="0">
      <a:defRPr sz="1200">
        <a:solidFill>
          <a:srgbClr val="FFFFFF"/>
        </a:solidFill>
        <a:latin typeface="+mj-lt"/>
        <a:ea typeface="+mj-ea"/>
        <a:cs typeface="+mj-cs"/>
        <a:sym typeface="Constantia"/>
      </a:defRPr>
    </a:lvl6pPr>
    <a:lvl7pPr indent="1371600" latinLnBrk="0">
      <a:defRPr sz="1200">
        <a:solidFill>
          <a:srgbClr val="FFFFFF"/>
        </a:solidFill>
        <a:latin typeface="+mj-lt"/>
        <a:ea typeface="+mj-ea"/>
        <a:cs typeface="+mj-cs"/>
        <a:sym typeface="Constantia"/>
      </a:defRPr>
    </a:lvl7pPr>
    <a:lvl8pPr indent="1600200" latinLnBrk="0">
      <a:defRPr sz="1200">
        <a:solidFill>
          <a:srgbClr val="FFFFFF"/>
        </a:solidFill>
        <a:latin typeface="+mj-lt"/>
        <a:ea typeface="+mj-ea"/>
        <a:cs typeface="+mj-cs"/>
        <a:sym typeface="Constantia"/>
      </a:defRPr>
    </a:lvl8pPr>
    <a:lvl9pPr indent="1828800" latinLnBrk="0">
      <a:defRPr sz="1200">
        <a:solidFill>
          <a:srgbClr val="FFFFFF"/>
        </a:solidFill>
        <a:latin typeface="+mj-lt"/>
        <a:ea typeface="+mj-ea"/>
        <a:cs typeface="+mj-cs"/>
        <a:sym typeface="Constantia"/>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幻灯片">
    <p:spTree>
      <p:nvGrpSpPr>
        <p:cNvPr id="1" name=""/>
        <p:cNvGrpSpPr/>
        <p:nvPr/>
      </p:nvGrpSpPr>
      <p:grpSpPr>
        <a:xfrm>
          <a:off x="0" y="0"/>
          <a:ext cx="0" cy="0"/>
          <a:chOff x="0" y="0"/>
          <a:chExt cx="0" cy="0"/>
        </a:xfrm>
      </p:grpSpPr>
      <p:sp>
        <p:nvSpPr>
          <p:cNvPr id="11" name="正文级别 1…"/>
          <p:cNvSpPr txBox="1"/>
          <p:nvPr>
            <p:ph type="body" sz="quarter" idx="1"/>
          </p:nvPr>
        </p:nvSpPr>
        <p:spPr>
          <a:xfrm>
            <a:off x="457200" y="3699804"/>
            <a:ext cx="8305800" cy="1143001"/>
          </a:xfrm>
          <a:prstGeom prst="rect">
            <a:avLst/>
          </a:prstGeom>
        </p:spPr>
        <p:txBody>
          <a:bodyPr/>
          <a:lstStyle>
            <a:lvl1pPr marL="0" indent="0" algn="ctr">
              <a:buClrTx/>
              <a:buSzTx/>
              <a:buNone/>
              <a:defRPr spc="100" sz="2200">
                <a:solidFill>
                  <a:srgbClr val="FEFAC9"/>
                </a:solidFill>
              </a:defRPr>
            </a:lvl1pPr>
            <a:lvl2pPr marL="0" indent="457200" algn="ctr">
              <a:buClrTx/>
              <a:buSzTx/>
              <a:buNone/>
              <a:defRPr spc="100" sz="2200">
                <a:solidFill>
                  <a:srgbClr val="FEFAC9"/>
                </a:solidFill>
              </a:defRPr>
            </a:lvl2pPr>
            <a:lvl3pPr marL="0" indent="914400" algn="ctr">
              <a:buClrTx/>
              <a:buSzTx/>
              <a:buNone/>
              <a:defRPr spc="100" sz="2200">
                <a:solidFill>
                  <a:srgbClr val="FEFAC9"/>
                </a:solidFill>
              </a:defRPr>
            </a:lvl3pPr>
            <a:lvl4pPr marL="0" indent="1371600" algn="ctr">
              <a:buClrTx/>
              <a:buSzTx/>
              <a:buNone/>
              <a:defRPr spc="100" sz="2200">
                <a:solidFill>
                  <a:srgbClr val="FEFAC9"/>
                </a:solidFill>
              </a:defRPr>
            </a:lvl4pPr>
            <a:lvl5pPr marL="0" indent="1828800" algn="ctr">
              <a:buClrTx/>
              <a:buSzTx/>
              <a:buNone/>
              <a:defRPr spc="100" sz="2200">
                <a:solidFill>
                  <a:srgbClr val="FEFAC9"/>
                </a:solidFill>
              </a:defRPr>
            </a:lvl5pPr>
          </a:lstStyle>
          <a:p>
            <a:pPr/>
            <a:r>
              <a:t>正文级别 1</a:t>
            </a:r>
          </a:p>
          <a:p>
            <a:pPr lvl="1"/>
            <a:r>
              <a:t>正文级别 2</a:t>
            </a:r>
          </a:p>
          <a:p>
            <a:pPr lvl="2"/>
            <a:r>
              <a:t>正文级别 3</a:t>
            </a:r>
          </a:p>
          <a:p>
            <a:pPr lvl="3"/>
            <a:r>
              <a:t>正文级别 4</a:t>
            </a:r>
          </a:p>
          <a:p>
            <a:pPr lvl="4"/>
            <a:r>
              <a:t>正文级别 5</a:t>
            </a:r>
          </a:p>
        </p:txBody>
      </p:sp>
      <p:sp>
        <p:nvSpPr>
          <p:cNvPr id="12" name="标题文本"/>
          <p:cNvSpPr txBox="1"/>
          <p:nvPr>
            <p:ph type="title"/>
          </p:nvPr>
        </p:nvSpPr>
        <p:spPr>
          <a:xfrm>
            <a:off x="457200" y="1433731"/>
            <a:ext cx="8305800" cy="1981201"/>
          </a:xfrm>
          <a:prstGeom prst="rect">
            <a:avLst/>
          </a:prstGeom>
        </p:spPr>
        <p:txBody>
          <a:bodyPr/>
          <a:lstStyle>
            <a:lvl1pPr algn="ctr">
              <a:defRPr sz="4800">
                <a:ln w="3199">
                  <a:solidFill>
                    <a:srgbClr val="3C4421">
                      <a:alpha val="25000"/>
                    </a:srgbClr>
                  </a:solidFill>
                </a:ln>
              </a:defRPr>
            </a:lvl1pPr>
          </a:lstStyle>
          <a:p>
            <a:pPr/>
            <a:r>
              <a:t>标题文本</a:t>
            </a:r>
          </a:p>
        </p:txBody>
      </p:sp>
      <p:sp>
        <p:nvSpPr>
          <p:cNvPr id="13" name="直接连接符 7"/>
          <p:cNvSpPr/>
          <p:nvPr/>
        </p:nvSpPr>
        <p:spPr>
          <a:xfrm>
            <a:off x="1463625" y="3550126"/>
            <a:ext cx="2971801" cy="1588"/>
          </a:xfrm>
          <a:prstGeom prst="line">
            <a:avLst/>
          </a:prstGeom>
          <a:ln>
            <a:solidFill>
              <a:srgbClr val="E8E8E7"/>
            </a:solidFill>
          </a:ln>
          <a:effectLst>
            <a:outerShdw sx="100000" sy="100000" kx="0" ky="0" algn="b" rotWithShape="0" blurRad="38100" dist="0" dir="2700000">
              <a:srgbClr val="000000">
                <a:alpha val="55000"/>
              </a:srgbClr>
            </a:outerShdw>
          </a:effectLst>
        </p:spPr>
        <p:txBody>
          <a:bodyPr lIns="45719" rIns="45719"/>
          <a:lstStyle/>
          <a:p>
            <a:pPr>
              <a:defRPr>
                <a:solidFill>
                  <a:srgbClr val="FFFFFF"/>
                </a:solidFill>
              </a:defRPr>
            </a:pPr>
          </a:p>
        </p:txBody>
      </p:sp>
      <p:sp>
        <p:nvSpPr>
          <p:cNvPr id="14" name="直接连接符 12"/>
          <p:cNvSpPr/>
          <p:nvPr/>
        </p:nvSpPr>
        <p:spPr>
          <a:xfrm>
            <a:off x="4708573" y="3550126"/>
            <a:ext cx="2971801" cy="1588"/>
          </a:xfrm>
          <a:prstGeom prst="line">
            <a:avLst/>
          </a:prstGeom>
          <a:ln>
            <a:solidFill>
              <a:srgbClr val="E8E8E7"/>
            </a:solidFill>
          </a:ln>
          <a:effectLst>
            <a:outerShdw sx="100000" sy="100000" kx="0" ky="0" algn="b" rotWithShape="0" blurRad="38100" dist="0" dir="2700000">
              <a:srgbClr val="000000">
                <a:alpha val="55000"/>
              </a:srgbClr>
            </a:outerShdw>
          </a:effectLst>
        </p:spPr>
        <p:txBody>
          <a:bodyPr lIns="45719" rIns="45719"/>
          <a:lstStyle/>
          <a:p>
            <a:pPr>
              <a:defRPr>
                <a:solidFill>
                  <a:srgbClr val="FFFFFF"/>
                </a:solidFill>
              </a:defRPr>
            </a:pPr>
          </a:p>
        </p:txBody>
      </p:sp>
      <p:sp>
        <p:nvSpPr>
          <p:cNvPr id="15" name="椭圆 13"/>
          <p:cNvSpPr/>
          <p:nvPr/>
        </p:nvSpPr>
        <p:spPr>
          <a:xfrm>
            <a:off x="4540348" y="3526301"/>
            <a:ext cx="45721" cy="45721"/>
          </a:xfrm>
          <a:prstGeom prst="ellipse">
            <a:avLst/>
          </a:prstGeom>
          <a:solidFill>
            <a:schemeClr val="accent2"/>
          </a:solidFill>
          <a:ln w="38100">
            <a:solidFill>
              <a:schemeClr val="accent2"/>
            </a:solidFill>
          </a:ln>
          <a:effectLst>
            <a:outerShdw sx="100000" sy="100000" kx="0" ky="0" algn="b" rotWithShape="0" blurRad="38100" dist="0" dir="2700000">
              <a:srgbClr val="000000">
                <a:alpha val="55000"/>
              </a:srgbClr>
            </a:outerShdw>
          </a:effectLst>
        </p:spPr>
        <p:txBody>
          <a:bodyPr lIns="45719" rIns="45719" anchor="ctr"/>
          <a:lstStyle/>
          <a:p>
            <a:pPr algn="ctr">
              <a:defRPr>
                <a:solidFill>
                  <a:srgbClr val="FFFFFF"/>
                </a:solidFill>
              </a:defRPr>
            </a:pPr>
          </a:p>
        </p:txBody>
      </p:sp>
      <p:sp>
        <p:nvSpPr>
          <p:cNvPr id="1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内容">
    <p:spTree>
      <p:nvGrpSpPr>
        <p:cNvPr id="1" name=""/>
        <p:cNvGrpSpPr/>
        <p:nvPr/>
      </p:nvGrpSpPr>
      <p:grpSpPr>
        <a:xfrm>
          <a:off x="0" y="0"/>
          <a:ext cx="0" cy="0"/>
          <a:chOff x="0" y="0"/>
          <a:chExt cx="0" cy="0"/>
        </a:xfrm>
      </p:grpSpPr>
      <p:sp>
        <p:nvSpPr>
          <p:cNvPr id="23"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24" name="标题文本"/>
          <p:cNvSpPr txBox="1"/>
          <p:nvPr>
            <p:ph type="title"/>
          </p:nvPr>
        </p:nvSpPr>
        <p:spPr>
          <a:prstGeom prst="rect">
            <a:avLst/>
          </a:prstGeom>
        </p:spPr>
        <p:txBody>
          <a:bodyPr/>
          <a:lstStyle/>
          <a:p>
            <a:pPr/>
            <a:r>
              <a:t>标题文本</a:t>
            </a:r>
          </a:p>
        </p:txBody>
      </p:sp>
      <p:sp>
        <p:nvSpPr>
          <p:cNvPr id="2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节标题">
    <p:spTree>
      <p:nvGrpSpPr>
        <p:cNvPr id="1" name=""/>
        <p:cNvGrpSpPr/>
        <p:nvPr/>
      </p:nvGrpSpPr>
      <p:grpSpPr>
        <a:xfrm>
          <a:off x="0" y="0"/>
          <a:ext cx="0" cy="0"/>
          <a:chOff x="0" y="0"/>
          <a:chExt cx="0" cy="0"/>
        </a:xfrm>
      </p:grpSpPr>
      <p:sp>
        <p:nvSpPr>
          <p:cNvPr id="32" name="标题文本"/>
          <p:cNvSpPr txBox="1"/>
          <p:nvPr>
            <p:ph type="title"/>
          </p:nvPr>
        </p:nvSpPr>
        <p:spPr>
          <a:xfrm>
            <a:off x="685800" y="3505200"/>
            <a:ext cx="7924800" cy="1371600"/>
          </a:xfrm>
          <a:prstGeom prst="rect">
            <a:avLst/>
          </a:prstGeom>
        </p:spPr>
        <p:txBody>
          <a:bodyPr/>
          <a:lstStyle>
            <a:lvl1pPr>
              <a:defRPr sz="4800">
                <a:ln w="3199">
                  <a:solidFill>
                    <a:srgbClr val="242914">
                      <a:alpha val="25000"/>
                    </a:srgbClr>
                  </a:solidFill>
                </a:ln>
              </a:defRPr>
            </a:lvl1pPr>
          </a:lstStyle>
          <a:p>
            <a:pPr/>
            <a:r>
              <a:t>标题文本</a:t>
            </a:r>
          </a:p>
        </p:txBody>
      </p:sp>
      <p:sp>
        <p:nvSpPr>
          <p:cNvPr id="33" name="正文级别 1…"/>
          <p:cNvSpPr txBox="1"/>
          <p:nvPr>
            <p:ph type="body" sz="quarter" idx="1"/>
          </p:nvPr>
        </p:nvSpPr>
        <p:spPr>
          <a:xfrm>
            <a:off x="685800" y="4958863"/>
            <a:ext cx="7924800" cy="984737"/>
          </a:xfrm>
          <a:prstGeom prst="rect">
            <a:avLst/>
          </a:prstGeom>
        </p:spPr>
        <p:txBody>
          <a:bodyPr/>
          <a:lstStyle>
            <a:lvl1pPr marL="0" indent="0">
              <a:buClrTx/>
              <a:buSzTx/>
              <a:buNone/>
              <a:defRPr spc="100" sz="2000">
                <a:solidFill>
                  <a:srgbClr val="FEFAC9"/>
                </a:solidFill>
              </a:defRPr>
            </a:lvl1pPr>
            <a:lvl2pPr marL="0" indent="365760">
              <a:buClrTx/>
              <a:buSzTx/>
              <a:buNone/>
              <a:defRPr spc="100" sz="2000">
                <a:solidFill>
                  <a:srgbClr val="FEFAC9"/>
                </a:solidFill>
              </a:defRPr>
            </a:lvl2pPr>
            <a:lvl3pPr marL="0" indent="777239">
              <a:buClrTx/>
              <a:buSzTx/>
              <a:buNone/>
              <a:defRPr spc="100" sz="2000">
                <a:solidFill>
                  <a:srgbClr val="FEFAC9"/>
                </a:solidFill>
              </a:defRPr>
            </a:lvl3pPr>
            <a:lvl4pPr marL="0" indent="1051560">
              <a:buClrTx/>
              <a:buSzTx/>
              <a:buNone/>
              <a:defRPr spc="100" sz="2000">
                <a:solidFill>
                  <a:srgbClr val="FEFAC9"/>
                </a:solidFill>
              </a:defRPr>
            </a:lvl4pPr>
            <a:lvl5pPr marL="0" indent="1325880">
              <a:buClrTx/>
              <a:buSzTx/>
              <a:buNone/>
              <a:defRPr spc="100" sz="2000">
                <a:solidFill>
                  <a:srgbClr val="FEFAC9"/>
                </a:solidFill>
              </a:defRPr>
            </a:lvl5pPr>
          </a:lstStyle>
          <a:p>
            <a:pPr/>
            <a:r>
              <a:t>正文级别 1</a:t>
            </a:r>
          </a:p>
          <a:p>
            <a:pPr lvl="1"/>
            <a:r>
              <a:t>正文级别 2</a:t>
            </a:r>
          </a:p>
          <a:p>
            <a:pPr lvl="2"/>
            <a:r>
              <a:t>正文级别 3</a:t>
            </a:r>
          </a:p>
          <a:p>
            <a:pPr lvl="3"/>
            <a:r>
              <a:t>正文级别 4</a:t>
            </a:r>
          </a:p>
          <a:p>
            <a:pPr lvl="4"/>
            <a:r>
              <a:t>正文级别 5</a:t>
            </a:r>
          </a:p>
        </p:txBody>
      </p:sp>
      <p:sp>
        <p:nvSpPr>
          <p:cNvPr id="34" name="直接连接符 6"/>
          <p:cNvSpPr/>
          <p:nvPr/>
        </p:nvSpPr>
        <p:spPr>
          <a:xfrm>
            <a:off x="685800" y="4916992"/>
            <a:ext cx="7924801" cy="4302"/>
          </a:xfrm>
          <a:prstGeom prst="line">
            <a:avLst/>
          </a:prstGeom>
          <a:ln>
            <a:solidFill>
              <a:srgbClr val="E9E9E8"/>
            </a:solidFill>
          </a:ln>
          <a:effectLst>
            <a:outerShdw sx="100000" sy="100000" kx="0" ky="0" algn="b" rotWithShape="0" blurRad="38100" dist="0" dir="2700000">
              <a:srgbClr val="000000">
                <a:alpha val="55000"/>
              </a:srgbClr>
            </a:outerShdw>
          </a:effectLst>
        </p:spPr>
        <p:txBody>
          <a:bodyPr lIns="45719" rIns="45719"/>
          <a:lstStyle/>
          <a:p>
            <a:pPr>
              <a:defRPr>
                <a:solidFill>
                  <a:srgbClr val="FFFFFF"/>
                </a:solidFill>
              </a:defRPr>
            </a:pPr>
          </a:p>
        </p:txBody>
      </p:sp>
      <p:sp>
        <p:nvSpPr>
          <p:cNvPr id="3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两栏内容">
    <p:spTree>
      <p:nvGrpSpPr>
        <p:cNvPr id="1" name=""/>
        <p:cNvGrpSpPr/>
        <p:nvPr/>
      </p:nvGrpSpPr>
      <p:grpSpPr>
        <a:xfrm>
          <a:off x="0" y="0"/>
          <a:ext cx="0" cy="0"/>
          <a:chOff x="0" y="0"/>
          <a:chExt cx="0" cy="0"/>
        </a:xfrm>
      </p:grpSpPr>
      <p:sp>
        <p:nvSpPr>
          <p:cNvPr id="42" name="标题文本"/>
          <p:cNvSpPr txBox="1"/>
          <p:nvPr>
            <p:ph type="title"/>
          </p:nvPr>
        </p:nvSpPr>
        <p:spPr>
          <a:prstGeom prst="rect">
            <a:avLst/>
          </a:prstGeom>
        </p:spPr>
        <p:txBody>
          <a:bodyPr/>
          <a:lstStyle/>
          <a:p>
            <a:pPr/>
            <a:r>
              <a:t>标题文本</a:t>
            </a:r>
          </a:p>
        </p:txBody>
      </p:sp>
      <p:sp>
        <p:nvSpPr>
          <p:cNvPr id="43" name="正文级别 1…"/>
          <p:cNvSpPr txBox="1"/>
          <p:nvPr>
            <p:ph type="body" sz="half" idx="1"/>
          </p:nvPr>
        </p:nvSpPr>
        <p:spPr>
          <a:xfrm>
            <a:off x="457200" y="1524000"/>
            <a:ext cx="4059936" cy="45720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4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较">
    <p:spTree>
      <p:nvGrpSpPr>
        <p:cNvPr id="1" name=""/>
        <p:cNvGrpSpPr/>
        <p:nvPr/>
      </p:nvGrpSpPr>
      <p:grpSpPr>
        <a:xfrm>
          <a:off x="0" y="0"/>
          <a:ext cx="0" cy="0"/>
          <a:chOff x="0" y="0"/>
          <a:chExt cx="0" cy="0"/>
        </a:xfrm>
      </p:grpSpPr>
      <p:sp>
        <p:nvSpPr>
          <p:cNvPr id="51" name="正文级别 1…"/>
          <p:cNvSpPr txBox="1"/>
          <p:nvPr>
            <p:ph type="body" sz="quarter" idx="1"/>
          </p:nvPr>
        </p:nvSpPr>
        <p:spPr>
          <a:xfrm>
            <a:off x="457200" y="1399592"/>
            <a:ext cx="4040188" cy="762001"/>
          </a:xfrm>
          <a:prstGeom prst="rect">
            <a:avLst/>
          </a:prstGeom>
        </p:spPr>
        <p:txBody>
          <a:bodyPr anchor="b"/>
          <a:lstStyle>
            <a:lvl1pPr marL="0" indent="0">
              <a:spcBef>
                <a:spcPts val="0"/>
              </a:spcBef>
              <a:buClrTx/>
              <a:buSzTx/>
              <a:buNone/>
              <a:defRPr b="1">
                <a:solidFill>
                  <a:srgbClr val="FEFAC9"/>
                </a:solidFill>
              </a:defRPr>
            </a:lvl1pPr>
            <a:lvl2pPr marL="0" indent="365760">
              <a:spcBef>
                <a:spcPts val="0"/>
              </a:spcBef>
              <a:buClrTx/>
              <a:buSzTx/>
              <a:buNone/>
              <a:defRPr b="1">
                <a:solidFill>
                  <a:srgbClr val="FEFAC9"/>
                </a:solidFill>
              </a:defRPr>
            </a:lvl2pPr>
            <a:lvl3pPr marL="0" indent="777239">
              <a:spcBef>
                <a:spcPts val="0"/>
              </a:spcBef>
              <a:buClrTx/>
              <a:buSzTx/>
              <a:buNone/>
              <a:defRPr b="1">
                <a:solidFill>
                  <a:srgbClr val="FEFAC9"/>
                </a:solidFill>
              </a:defRPr>
            </a:lvl3pPr>
            <a:lvl4pPr marL="0" indent="1051560">
              <a:spcBef>
                <a:spcPts val="0"/>
              </a:spcBef>
              <a:buClrTx/>
              <a:buSzTx/>
              <a:buNone/>
              <a:defRPr b="1">
                <a:solidFill>
                  <a:srgbClr val="FEFAC9"/>
                </a:solidFill>
              </a:defRPr>
            </a:lvl4pPr>
            <a:lvl5pPr marL="0" indent="1325880">
              <a:spcBef>
                <a:spcPts val="0"/>
              </a:spcBef>
              <a:buClrTx/>
              <a:buSzTx/>
              <a:buNone/>
              <a:defRPr b="1">
                <a:solidFill>
                  <a:srgbClr val="FEFAC9"/>
                </a:solidFill>
              </a:defRPr>
            </a:lvl5pPr>
          </a:lstStyle>
          <a:p>
            <a:pPr/>
            <a:r>
              <a:t>正文级别 1</a:t>
            </a:r>
          </a:p>
          <a:p>
            <a:pPr lvl="1"/>
            <a:r>
              <a:t>正文级别 2</a:t>
            </a:r>
          </a:p>
          <a:p>
            <a:pPr lvl="2"/>
            <a:r>
              <a:t>正文级别 3</a:t>
            </a:r>
          </a:p>
          <a:p>
            <a:pPr lvl="3"/>
            <a:r>
              <a:t>正文级别 4</a:t>
            </a:r>
          </a:p>
          <a:p>
            <a:pPr lvl="4"/>
            <a:r>
              <a:t>正文级别 5</a:t>
            </a:r>
          </a:p>
        </p:txBody>
      </p:sp>
      <p:sp>
        <p:nvSpPr>
          <p:cNvPr id="52" name="标题文本"/>
          <p:cNvSpPr txBox="1"/>
          <p:nvPr>
            <p:ph type="title"/>
          </p:nvPr>
        </p:nvSpPr>
        <p:spPr>
          <a:xfrm>
            <a:off x="457200" y="155447"/>
            <a:ext cx="8229600" cy="1143001"/>
          </a:xfrm>
          <a:prstGeom prst="rect">
            <a:avLst/>
          </a:prstGeom>
        </p:spPr>
        <p:txBody>
          <a:bodyPr/>
          <a:lstStyle/>
          <a:p>
            <a:pPr/>
            <a:r>
              <a:t>标题文本</a:t>
            </a:r>
          </a:p>
        </p:txBody>
      </p:sp>
      <p:sp>
        <p:nvSpPr>
          <p:cNvPr id="53" name="文本占位符 11"/>
          <p:cNvSpPr/>
          <p:nvPr>
            <p:ph type="body" sz="quarter" idx="13"/>
          </p:nvPr>
        </p:nvSpPr>
        <p:spPr>
          <a:xfrm>
            <a:off x="4648200" y="1399592"/>
            <a:ext cx="4040188" cy="762001"/>
          </a:xfrm>
          <a:prstGeom prst="rect">
            <a:avLst/>
          </a:prstGeom>
        </p:spPr>
        <p:txBody>
          <a:bodyPr anchor="b"/>
          <a:lstStyle/>
          <a:p>
            <a:pPr marL="0" indent="0">
              <a:spcBef>
                <a:spcPts val="0"/>
              </a:spcBef>
              <a:buClrTx/>
              <a:buSzTx/>
              <a:buNone/>
              <a:defRPr b="1">
                <a:solidFill>
                  <a:srgbClr val="FEFAC9"/>
                </a:solidFill>
              </a:defRPr>
            </a:pPr>
          </a:p>
        </p:txBody>
      </p:sp>
      <p:sp>
        <p:nvSpPr>
          <p:cNvPr id="54" name="直接连接符 9"/>
          <p:cNvSpPr/>
          <p:nvPr/>
        </p:nvSpPr>
        <p:spPr>
          <a:xfrm>
            <a:off x="562944" y="2180219"/>
            <a:ext cx="3749042" cy="1588"/>
          </a:xfrm>
          <a:prstGeom prst="line">
            <a:avLst/>
          </a:prstGeom>
          <a:ln w="12700">
            <a:solidFill>
              <a:srgbClr val="E8E8E7"/>
            </a:solidFill>
          </a:ln>
          <a:effectLst>
            <a:outerShdw sx="100000" sy="100000" kx="0" ky="0" algn="b" rotWithShape="0" blurRad="38100" dist="0" dir="2700000">
              <a:srgbClr val="000000">
                <a:alpha val="55000"/>
              </a:srgbClr>
            </a:outerShdw>
          </a:effectLst>
        </p:spPr>
        <p:txBody>
          <a:bodyPr lIns="45719" rIns="45719"/>
          <a:lstStyle/>
          <a:p>
            <a:pPr>
              <a:defRPr>
                <a:solidFill>
                  <a:srgbClr val="FFFFFF"/>
                </a:solidFill>
              </a:defRPr>
            </a:pPr>
          </a:p>
        </p:txBody>
      </p:sp>
      <p:sp>
        <p:nvSpPr>
          <p:cNvPr id="55" name="直接连接符 16"/>
          <p:cNvSpPr/>
          <p:nvPr/>
        </p:nvSpPr>
        <p:spPr>
          <a:xfrm>
            <a:off x="4754879" y="2180219"/>
            <a:ext cx="3749041" cy="1588"/>
          </a:xfrm>
          <a:prstGeom prst="line">
            <a:avLst/>
          </a:prstGeom>
          <a:ln w="12700">
            <a:solidFill>
              <a:srgbClr val="E8E8E7"/>
            </a:solidFill>
          </a:ln>
          <a:effectLst>
            <a:outerShdw sx="100000" sy="100000" kx="0" ky="0" algn="b" rotWithShape="0" blurRad="38100" dist="0" dir="2700000">
              <a:srgbClr val="000000">
                <a:alpha val="55000"/>
              </a:srgbClr>
            </a:outerShdw>
          </a:effectLst>
        </p:spPr>
        <p:txBody>
          <a:bodyPr lIns="45719" rIns="45719"/>
          <a:lstStyle/>
          <a:p>
            <a:pPr>
              <a:defRPr>
                <a:solidFill>
                  <a:srgbClr val="FFFFFF"/>
                </a:solidFill>
              </a:defRPr>
            </a:pPr>
          </a:p>
        </p:txBody>
      </p:sp>
      <p:sp>
        <p:nvSpPr>
          <p:cNvPr id="5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仅标题">
    <p:spTree>
      <p:nvGrpSpPr>
        <p:cNvPr id="1" name=""/>
        <p:cNvGrpSpPr/>
        <p:nvPr/>
      </p:nvGrpSpPr>
      <p:grpSpPr>
        <a:xfrm>
          <a:off x="0" y="0"/>
          <a:ext cx="0" cy="0"/>
          <a:chOff x="0" y="0"/>
          <a:chExt cx="0" cy="0"/>
        </a:xfrm>
      </p:grpSpPr>
      <p:sp>
        <p:nvSpPr>
          <p:cNvPr id="63" name="标题文本"/>
          <p:cNvSpPr txBox="1"/>
          <p:nvPr>
            <p:ph type="title"/>
          </p:nvPr>
        </p:nvSpPr>
        <p:spPr>
          <a:prstGeom prst="rect">
            <a:avLst/>
          </a:prstGeom>
        </p:spPr>
        <p:txBody>
          <a:bodyPr/>
          <a:lstStyle/>
          <a:p>
            <a:pPr/>
            <a:r>
              <a:t>标题文本</a:t>
            </a:r>
          </a:p>
        </p:txBody>
      </p:sp>
      <p:sp>
        <p:nvSpPr>
          <p:cNvPr id="6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7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内容与标题">
    <p:spTree>
      <p:nvGrpSpPr>
        <p:cNvPr id="1" name=""/>
        <p:cNvGrpSpPr/>
        <p:nvPr/>
      </p:nvGrpSpPr>
      <p:grpSpPr>
        <a:xfrm>
          <a:off x="0" y="0"/>
          <a:ext cx="0" cy="0"/>
          <a:chOff x="0" y="0"/>
          <a:chExt cx="0" cy="0"/>
        </a:xfrm>
      </p:grpSpPr>
      <p:sp>
        <p:nvSpPr>
          <p:cNvPr id="78" name="正文级别 1…"/>
          <p:cNvSpPr txBox="1"/>
          <p:nvPr>
            <p:ph type="body" idx="1"/>
          </p:nvPr>
        </p:nvSpPr>
        <p:spPr>
          <a:xfrm>
            <a:off x="457200" y="457200"/>
            <a:ext cx="6248400" cy="57150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9" name="文本占位符 2"/>
          <p:cNvSpPr/>
          <p:nvPr>
            <p:ph type="body" sz="quarter" idx="13"/>
          </p:nvPr>
        </p:nvSpPr>
        <p:spPr>
          <a:xfrm>
            <a:off x="6781800" y="1600200"/>
            <a:ext cx="1984249" cy="3733800"/>
          </a:xfrm>
          <a:prstGeom prst="rect">
            <a:avLst/>
          </a:prstGeom>
        </p:spPr>
        <p:txBody>
          <a:bodyPr/>
          <a:lstStyle/>
          <a:p>
            <a:pPr marL="0" indent="0">
              <a:lnSpc>
                <a:spcPct val="125000"/>
              </a:lnSpc>
              <a:spcBef>
                <a:spcPts val="1000"/>
              </a:spcBef>
              <a:buClrTx/>
              <a:buSzTx/>
              <a:buNone/>
              <a:defRPr sz="1600">
                <a:solidFill>
                  <a:srgbClr val="FEFAC9"/>
                </a:solidFill>
              </a:defRPr>
            </a:pPr>
          </a:p>
        </p:txBody>
      </p:sp>
      <p:sp>
        <p:nvSpPr>
          <p:cNvPr id="80" name="标题文本"/>
          <p:cNvSpPr txBox="1"/>
          <p:nvPr>
            <p:ph type="title"/>
          </p:nvPr>
        </p:nvSpPr>
        <p:spPr>
          <a:xfrm>
            <a:off x="6781800" y="457200"/>
            <a:ext cx="1981200" cy="1066800"/>
          </a:xfrm>
          <a:prstGeom prst="rect">
            <a:avLst/>
          </a:prstGeom>
        </p:spPr>
        <p:txBody>
          <a:bodyPr/>
          <a:lstStyle>
            <a:lvl1pPr>
              <a:defRPr b="1" spc="-50" sz="1800">
                <a:ln>
                  <a:noFill/>
                </a:ln>
                <a:solidFill>
                  <a:srgbClr val="FEFAC9"/>
                </a:solidFill>
              </a:defRPr>
            </a:lvl1pPr>
          </a:lstStyle>
          <a:p>
            <a:pPr/>
            <a:r>
              <a:t>标题文本</a:t>
            </a:r>
          </a:p>
        </p:txBody>
      </p:sp>
      <p:sp>
        <p:nvSpPr>
          <p:cNvPr id="8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图片与标题">
    <p:spTree>
      <p:nvGrpSpPr>
        <p:cNvPr id="1" name=""/>
        <p:cNvGrpSpPr/>
        <p:nvPr/>
      </p:nvGrpSpPr>
      <p:grpSpPr>
        <a:xfrm>
          <a:off x="0" y="0"/>
          <a:ext cx="0" cy="0"/>
          <a:chOff x="0" y="0"/>
          <a:chExt cx="0" cy="0"/>
        </a:xfrm>
      </p:grpSpPr>
      <p:sp>
        <p:nvSpPr>
          <p:cNvPr id="88" name="标题文本"/>
          <p:cNvSpPr txBox="1"/>
          <p:nvPr>
            <p:ph type="title"/>
          </p:nvPr>
        </p:nvSpPr>
        <p:spPr>
          <a:xfrm>
            <a:off x="6629400" y="457200"/>
            <a:ext cx="2057400" cy="1066800"/>
          </a:xfrm>
          <a:prstGeom prst="rect">
            <a:avLst/>
          </a:prstGeom>
        </p:spPr>
        <p:txBody>
          <a:bodyPr/>
          <a:lstStyle>
            <a:lvl1pPr>
              <a:defRPr b="1" spc="-50" sz="1800">
                <a:ln>
                  <a:noFill/>
                </a:ln>
                <a:solidFill>
                  <a:srgbClr val="FEFAC9"/>
                </a:solidFill>
              </a:defRPr>
            </a:lvl1pPr>
          </a:lstStyle>
          <a:p>
            <a:pPr/>
            <a:r>
              <a:t>标题文本</a:t>
            </a:r>
          </a:p>
        </p:txBody>
      </p:sp>
      <p:sp>
        <p:nvSpPr>
          <p:cNvPr id="89" name="图片占位符 2"/>
          <p:cNvSpPr/>
          <p:nvPr>
            <p:ph type="pic" idx="13"/>
          </p:nvPr>
        </p:nvSpPr>
        <p:spPr>
          <a:xfrm>
            <a:off x="457200" y="457200"/>
            <a:ext cx="6019800" cy="5562600"/>
          </a:xfrm>
          <a:prstGeom prst="rect">
            <a:avLst/>
          </a:prstGeom>
          <a:effectLst>
            <a:outerShdw sx="100000" sy="100000" kx="0" ky="0" algn="b" rotWithShape="0" blurRad="88900" dist="0" dir="0">
              <a:srgbClr val="000000">
                <a:alpha val="32000"/>
              </a:srgbClr>
            </a:outerShdw>
          </a:effectLst>
        </p:spPr>
        <p:txBody>
          <a:bodyPr lIns="91439" rIns="91439">
            <a:noAutofit/>
          </a:bodyPr>
          <a:lstStyle/>
          <a:p>
            <a:pPr/>
          </a:p>
        </p:txBody>
      </p:sp>
      <p:sp>
        <p:nvSpPr>
          <p:cNvPr id="90" name="正文级别 1…"/>
          <p:cNvSpPr txBox="1"/>
          <p:nvPr>
            <p:ph type="body" sz="quarter" idx="1"/>
          </p:nvPr>
        </p:nvSpPr>
        <p:spPr>
          <a:xfrm>
            <a:off x="6629400" y="1600200"/>
            <a:ext cx="2057400" cy="4419600"/>
          </a:xfrm>
          <a:prstGeom prst="rect">
            <a:avLst/>
          </a:prstGeom>
        </p:spPr>
        <p:txBody>
          <a:bodyPr/>
          <a:lstStyle>
            <a:lvl1pPr marL="0" indent="0">
              <a:lnSpc>
                <a:spcPct val="125000"/>
              </a:lnSpc>
              <a:spcBef>
                <a:spcPts val="1000"/>
              </a:spcBef>
              <a:buClrTx/>
              <a:buSzTx/>
              <a:buNone/>
              <a:defRPr sz="1600">
                <a:solidFill>
                  <a:srgbClr val="FEFAC9"/>
                </a:solidFill>
              </a:defRPr>
            </a:lvl1pPr>
            <a:lvl2pPr marL="731520" indent="-365760">
              <a:lnSpc>
                <a:spcPct val="125000"/>
              </a:lnSpc>
              <a:spcBef>
                <a:spcPts val="1000"/>
              </a:spcBef>
              <a:buClrTx/>
              <a:defRPr sz="1600">
                <a:solidFill>
                  <a:srgbClr val="FEFAC9"/>
                </a:solidFill>
              </a:defRPr>
            </a:lvl2pPr>
            <a:lvl3pPr marL="1143000" indent="-365760">
              <a:lnSpc>
                <a:spcPct val="125000"/>
              </a:lnSpc>
              <a:spcBef>
                <a:spcPts val="1000"/>
              </a:spcBef>
              <a:buClrTx/>
              <a:defRPr sz="1600">
                <a:solidFill>
                  <a:srgbClr val="FEFAC9"/>
                </a:solidFill>
              </a:defRPr>
            </a:lvl3pPr>
            <a:lvl4pPr marL="1457960" indent="-406400">
              <a:lnSpc>
                <a:spcPct val="125000"/>
              </a:lnSpc>
              <a:spcBef>
                <a:spcPts val="1000"/>
              </a:spcBef>
              <a:buClrTx/>
              <a:defRPr sz="1600">
                <a:solidFill>
                  <a:srgbClr val="FEFAC9"/>
                </a:solidFill>
              </a:defRPr>
            </a:lvl4pPr>
            <a:lvl5pPr marL="1732279" indent="-406399">
              <a:lnSpc>
                <a:spcPct val="125000"/>
              </a:lnSpc>
              <a:spcBef>
                <a:spcPts val="1000"/>
              </a:spcBef>
              <a:buClrTx/>
              <a:defRPr sz="1600">
                <a:solidFill>
                  <a:srgbClr val="FEFAC9"/>
                </a:solidFill>
              </a:defRPr>
            </a:lvl5pPr>
          </a:lstStyle>
          <a:p>
            <a:pPr/>
            <a:r>
              <a:t>正文级别 1</a:t>
            </a:r>
          </a:p>
          <a:p>
            <a:pPr lvl="1"/>
            <a:r>
              <a:t>正文级别 2</a:t>
            </a:r>
          </a:p>
          <a:p>
            <a:pPr lvl="2"/>
            <a:r>
              <a:t>正文级别 3</a:t>
            </a:r>
          </a:p>
          <a:p>
            <a:pPr lvl="3"/>
            <a:r>
              <a:t>正文级别 4</a:t>
            </a:r>
          </a:p>
          <a:p>
            <a:pPr lvl="4"/>
            <a:r>
              <a:t>正文级别 5</a:t>
            </a:r>
          </a:p>
        </p:txBody>
      </p:sp>
      <p:sp>
        <p:nvSpPr>
          <p:cNvPr id="9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正文级别 1…"/>
          <p:cNvSpPr txBox="1"/>
          <p:nvPr>
            <p:ph type="body" idx="1"/>
          </p:nvPr>
        </p:nvSpPr>
        <p:spPr>
          <a:xfrm>
            <a:off x="457200" y="1524000"/>
            <a:ext cx="8229600" cy="45720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3" name="标题文本"/>
          <p:cNvSpPr txBox="1"/>
          <p:nvPr>
            <p:ph type="title"/>
          </p:nvPr>
        </p:nvSpPr>
        <p:spPr>
          <a:xfrm>
            <a:off x="457200" y="152400"/>
            <a:ext cx="8229600" cy="1219200"/>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标题文本</a:t>
            </a:r>
          </a:p>
        </p:txBody>
      </p:sp>
      <p:sp>
        <p:nvSpPr>
          <p:cNvPr id="4" name="幻灯片编号"/>
          <p:cNvSpPr txBox="1"/>
          <p:nvPr>
            <p:ph type="sldNum" sz="quarter" idx="2"/>
          </p:nvPr>
        </p:nvSpPr>
        <p:spPr>
          <a:xfrm>
            <a:off x="8607424" y="6283130"/>
            <a:ext cx="215901" cy="254001"/>
          </a:xfrm>
          <a:prstGeom prst="rect">
            <a:avLst/>
          </a:prstGeom>
          <a:ln w="12700">
            <a:miter lim="400000"/>
          </a:ln>
        </p:spPr>
        <p:txBody>
          <a:bodyPr wrap="none" lIns="0" tIns="0" rIns="0" bIns="0" anchor="ctr">
            <a:spAutoFit/>
          </a:bodyPr>
          <a:lstStyle>
            <a:lvl1pPr algn="ctr">
              <a:defRPr sz="1600">
                <a:solidFill>
                  <a:srgbClr val="FEFAC9"/>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100" strike="noStrike" sz="4200" u="none">
          <a:ln w="3200">
            <a:solidFill>
              <a:srgbClr val="3C4421">
                <a:alpha val="25000"/>
              </a:srgbClr>
            </a:solidFill>
          </a:ln>
          <a:solidFill>
            <a:srgbClr val="F9F9F9"/>
          </a:solidFill>
          <a:uFillTx/>
          <a:latin typeface="+mj-lt"/>
          <a:ea typeface="+mj-ea"/>
          <a:cs typeface="+mj-cs"/>
          <a:sym typeface="Constantia"/>
        </a:defRPr>
      </a:lvl1pPr>
      <a:lvl2pPr marL="0" marR="0" indent="0" algn="l" defTabSz="914400" rtl="0" latinLnBrk="0">
        <a:lnSpc>
          <a:spcPct val="100000"/>
        </a:lnSpc>
        <a:spcBef>
          <a:spcPts val="0"/>
        </a:spcBef>
        <a:spcAft>
          <a:spcPts val="0"/>
        </a:spcAft>
        <a:buClrTx/>
        <a:buSzTx/>
        <a:buFontTx/>
        <a:buNone/>
        <a:tabLst/>
        <a:defRPr b="0" baseline="0" cap="none" i="0" spc="-100" strike="noStrike" sz="4200" u="none">
          <a:ln w="3200">
            <a:solidFill>
              <a:srgbClr val="3C4421">
                <a:alpha val="25000"/>
              </a:srgbClr>
            </a:solidFill>
          </a:ln>
          <a:solidFill>
            <a:srgbClr val="F9F9F9"/>
          </a:solidFill>
          <a:uFillTx/>
          <a:latin typeface="+mj-lt"/>
          <a:ea typeface="+mj-ea"/>
          <a:cs typeface="+mj-cs"/>
          <a:sym typeface="Constantia"/>
        </a:defRPr>
      </a:lvl2pPr>
      <a:lvl3pPr marL="0" marR="0" indent="0" algn="l" defTabSz="914400" rtl="0" latinLnBrk="0">
        <a:lnSpc>
          <a:spcPct val="100000"/>
        </a:lnSpc>
        <a:spcBef>
          <a:spcPts val="0"/>
        </a:spcBef>
        <a:spcAft>
          <a:spcPts val="0"/>
        </a:spcAft>
        <a:buClrTx/>
        <a:buSzTx/>
        <a:buFontTx/>
        <a:buNone/>
        <a:tabLst/>
        <a:defRPr b="0" baseline="0" cap="none" i="0" spc="-100" strike="noStrike" sz="4200" u="none">
          <a:ln w="3200">
            <a:solidFill>
              <a:srgbClr val="3C4421">
                <a:alpha val="25000"/>
              </a:srgbClr>
            </a:solidFill>
          </a:ln>
          <a:solidFill>
            <a:srgbClr val="F9F9F9"/>
          </a:solidFill>
          <a:uFillTx/>
          <a:latin typeface="+mj-lt"/>
          <a:ea typeface="+mj-ea"/>
          <a:cs typeface="+mj-cs"/>
          <a:sym typeface="Constantia"/>
        </a:defRPr>
      </a:lvl3pPr>
      <a:lvl4pPr marL="0" marR="0" indent="0" algn="l" defTabSz="914400" rtl="0" latinLnBrk="0">
        <a:lnSpc>
          <a:spcPct val="100000"/>
        </a:lnSpc>
        <a:spcBef>
          <a:spcPts val="0"/>
        </a:spcBef>
        <a:spcAft>
          <a:spcPts val="0"/>
        </a:spcAft>
        <a:buClrTx/>
        <a:buSzTx/>
        <a:buFontTx/>
        <a:buNone/>
        <a:tabLst/>
        <a:defRPr b="0" baseline="0" cap="none" i="0" spc="-100" strike="noStrike" sz="4200" u="none">
          <a:ln w="3200">
            <a:solidFill>
              <a:srgbClr val="3C4421">
                <a:alpha val="25000"/>
              </a:srgbClr>
            </a:solidFill>
          </a:ln>
          <a:solidFill>
            <a:srgbClr val="F9F9F9"/>
          </a:solidFill>
          <a:uFillTx/>
          <a:latin typeface="+mj-lt"/>
          <a:ea typeface="+mj-ea"/>
          <a:cs typeface="+mj-cs"/>
          <a:sym typeface="Constantia"/>
        </a:defRPr>
      </a:lvl4pPr>
      <a:lvl5pPr marL="0" marR="0" indent="0" algn="l" defTabSz="914400" rtl="0" latinLnBrk="0">
        <a:lnSpc>
          <a:spcPct val="100000"/>
        </a:lnSpc>
        <a:spcBef>
          <a:spcPts val="0"/>
        </a:spcBef>
        <a:spcAft>
          <a:spcPts val="0"/>
        </a:spcAft>
        <a:buClrTx/>
        <a:buSzTx/>
        <a:buFontTx/>
        <a:buNone/>
        <a:tabLst/>
        <a:defRPr b="0" baseline="0" cap="none" i="0" spc="-100" strike="noStrike" sz="4200" u="none">
          <a:ln w="3200">
            <a:solidFill>
              <a:srgbClr val="3C4421">
                <a:alpha val="25000"/>
              </a:srgbClr>
            </a:solidFill>
          </a:ln>
          <a:solidFill>
            <a:srgbClr val="F9F9F9"/>
          </a:solidFill>
          <a:uFillTx/>
          <a:latin typeface="+mj-lt"/>
          <a:ea typeface="+mj-ea"/>
          <a:cs typeface="+mj-cs"/>
          <a:sym typeface="Constantia"/>
        </a:defRPr>
      </a:lvl5pPr>
      <a:lvl6pPr marL="0" marR="0" indent="0" algn="l" defTabSz="914400" rtl="0" latinLnBrk="0">
        <a:lnSpc>
          <a:spcPct val="100000"/>
        </a:lnSpc>
        <a:spcBef>
          <a:spcPts val="0"/>
        </a:spcBef>
        <a:spcAft>
          <a:spcPts val="0"/>
        </a:spcAft>
        <a:buClrTx/>
        <a:buSzTx/>
        <a:buFontTx/>
        <a:buNone/>
        <a:tabLst/>
        <a:defRPr b="0" baseline="0" cap="none" i="0" spc="-100" strike="noStrike" sz="4200" u="none">
          <a:ln w="3200">
            <a:solidFill>
              <a:srgbClr val="3C4421">
                <a:alpha val="25000"/>
              </a:srgbClr>
            </a:solidFill>
          </a:ln>
          <a:solidFill>
            <a:srgbClr val="F9F9F9"/>
          </a:solidFill>
          <a:uFillTx/>
          <a:latin typeface="+mj-lt"/>
          <a:ea typeface="+mj-ea"/>
          <a:cs typeface="+mj-cs"/>
          <a:sym typeface="Constantia"/>
        </a:defRPr>
      </a:lvl6pPr>
      <a:lvl7pPr marL="0" marR="0" indent="0" algn="l" defTabSz="914400" rtl="0" latinLnBrk="0">
        <a:lnSpc>
          <a:spcPct val="100000"/>
        </a:lnSpc>
        <a:spcBef>
          <a:spcPts val="0"/>
        </a:spcBef>
        <a:spcAft>
          <a:spcPts val="0"/>
        </a:spcAft>
        <a:buClrTx/>
        <a:buSzTx/>
        <a:buFontTx/>
        <a:buNone/>
        <a:tabLst/>
        <a:defRPr b="0" baseline="0" cap="none" i="0" spc="-100" strike="noStrike" sz="4200" u="none">
          <a:ln w="3200">
            <a:solidFill>
              <a:srgbClr val="3C4421">
                <a:alpha val="25000"/>
              </a:srgbClr>
            </a:solidFill>
          </a:ln>
          <a:solidFill>
            <a:srgbClr val="F9F9F9"/>
          </a:solidFill>
          <a:uFillTx/>
          <a:latin typeface="+mj-lt"/>
          <a:ea typeface="+mj-ea"/>
          <a:cs typeface="+mj-cs"/>
          <a:sym typeface="Constantia"/>
        </a:defRPr>
      </a:lvl7pPr>
      <a:lvl8pPr marL="0" marR="0" indent="0" algn="l" defTabSz="914400" rtl="0" latinLnBrk="0">
        <a:lnSpc>
          <a:spcPct val="100000"/>
        </a:lnSpc>
        <a:spcBef>
          <a:spcPts val="0"/>
        </a:spcBef>
        <a:spcAft>
          <a:spcPts val="0"/>
        </a:spcAft>
        <a:buClrTx/>
        <a:buSzTx/>
        <a:buFontTx/>
        <a:buNone/>
        <a:tabLst/>
        <a:defRPr b="0" baseline="0" cap="none" i="0" spc="-100" strike="noStrike" sz="4200" u="none">
          <a:ln w="3200">
            <a:solidFill>
              <a:srgbClr val="3C4421">
                <a:alpha val="25000"/>
              </a:srgbClr>
            </a:solidFill>
          </a:ln>
          <a:solidFill>
            <a:srgbClr val="F9F9F9"/>
          </a:solidFill>
          <a:uFillTx/>
          <a:latin typeface="+mj-lt"/>
          <a:ea typeface="+mj-ea"/>
          <a:cs typeface="+mj-cs"/>
          <a:sym typeface="Constantia"/>
        </a:defRPr>
      </a:lvl8pPr>
      <a:lvl9pPr marL="0" marR="0" indent="0" algn="l" defTabSz="914400" rtl="0" latinLnBrk="0">
        <a:lnSpc>
          <a:spcPct val="100000"/>
        </a:lnSpc>
        <a:spcBef>
          <a:spcPts val="0"/>
        </a:spcBef>
        <a:spcAft>
          <a:spcPts val="0"/>
        </a:spcAft>
        <a:buClrTx/>
        <a:buSzTx/>
        <a:buFontTx/>
        <a:buNone/>
        <a:tabLst/>
        <a:defRPr b="0" baseline="0" cap="none" i="0" spc="-100" strike="noStrike" sz="4200" u="none">
          <a:ln w="3200">
            <a:solidFill>
              <a:srgbClr val="3C4421">
                <a:alpha val="25000"/>
              </a:srgbClr>
            </a:solidFill>
          </a:ln>
          <a:solidFill>
            <a:srgbClr val="F9F9F9"/>
          </a:solidFill>
          <a:uFillTx/>
          <a:latin typeface="+mj-lt"/>
          <a:ea typeface="+mj-ea"/>
          <a:cs typeface="+mj-cs"/>
          <a:sym typeface="Constantia"/>
        </a:defRPr>
      </a:lvl9pPr>
    </p:titleStyle>
    <p:bodyStyle>
      <a:lvl1pPr marL="274320" marR="0" indent="-274320" algn="l" defTabSz="914400" rtl="0" latinLnBrk="0">
        <a:lnSpc>
          <a:spcPct val="100000"/>
        </a:lnSpc>
        <a:spcBef>
          <a:spcPts val="600"/>
        </a:spcBef>
        <a:spcAft>
          <a:spcPts val="0"/>
        </a:spcAft>
        <a:buClr>
          <a:schemeClr val="accent2"/>
        </a:buClr>
        <a:buSzPct val="85000"/>
        <a:buFontTx/>
        <a:buChar char="●"/>
        <a:tabLst/>
        <a:defRPr b="0" baseline="0" cap="none" i="0" spc="0" strike="noStrike" sz="2600" u="none">
          <a:ln>
            <a:noFill/>
          </a:ln>
          <a:solidFill>
            <a:srgbClr val="FFFFFF"/>
          </a:solidFill>
          <a:uFillTx/>
          <a:latin typeface="+mj-lt"/>
          <a:ea typeface="+mj-ea"/>
          <a:cs typeface="+mj-cs"/>
          <a:sym typeface="Constantia"/>
        </a:defRPr>
      </a:lvl1pPr>
      <a:lvl2pPr marL="662940" marR="0" indent="-297180" algn="l" defTabSz="914400" rtl="0" latinLnBrk="0">
        <a:lnSpc>
          <a:spcPct val="100000"/>
        </a:lnSpc>
        <a:spcBef>
          <a:spcPts val="600"/>
        </a:spcBef>
        <a:spcAft>
          <a:spcPts val="0"/>
        </a:spcAft>
        <a:buClr>
          <a:schemeClr val="accent2"/>
        </a:buClr>
        <a:buSzPct val="85000"/>
        <a:buFontTx/>
        <a:buChar char="●"/>
        <a:tabLst/>
        <a:defRPr b="0" baseline="0" cap="none" i="0" spc="0" strike="noStrike" sz="2600" u="none">
          <a:ln>
            <a:noFill/>
          </a:ln>
          <a:solidFill>
            <a:srgbClr val="FFFFFF"/>
          </a:solidFill>
          <a:uFillTx/>
          <a:latin typeface="+mj-lt"/>
          <a:ea typeface="+mj-ea"/>
          <a:cs typeface="+mj-cs"/>
          <a:sym typeface="Constantia"/>
        </a:defRPr>
      </a:lvl2pPr>
      <a:lvl3pPr marL="1060268" marR="0" indent="-283028" algn="l" defTabSz="914400" rtl="0" latinLnBrk="0">
        <a:lnSpc>
          <a:spcPct val="100000"/>
        </a:lnSpc>
        <a:spcBef>
          <a:spcPts val="600"/>
        </a:spcBef>
        <a:spcAft>
          <a:spcPts val="0"/>
        </a:spcAft>
        <a:buClr>
          <a:schemeClr val="accent2"/>
        </a:buClr>
        <a:buSzPct val="85000"/>
        <a:buFontTx/>
        <a:buChar char="●"/>
        <a:tabLst/>
        <a:defRPr b="0" baseline="0" cap="none" i="0" spc="0" strike="noStrike" sz="2600" u="none">
          <a:ln>
            <a:noFill/>
          </a:ln>
          <a:solidFill>
            <a:srgbClr val="FFFFFF"/>
          </a:solidFill>
          <a:uFillTx/>
          <a:latin typeface="+mj-lt"/>
          <a:ea typeface="+mj-ea"/>
          <a:cs typeface="+mj-cs"/>
          <a:sym typeface="Constantia"/>
        </a:defRPr>
      </a:lvl3pPr>
      <a:lvl4pPr marL="1364381" marR="0" indent="-312821" algn="l" defTabSz="914400" rtl="0" latinLnBrk="0">
        <a:lnSpc>
          <a:spcPct val="100000"/>
        </a:lnSpc>
        <a:spcBef>
          <a:spcPts val="600"/>
        </a:spcBef>
        <a:spcAft>
          <a:spcPts val="0"/>
        </a:spcAft>
        <a:buClr>
          <a:schemeClr val="accent2"/>
        </a:buClr>
        <a:buSzPct val="85000"/>
        <a:buFontTx/>
        <a:buChar char="●"/>
        <a:tabLst/>
        <a:defRPr b="0" baseline="0" cap="none" i="0" spc="0" strike="noStrike" sz="2600" u="none">
          <a:ln>
            <a:noFill/>
          </a:ln>
          <a:solidFill>
            <a:srgbClr val="FFFFFF"/>
          </a:solidFill>
          <a:uFillTx/>
          <a:latin typeface="+mj-lt"/>
          <a:ea typeface="+mj-ea"/>
          <a:cs typeface="+mj-cs"/>
          <a:sym typeface="Constantia"/>
        </a:defRPr>
      </a:lvl4pPr>
      <a:lvl5pPr marL="1697354" marR="0" indent="-371474" algn="l" defTabSz="914400" rtl="0" latinLnBrk="0">
        <a:lnSpc>
          <a:spcPct val="100000"/>
        </a:lnSpc>
        <a:spcBef>
          <a:spcPts val="600"/>
        </a:spcBef>
        <a:spcAft>
          <a:spcPts val="0"/>
        </a:spcAft>
        <a:buClr>
          <a:schemeClr val="accent2"/>
        </a:buClr>
        <a:buSzPct val="85000"/>
        <a:buFontTx/>
        <a:buChar char="●"/>
        <a:tabLst/>
        <a:defRPr b="0" baseline="0" cap="none" i="0" spc="0" strike="noStrike" sz="2600" u="none">
          <a:ln>
            <a:noFill/>
          </a:ln>
          <a:solidFill>
            <a:srgbClr val="FFFFFF"/>
          </a:solidFill>
          <a:uFillTx/>
          <a:latin typeface="+mj-lt"/>
          <a:ea typeface="+mj-ea"/>
          <a:cs typeface="+mj-cs"/>
          <a:sym typeface="Constantia"/>
        </a:defRPr>
      </a:lvl5pPr>
      <a:lvl6pPr marL="1949823" marR="0" indent="-349623" algn="l" defTabSz="914400" rtl="0" latinLnBrk="0">
        <a:lnSpc>
          <a:spcPct val="100000"/>
        </a:lnSpc>
        <a:spcBef>
          <a:spcPts val="600"/>
        </a:spcBef>
        <a:spcAft>
          <a:spcPts val="0"/>
        </a:spcAft>
        <a:buClr>
          <a:schemeClr val="accent2"/>
        </a:buClr>
        <a:buSzPct val="85000"/>
        <a:buFontTx/>
        <a:buChar char="☞"/>
        <a:tabLst/>
        <a:defRPr b="0" baseline="0" cap="none" i="0" spc="0" strike="noStrike" sz="2600" u="none">
          <a:ln>
            <a:noFill/>
          </a:ln>
          <a:solidFill>
            <a:srgbClr val="FFFFFF"/>
          </a:solidFill>
          <a:uFillTx/>
          <a:latin typeface="+mj-lt"/>
          <a:ea typeface="+mj-ea"/>
          <a:cs typeface="+mj-cs"/>
          <a:sym typeface="Constantia"/>
        </a:defRPr>
      </a:lvl6pPr>
      <a:lvl7pPr marL="2125979" marR="0" indent="-297179" algn="l" defTabSz="914400" rtl="0" latinLnBrk="0">
        <a:lnSpc>
          <a:spcPct val="100000"/>
        </a:lnSpc>
        <a:spcBef>
          <a:spcPts val="600"/>
        </a:spcBef>
        <a:spcAft>
          <a:spcPts val="0"/>
        </a:spcAft>
        <a:buClr>
          <a:schemeClr val="accent2"/>
        </a:buClr>
        <a:buSzPct val="85000"/>
        <a:buFontTx/>
        <a:buChar char="☞"/>
        <a:tabLst/>
        <a:defRPr b="0" baseline="0" cap="none" i="0" spc="0" strike="noStrike" sz="2600" u="none">
          <a:ln>
            <a:noFill/>
          </a:ln>
          <a:solidFill>
            <a:srgbClr val="FFFFFF"/>
          </a:solidFill>
          <a:uFillTx/>
          <a:latin typeface="+mj-lt"/>
          <a:ea typeface="+mj-ea"/>
          <a:cs typeface="+mj-cs"/>
          <a:sym typeface="Constantia"/>
        </a:defRPr>
      </a:lvl7pPr>
      <a:lvl8pPr marL="2420111" marR="0" indent="-316991" algn="l" defTabSz="914400" rtl="0" latinLnBrk="0">
        <a:lnSpc>
          <a:spcPct val="100000"/>
        </a:lnSpc>
        <a:spcBef>
          <a:spcPts val="600"/>
        </a:spcBef>
        <a:spcAft>
          <a:spcPts val="0"/>
        </a:spcAft>
        <a:buClr>
          <a:schemeClr val="accent2"/>
        </a:buClr>
        <a:buSzPct val="85000"/>
        <a:buFontTx/>
        <a:buChar char="☞"/>
        <a:tabLst/>
        <a:defRPr b="0" baseline="0" cap="none" i="0" spc="0" strike="noStrike" sz="2600" u="none">
          <a:ln>
            <a:noFill/>
          </a:ln>
          <a:solidFill>
            <a:srgbClr val="FFFFFF"/>
          </a:solidFill>
          <a:uFillTx/>
          <a:latin typeface="+mj-lt"/>
          <a:ea typeface="+mj-ea"/>
          <a:cs typeface="+mj-cs"/>
          <a:sym typeface="Constantia"/>
        </a:defRPr>
      </a:lvl8pPr>
      <a:lvl9pPr marL="2694432" marR="0" indent="-316991" algn="l" defTabSz="914400" rtl="0" latinLnBrk="0">
        <a:lnSpc>
          <a:spcPct val="100000"/>
        </a:lnSpc>
        <a:spcBef>
          <a:spcPts val="600"/>
        </a:spcBef>
        <a:spcAft>
          <a:spcPts val="0"/>
        </a:spcAft>
        <a:buClr>
          <a:schemeClr val="accent2"/>
        </a:buClr>
        <a:buSzPct val="85000"/>
        <a:buFontTx/>
        <a:buChar char="☞"/>
        <a:tabLst/>
        <a:defRPr b="0" baseline="0" cap="none" i="0" spc="0" strike="noStrike" sz="2600" u="none">
          <a:ln>
            <a:noFill/>
          </a:ln>
          <a:solidFill>
            <a:srgbClr val="FFFFFF"/>
          </a:solidFill>
          <a:uFillTx/>
          <a:latin typeface="+mj-lt"/>
          <a:ea typeface="+mj-ea"/>
          <a:cs typeface="+mj-cs"/>
          <a:sym typeface="Constantia"/>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Constantia"/>
        </a:defRPr>
      </a:lvl1pPr>
      <a:lvl2pPr marL="0" marR="0" indent="457200" algn="ctr" defTabSz="9144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Constantia"/>
        </a:defRPr>
      </a:lvl2pPr>
      <a:lvl3pPr marL="0" marR="0" indent="914400" algn="ctr" defTabSz="9144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Constantia"/>
        </a:defRPr>
      </a:lvl3pPr>
      <a:lvl4pPr marL="0" marR="0" indent="1371600" algn="ctr" defTabSz="9144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Constantia"/>
        </a:defRPr>
      </a:lvl4pPr>
      <a:lvl5pPr marL="0" marR="0" indent="1828800" algn="ctr" defTabSz="9144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Constantia"/>
        </a:defRPr>
      </a:lvl5pPr>
      <a:lvl6pPr marL="0" marR="0" indent="2286000" algn="ctr" defTabSz="9144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Constantia"/>
        </a:defRPr>
      </a:lvl6pPr>
      <a:lvl7pPr marL="0" marR="0" indent="2743200" algn="ctr" defTabSz="9144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Constantia"/>
        </a:defRPr>
      </a:lvl7pPr>
      <a:lvl8pPr marL="0" marR="0" indent="3200400" algn="ctr" defTabSz="9144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Constantia"/>
        </a:defRPr>
      </a:lvl8pPr>
      <a:lvl9pPr marL="0" marR="0" indent="3657600" algn="ctr" defTabSz="9144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Constanti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副标题 2"/>
          <p:cNvSpPr txBox="1"/>
          <p:nvPr>
            <p:ph type="subTitle" sz="quarter" idx="1"/>
          </p:nvPr>
        </p:nvSpPr>
        <p:spPr>
          <a:prstGeom prst="rect">
            <a:avLst/>
          </a:prstGeom>
        </p:spPr>
        <p:txBody>
          <a:bodyPr/>
          <a:lstStyle/>
          <a:p>
            <a:pPr>
              <a:defRPr sz="3600"/>
            </a:pPr>
            <a:r>
              <a:t>G09</a:t>
            </a:r>
            <a:r>
              <a:t>小组：郑鸿棣、徐余浩、陈瑜安</a:t>
            </a:r>
          </a:p>
        </p:txBody>
      </p:sp>
      <p:sp>
        <p:nvSpPr>
          <p:cNvPr id="101" name="标题 1"/>
          <p:cNvSpPr txBox="1"/>
          <p:nvPr>
            <p:ph type="ctrTitle"/>
          </p:nvPr>
        </p:nvSpPr>
        <p:spPr>
          <a:xfrm>
            <a:off x="251519" y="1196751"/>
            <a:ext cx="8305801" cy="1981201"/>
          </a:xfrm>
          <a:prstGeom prst="rect">
            <a:avLst/>
          </a:prstGeom>
        </p:spPr>
        <p:txBody>
          <a:bodyPr/>
          <a:lstStyle/>
          <a:p>
            <a:pPr>
              <a:defRPr sz="9600"/>
            </a:pPr>
            <a:r>
              <a:t>钓鱼</a:t>
            </a:r>
            <a:r>
              <a:t>APP</a:t>
            </a:r>
            <a:r>
              <a:t>实现</a:t>
            </a:r>
          </a:p>
        </p:txBody>
      </p:sp>
      <p:pic>
        <p:nvPicPr>
          <p:cNvPr id="102" name="Picture 2" descr="Picture 2"/>
          <p:cNvPicPr>
            <a:picLocks noChangeAspect="1"/>
          </p:cNvPicPr>
          <p:nvPr/>
        </p:nvPicPr>
        <p:blipFill>
          <a:blip r:embed="rId2">
            <a:extLst/>
          </a:blip>
          <a:stretch>
            <a:fillRect/>
          </a:stretch>
        </p:blipFill>
        <p:spPr>
          <a:xfrm>
            <a:off x="683568" y="404664"/>
            <a:ext cx="1431926" cy="1470026"/>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标题 2"/>
          <p:cNvSpPr txBox="1"/>
          <p:nvPr>
            <p:ph type="title"/>
          </p:nvPr>
        </p:nvSpPr>
        <p:spPr>
          <a:xfrm>
            <a:off x="395536" y="620687"/>
            <a:ext cx="8229601" cy="1219201"/>
          </a:xfrm>
          <a:prstGeom prst="rect">
            <a:avLst/>
          </a:prstGeom>
        </p:spPr>
        <p:txBody>
          <a:bodyPr/>
          <a:lstStyle/>
          <a:p>
            <a:pPr defTabSz="576072">
              <a:defRPr b="1" spc="-63" sz="3402">
                <a:ln w="1270">
                  <a:solidFill>
                    <a:srgbClr val="3C4421">
                      <a:alpha val="25000"/>
                    </a:srgbClr>
                  </a:solidFill>
                </a:ln>
              </a:defRPr>
            </a:pPr>
            <a:r>
              <a:t>三．项目计划展示</a:t>
            </a:r>
            <a:br/>
          </a:p>
        </p:txBody>
      </p:sp>
      <p:pic>
        <p:nvPicPr>
          <p:cNvPr id="124" name="屏幕快照 2019-05-26 下午7.47.35.png" descr="屏幕快照 2019-05-26 下午7.47.35.png"/>
          <p:cNvPicPr>
            <a:picLocks noChangeAspect="1"/>
          </p:cNvPicPr>
          <p:nvPr/>
        </p:nvPicPr>
        <p:blipFill>
          <a:blip r:embed="rId2">
            <a:extLst/>
          </a:blip>
          <a:stretch>
            <a:fillRect/>
          </a:stretch>
        </p:blipFill>
        <p:spPr>
          <a:xfrm>
            <a:off x="-61664" y="1760506"/>
            <a:ext cx="9144001" cy="3336988"/>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内容占位符 1"/>
          <p:cNvSpPr txBox="1"/>
          <p:nvPr>
            <p:ph type="body" idx="1"/>
          </p:nvPr>
        </p:nvSpPr>
        <p:spPr>
          <a:prstGeom prst="rect">
            <a:avLst/>
          </a:prstGeom>
        </p:spPr>
        <p:txBody>
          <a:bodyPr/>
          <a:lstStyle/>
          <a:p>
            <a:pPr/>
            <a:r>
              <a:t>初始界面</a:t>
            </a:r>
          </a:p>
        </p:txBody>
      </p:sp>
      <p:sp>
        <p:nvSpPr>
          <p:cNvPr id="127" name="标题 2"/>
          <p:cNvSpPr txBox="1"/>
          <p:nvPr>
            <p:ph type="title"/>
          </p:nvPr>
        </p:nvSpPr>
        <p:spPr>
          <a:prstGeom prst="rect">
            <a:avLst/>
          </a:prstGeom>
        </p:spPr>
        <p:txBody>
          <a:bodyPr/>
          <a:lstStyle/>
          <a:p>
            <a:pPr>
              <a:defRPr sz="5400">
                <a:ln w="3199">
                  <a:solidFill>
                    <a:srgbClr val="3C4421">
                      <a:alpha val="25000"/>
                    </a:srgbClr>
                  </a:solidFill>
                </a:ln>
              </a:defRPr>
            </a:pPr>
            <a:r>
              <a:t>四</a:t>
            </a:r>
            <a:r>
              <a:t>.</a:t>
            </a:r>
            <a:r>
              <a:t>实现展示</a:t>
            </a:r>
          </a:p>
        </p:txBody>
      </p:sp>
      <p:pic>
        <p:nvPicPr>
          <p:cNvPr id="128" name="Picture 2" descr="Picture 2"/>
          <p:cNvPicPr>
            <a:picLocks noChangeAspect="1"/>
          </p:cNvPicPr>
          <p:nvPr/>
        </p:nvPicPr>
        <p:blipFill>
          <a:blip r:embed="rId2">
            <a:extLst/>
          </a:blip>
          <a:stretch>
            <a:fillRect/>
          </a:stretch>
        </p:blipFill>
        <p:spPr>
          <a:xfrm>
            <a:off x="899591" y="2060848"/>
            <a:ext cx="6696745" cy="4227294"/>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内容占位符 1"/>
          <p:cNvSpPr txBox="1"/>
          <p:nvPr>
            <p:ph type="body" idx="1"/>
          </p:nvPr>
        </p:nvSpPr>
        <p:spPr>
          <a:xfrm>
            <a:off x="395536" y="980727"/>
            <a:ext cx="8291263" cy="5115274"/>
          </a:xfrm>
          <a:prstGeom prst="rect">
            <a:avLst/>
          </a:prstGeom>
        </p:spPr>
        <p:txBody>
          <a:bodyPr/>
          <a:lstStyle/>
          <a:p>
            <a:pPr/>
            <a:r>
              <a:t>购买渔具</a:t>
            </a:r>
          </a:p>
        </p:txBody>
      </p:sp>
      <p:pic>
        <p:nvPicPr>
          <p:cNvPr id="131" name="Picture 2" descr="Picture 2"/>
          <p:cNvPicPr>
            <a:picLocks noChangeAspect="1"/>
          </p:cNvPicPr>
          <p:nvPr/>
        </p:nvPicPr>
        <p:blipFill>
          <a:blip r:embed="rId2">
            <a:extLst/>
          </a:blip>
          <a:stretch>
            <a:fillRect/>
          </a:stretch>
        </p:blipFill>
        <p:spPr>
          <a:xfrm>
            <a:off x="899591" y="1763711"/>
            <a:ext cx="7201008" cy="4545608"/>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内容占位符 1"/>
          <p:cNvSpPr txBox="1"/>
          <p:nvPr>
            <p:ph type="body" idx="1"/>
          </p:nvPr>
        </p:nvSpPr>
        <p:spPr>
          <a:xfrm>
            <a:off x="251520" y="404664"/>
            <a:ext cx="8435280" cy="5691336"/>
          </a:xfrm>
          <a:prstGeom prst="rect">
            <a:avLst/>
          </a:prstGeom>
        </p:spPr>
        <p:txBody>
          <a:bodyPr/>
          <a:lstStyle/>
          <a:p>
            <a:pPr/>
            <a:r>
              <a:t>反馈</a:t>
            </a:r>
          </a:p>
        </p:txBody>
      </p:sp>
      <p:pic>
        <p:nvPicPr>
          <p:cNvPr id="134" name="图片 3" descr="图片 3"/>
          <p:cNvPicPr>
            <a:picLocks noChangeAspect="1"/>
          </p:cNvPicPr>
          <p:nvPr/>
        </p:nvPicPr>
        <p:blipFill>
          <a:blip r:embed="rId2">
            <a:extLst/>
          </a:blip>
          <a:stretch>
            <a:fillRect/>
          </a:stretch>
        </p:blipFill>
        <p:spPr>
          <a:xfrm>
            <a:off x="1187624" y="1763711"/>
            <a:ext cx="5947618" cy="4113562"/>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内容占位符 1"/>
          <p:cNvSpPr txBox="1"/>
          <p:nvPr>
            <p:ph type="body" idx="1"/>
          </p:nvPr>
        </p:nvSpPr>
        <p:spPr>
          <a:xfrm>
            <a:off x="323528" y="620688"/>
            <a:ext cx="8363271" cy="5475312"/>
          </a:xfrm>
          <a:prstGeom prst="rect">
            <a:avLst/>
          </a:prstGeom>
        </p:spPr>
        <p:txBody>
          <a:bodyPr/>
          <a:lstStyle/>
          <a:p>
            <a:pPr marL="0" indent="0">
              <a:buSzTx/>
              <a:buFont typeface="Wingdings 2"/>
              <a:buNone/>
            </a:pPr>
          </a:p>
          <a:p>
            <a:pPr/>
            <a:r>
              <a:t>钓鱼场所（初始</a:t>
            </a:r>
            <a:r>
              <a:t>/</a:t>
            </a:r>
            <a:r>
              <a:t>进阶）</a:t>
            </a:r>
          </a:p>
        </p:txBody>
      </p:sp>
      <p:pic>
        <p:nvPicPr>
          <p:cNvPr id="137" name="Picture 2" descr="Picture 2"/>
          <p:cNvPicPr>
            <a:picLocks noChangeAspect="1"/>
          </p:cNvPicPr>
          <p:nvPr/>
        </p:nvPicPr>
        <p:blipFill>
          <a:blip r:embed="rId2">
            <a:extLst/>
          </a:blip>
          <a:stretch>
            <a:fillRect/>
          </a:stretch>
        </p:blipFill>
        <p:spPr>
          <a:xfrm>
            <a:off x="755576" y="1763711"/>
            <a:ext cx="7315079" cy="4617616"/>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9" name="Picture 2" descr="Picture 2"/>
          <p:cNvPicPr>
            <a:picLocks noChangeAspect="1"/>
          </p:cNvPicPr>
          <p:nvPr/>
        </p:nvPicPr>
        <p:blipFill>
          <a:blip r:embed="rId2">
            <a:extLst/>
          </a:blip>
          <a:stretch>
            <a:fillRect/>
          </a:stretch>
        </p:blipFill>
        <p:spPr>
          <a:xfrm>
            <a:off x="376940" y="908720"/>
            <a:ext cx="7737082" cy="4883752"/>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41" name="内容占位符 1"/>
          <p:cNvSpPr txBox="1"/>
          <p:nvPr>
            <p:ph type="body" idx="1"/>
          </p:nvPr>
        </p:nvSpPr>
        <p:spPr>
          <a:xfrm>
            <a:off x="457200" y="1272232"/>
            <a:ext cx="8229600" cy="5451029"/>
          </a:xfrm>
          <a:prstGeom prst="rect">
            <a:avLst/>
          </a:prstGeom>
        </p:spPr>
        <p:txBody>
          <a:bodyPr/>
          <a:lstStyle/>
          <a:p>
            <a:pPr marL="0" indent="0" defTabSz="411479">
              <a:spcBef>
                <a:spcPts val="0"/>
              </a:spcBef>
              <a:buClrTx/>
              <a:buSzTx/>
              <a:buNone/>
              <a:defRPr sz="1079">
                <a:solidFill>
                  <a:srgbClr val="9A9A9A"/>
                </a:solidFill>
                <a:latin typeface="Menlo"/>
                <a:ea typeface="Menlo"/>
                <a:cs typeface="Menlo"/>
                <a:sym typeface="Menlo"/>
              </a:defRPr>
            </a:pPr>
            <a:r>
              <a:rPr b="1" sz="1440">
                <a:solidFill>
                  <a:srgbClr val="00A5A6"/>
                </a:solidFill>
              </a:rPr>
              <a:t>using</a:t>
            </a:r>
            <a:r>
              <a:rPr b="1" sz="1440">
                <a:solidFill>
                  <a:srgbClr val="424242"/>
                </a:solidFill>
              </a:rPr>
              <a:t> System.Collections;</a:t>
            </a:r>
            <a:br>
              <a:rPr b="1" sz="1440">
                <a:solidFill>
                  <a:srgbClr val="424242"/>
                </a:solidFill>
              </a:rPr>
            </a:br>
            <a:r>
              <a:rPr b="1" sz="1440">
                <a:solidFill>
                  <a:srgbClr val="00A5A6"/>
                </a:solidFill>
              </a:rPr>
              <a:t>using</a:t>
            </a:r>
            <a:r>
              <a:rPr b="1" sz="1440">
                <a:solidFill>
                  <a:srgbClr val="424242"/>
                </a:solidFill>
              </a:rPr>
              <a:t> System.Collections.Generic;</a:t>
            </a:r>
            <a:br>
              <a:rPr b="1" sz="1440">
                <a:solidFill>
                  <a:srgbClr val="424242"/>
                </a:solidFill>
              </a:rPr>
            </a:br>
            <a:r>
              <a:rPr b="1" sz="1440">
                <a:solidFill>
                  <a:srgbClr val="00A5A6"/>
                </a:solidFill>
              </a:rPr>
              <a:t>using</a:t>
            </a:r>
            <a:r>
              <a:rPr b="1" sz="1440">
                <a:solidFill>
                  <a:srgbClr val="424242"/>
                </a:solidFill>
              </a:rPr>
              <a:t> UnityEngine;</a:t>
            </a:r>
            <a:br>
              <a:rPr b="1" sz="1440">
                <a:solidFill>
                  <a:srgbClr val="424242"/>
                </a:solidFill>
              </a:rPr>
            </a:br>
            <a:r>
              <a:rPr b="1" sz="1440">
                <a:solidFill>
                  <a:srgbClr val="00A5A6"/>
                </a:solidFill>
              </a:rPr>
              <a:t>using</a:t>
            </a:r>
            <a:r>
              <a:rPr b="1" sz="1440">
                <a:solidFill>
                  <a:srgbClr val="424242"/>
                </a:solidFill>
              </a:rPr>
              <a:t> UnityEngine.UI;</a:t>
            </a:r>
            <a:br>
              <a:rPr b="1" sz="1440">
                <a:solidFill>
                  <a:srgbClr val="424242"/>
                </a:solidFill>
              </a:rPr>
            </a:br>
            <a:br>
              <a:rPr b="1" sz="1440">
                <a:solidFill>
                  <a:srgbClr val="424242"/>
                </a:solidFill>
              </a:rPr>
            </a:br>
            <a:r>
              <a:rPr b="1" sz="1440">
                <a:solidFill>
                  <a:srgbClr val="00A5A6"/>
                </a:solidFill>
              </a:rPr>
              <a:t>public</a:t>
            </a:r>
            <a:r>
              <a:rPr b="1" sz="1440">
                <a:solidFill>
                  <a:srgbClr val="424242"/>
                </a:solidFill>
              </a:rPr>
              <a:t> </a:t>
            </a:r>
            <a:r>
              <a:rPr b="1" sz="1440">
                <a:solidFill>
                  <a:srgbClr val="00A5A6"/>
                </a:solidFill>
              </a:rPr>
              <a:t>class</a:t>
            </a:r>
            <a:r>
              <a:rPr b="1" sz="1440">
                <a:solidFill>
                  <a:srgbClr val="424242"/>
                </a:solidFill>
              </a:rPr>
              <a:t> </a:t>
            </a:r>
            <a:r>
              <a:rPr b="1" sz="1440">
                <a:solidFill>
                  <a:srgbClr val="4179B3"/>
                </a:solidFill>
              </a:rPr>
              <a:t>转跳主界面</a:t>
            </a:r>
            <a:r>
              <a:rPr b="1" sz="1440">
                <a:solidFill>
                  <a:srgbClr val="424242"/>
                </a:solidFill>
              </a:rPr>
              <a:t> : </a:t>
            </a:r>
            <a:r>
              <a:rPr b="1" sz="1440">
                <a:solidFill>
                  <a:srgbClr val="4179B3"/>
                </a:solidFill>
              </a:rPr>
              <a:t>MonoBehaviour</a:t>
            </a:r>
            <a:r>
              <a:rPr b="1" sz="1440">
                <a:solidFill>
                  <a:srgbClr val="424242"/>
                </a:solidFill>
              </a:rPr>
              <a:t> {</a:t>
            </a:r>
            <a:br>
              <a:rPr b="1" sz="1440">
                <a:solidFill>
                  <a:srgbClr val="424242"/>
                </a:solidFill>
              </a:rPr>
            </a:br>
            <a:br>
              <a:rPr b="1" sz="1440">
                <a:solidFill>
                  <a:srgbClr val="424242"/>
                </a:solidFill>
              </a:rPr>
            </a:br>
            <a:r>
              <a:rPr b="1" sz="1440">
                <a:solidFill>
                  <a:srgbClr val="424242"/>
                </a:solidFill>
              </a:rPr>
              <a:t>	</a:t>
            </a:r>
            <a:r>
              <a:rPr b="1" sz="1440">
                <a:solidFill>
                  <a:srgbClr val="00A5A6"/>
                </a:solidFill>
              </a:rPr>
              <a:t>public</a:t>
            </a:r>
            <a:r>
              <a:rPr b="1" sz="1440">
                <a:solidFill>
                  <a:srgbClr val="424242"/>
                </a:solidFill>
              </a:rPr>
              <a:t> </a:t>
            </a:r>
            <a:r>
              <a:rPr b="1" sz="1440">
                <a:solidFill>
                  <a:srgbClr val="4179B3"/>
                </a:solidFill>
              </a:rPr>
              <a:t>Button</a:t>
            </a:r>
            <a:r>
              <a:rPr b="1" sz="1440">
                <a:solidFill>
                  <a:srgbClr val="424242"/>
                </a:solidFill>
              </a:rPr>
              <a:t> mButton;</a:t>
            </a:r>
            <a:br>
              <a:rPr b="1" sz="1440">
                <a:solidFill>
                  <a:srgbClr val="424242"/>
                </a:solidFill>
              </a:rPr>
            </a:br>
            <a:br>
              <a:rPr b="1" sz="1440">
                <a:solidFill>
                  <a:srgbClr val="424242"/>
                </a:solidFill>
              </a:rPr>
            </a:br>
            <a:r>
              <a:rPr b="1" sz="1440">
                <a:solidFill>
                  <a:srgbClr val="424242"/>
                </a:solidFill>
              </a:rPr>
              <a:t>	</a:t>
            </a:r>
            <a:r>
              <a:rPr b="1" i="1" sz="1440"/>
              <a:t>// Use this for initialization</a:t>
            </a:r>
            <a:br>
              <a:rPr b="1" i="1" sz="1440"/>
            </a:br>
            <a:r>
              <a:rPr b="1" sz="1440">
                <a:solidFill>
                  <a:srgbClr val="424242"/>
                </a:solidFill>
              </a:rPr>
              <a:t>	</a:t>
            </a:r>
            <a:r>
              <a:rPr b="1" sz="1440">
                <a:solidFill>
                  <a:srgbClr val="00A5A6"/>
                </a:solidFill>
              </a:rPr>
              <a:t>void</a:t>
            </a:r>
            <a:r>
              <a:rPr b="1" sz="1440">
                <a:solidFill>
                  <a:srgbClr val="424242"/>
                </a:solidFill>
              </a:rPr>
              <a:t> Start () {</a:t>
            </a:r>
            <a:br>
              <a:rPr b="1" sz="1440">
                <a:solidFill>
                  <a:srgbClr val="424242"/>
                </a:solidFill>
              </a:rPr>
            </a:br>
            <a:r>
              <a:rPr b="1" sz="1440">
                <a:solidFill>
                  <a:srgbClr val="424242"/>
                </a:solidFill>
              </a:rPr>
              <a:t>		</a:t>
            </a:r>
            <a:r>
              <a:rPr b="1" i="1" sz="1440"/>
              <a:t>//Gets ButtonMount</a:t>
            </a:r>
            <a:br>
              <a:rPr b="1" i="1" sz="1440"/>
            </a:br>
            <a:r>
              <a:rPr b="1" sz="1440">
                <a:solidFill>
                  <a:srgbClr val="424242"/>
                </a:solidFill>
              </a:rPr>
              <a:t>		</a:t>
            </a:r>
            <a:r>
              <a:rPr b="1" sz="1440">
                <a:solidFill>
                  <a:srgbClr val="4179B3"/>
                </a:solidFill>
              </a:rPr>
              <a:t>Button</a:t>
            </a:r>
            <a:r>
              <a:rPr b="1" sz="1440">
                <a:solidFill>
                  <a:srgbClr val="424242"/>
                </a:solidFill>
              </a:rPr>
              <a:t> btnMount = mButton.GetComponent&lt;</a:t>
            </a:r>
            <a:r>
              <a:rPr b="1" sz="1440">
                <a:solidFill>
                  <a:srgbClr val="4179B3"/>
                </a:solidFill>
              </a:rPr>
              <a:t>Button</a:t>
            </a:r>
            <a:r>
              <a:rPr b="1" sz="1440">
                <a:solidFill>
                  <a:srgbClr val="424242"/>
                </a:solidFill>
              </a:rPr>
              <a:t>&gt;();</a:t>
            </a:r>
            <a:br>
              <a:rPr b="1" sz="1440">
                <a:solidFill>
                  <a:srgbClr val="424242"/>
                </a:solidFill>
              </a:rPr>
            </a:br>
            <a:r>
              <a:rPr b="1" sz="1440">
                <a:solidFill>
                  <a:srgbClr val="424242"/>
                </a:solidFill>
              </a:rPr>
              <a:t>		</a:t>
            </a:r>
            <a:r>
              <a:rPr b="1" i="1" sz="1440"/>
              <a:t>//add a listener to ButtonMount, executing TaskOnClick() when click ButtonMount</a:t>
            </a:r>
            <a:br>
              <a:rPr b="1" i="1" sz="1440"/>
            </a:br>
            <a:r>
              <a:rPr b="1" sz="1440">
                <a:solidFill>
                  <a:srgbClr val="424242"/>
                </a:solidFill>
              </a:rPr>
              <a:t>		btnMount.onClick.AddListener(TaskOnClick);</a:t>
            </a:r>
            <a:br>
              <a:rPr b="1" sz="1440">
                <a:solidFill>
                  <a:srgbClr val="424242"/>
                </a:solidFill>
              </a:rPr>
            </a:br>
            <a:r>
              <a:rPr b="1" sz="1440">
                <a:solidFill>
                  <a:srgbClr val="424242"/>
                </a:solidFill>
              </a:rPr>
              <a:t>	}</a:t>
            </a:r>
            <a:br>
              <a:rPr b="1" sz="1440">
                <a:solidFill>
                  <a:srgbClr val="424242"/>
                </a:solidFill>
              </a:rPr>
            </a:br>
            <a:br>
              <a:rPr b="1" sz="1440">
                <a:solidFill>
                  <a:srgbClr val="424242"/>
                </a:solidFill>
              </a:rPr>
            </a:br>
            <a:r>
              <a:rPr b="1" sz="1440">
                <a:solidFill>
                  <a:srgbClr val="424242"/>
                </a:solidFill>
              </a:rPr>
              <a:t>	</a:t>
            </a:r>
            <a:r>
              <a:rPr b="1" sz="1440">
                <a:solidFill>
                  <a:srgbClr val="00A5A6"/>
                </a:solidFill>
              </a:rPr>
              <a:t>void</a:t>
            </a:r>
            <a:r>
              <a:rPr b="1" sz="1440">
                <a:solidFill>
                  <a:srgbClr val="424242"/>
                </a:solidFill>
              </a:rPr>
              <a:t> TaskOnClick()</a:t>
            </a:r>
            <a:br>
              <a:rPr b="1" sz="1440">
                <a:solidFill>
                  <a:srgbClr val="424242"/>
                </a:solidFill>
              </a:rPr>
            </a:br>
            <a:r>
              <a:rPr b="1" sz="1440">
                <a:solidFill>
                  <a:srgbClr val="424242"/>
                </a:solidFill>
              </a:rPr>
              <a:t>	{</a:t>
            </a:r>
            <a:br>
              <a:rPr b="1" sz="1440">
                <a:solidFill>
                  <a:srgbClr val="424242"/>
                </a:solidFill>
              </a:rPr>
            </a:br>
            <a:r>
              <a:rPr b="1" sz="1440">
                <a:solidFill>
                  <a:srgbClr val="424242"/>
                </a:solidFill>
              </a:rPr>
              <a:t>		</a:t>
            </a:r>
            <a:r>
              <a:rPr b="1" i="1" sz="1440"/>
              <a:t>//Loading Scene1</a:t>
            </a:r>
            <a:br>
              <a:rPr b="1" i="1" sz="1440"/>
            </a:br>
            <a:r>
              <a:rPr b="1" sz="1440">
                <a:solidFill>
                  <a:srgbClr val="424242"/>
                </a:solidFill>
              </a:rPr>
              <a:t>		UnityEngine.SceneManagement.</a:t>
            </a:r>
            <a:r>
              <a:rPr b="1" sz="1440">
                <a:solidFill>
                  <a:srgbClr val="4179B3"/>
                </a:solidFill>
              </a:rPr>
              <a:t>SceneManager</a:t>
            </a:r>
            <a:r>
              <a:rPr b="1" sz="1440">
                <a:solidFill>
                  <a:srgbClr val="424242"/>
                </a:solidFill>
              </a:rPr>
              <a:t>.LoadScene(</a:t>
            </a:r>
            <a:r>
              <a:rPr b="1" sz="1440">
                <a:solidFill>
                  <a:srgbClr val="F99000"/>
                </a:solidFill>
              </a:rPr>
              <a:t>0</a:t>
            </a:r>
            <a:r>
              <a:rPr b="1" sz="1440">
                <a:solidFill>
                  <a:srgbClr val="424242"/>
                </a:solidFill>
              </a:rPr>
              <a:t>);</a:t>
            </a:r>
            <a:br>
              <a:rPr b="1" sz="1440">
                <a:solidFill>
                  <a:srgbClr val="424242"/>
                </a:solidFill>
              </a:rPr>
            </a:br>
            <a:r>
              <a:rPr b="1" sz="1440">
                <a:solidFill>
                  <a:srgbClr val="424242"/>
                </a:solidFill>
              </a:rPr>
              <a:t>	}</a:t>
            </a:r>
            <a:br>
              <a:rPr b="1" sz="1440">
                <a:solidFill>
                  <a:srgbClr val="424242"/>
                </a:solidFill>
              </a:rPr>
            </a:br>
            <a:br>
              <a:rPr b="1" sz="1440">
                <a:solidFill>
                  <a:srgbClr val="424242"/>
                </a:solidFill>
              </a:rPr>
            </a:br>
            <a:r>
              <a:rPr b="1" sz="1440">
                <a:solidFill>
                  <a:srgbClr val="424242"/>
                </a:solidFill>
              </a:rPr>
              <a:t>}</a:t>
            </a:r>
            <a:br>
              <a:rPr>
                <a:solidFill>
                  <a:srgbClr val="424242"/>
                </a:solidFill>
              </a:rPr>
            </a:br>
          </a:p>
        </p:txBody>
      </p:sp>
      <p:sp>
        <p:nvSpPr>
          <p:cNvPr id="142" name="标题 2"/>
          <p:cNvSpPr txBox="1"/>
          <p:nvPr>
            <p:ph type="title"/>
          </p:nvPr>
        </p:nvSpPr>
        <p:spPr>
          <a:xfrm>
            <a:off x="292100" y="-101600"/>
            <a:ext cx="8229600" cy="1219200"/>
          </a:xfrm>
          <a:prstGeom prst="rect">
            <a:avLst/>
          </a:prstGeom>
        </p:spPr>
        <p:txBody>
          <a:bodyPr/>
          <a:lstStyle>
            <a:lvl1pPr>
              <a:defRPr>
                <a:ln w="3200">
                  <a:solidFill>
                    <a:srgbClr val="000000"/>
                  </a:solidFill>
                </a:ln>
                <a:solidFill>
                  <a:srgbClr val="000000"/>
                </a:solidFill>
              </a:defRPr>
            </a:lvl1pPr>
          </a:lstStyle>
          <a:p>
            <a:pPr/>
            <a:r>
              <a:t>五、代码展示</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44" name="public class 渔具按钮 : MonoBehaviour {  //public GameObject Gmenue;  public GameObject btnObj ;  public GameObject caidan;  public Sprite   expan;  public Sprite  back;  Button btn;  bool isshow=false ;  // Use this for initialization  void Start () {   caidan.SetActive (isshow);   btn = btnObj.GetComponent&lt;Button&gt;();   btn.onClick.AddListener(delegate ()    {     isshow=!isshow;     caidan.SetActive (isshow);     if (isshow)     {      btn.GetComponent&lt;Image&gt;().sprite=expan ;     }     else {      btn.GetComponent&lt;Image&gt;().sprite=back;     }    } );  }   // Update is called once per frame  void Update () {   } }"/>
          <p:cNvSpPr txBox="1"/>
          <p:nvPr>
            <p:ph type="body" idx="1"/>
          </p:nvPr>
        </p:nvSpPr>
        <p:spPr>
          <a:xfrm>
            <a:off x="457200" y="226169"/>
            <a:ext cx="8229600" cy="6405662"/>
          </a:xfrm>
          <a:prstGeom prst="rect">
            <a:avLst/>
          </a:prstGeom>
        </p:spPr>
        <p:txBody>
          <a:bodyPr/>
          <a:lstStyle/>
          <a:p>
            <a:pPr marL="0" indent="0" defTabSz="196596">
              <a:spcBef>
                <a:spcPts val="0"/>
              </a:spcBef>
              <a:buClrTx/>
              <a:buSzTx/>
              <a:buNone/>
              <a:defRPr sz="1333">
                <a:solidFill>
                  <a:srgbClr val="424242"/>
                </a:solidFill>
                <a:latin typeface="Menlo"/>
                <a:ea typeface="Menlo"/>
                <a:cs typeface="Menlo"/>
                <a:sym typeface="Menlo"/>
              </a:defRPr>
            </a:pPr>
            <a:r>
              <a:rPr b="1">
                <a:solidFill>
                  <a:srgbClr val="00A5A6"/>
                </a:solidFill>
              </a:rPr>
              <a:t>public</a:t>
            </a:r>
            <a:r>
              <a:rPr b="1"/>
              <a:t> </a:t>
            </a:r>
            <a:r>
              <a:rPr b="1">
                <a:solidFill>
                  <a:srgbClr val="00A5A6"/>
                </a:solidFill>
              </a:rPr>
              <a:t>class</a:t>
            </a:r>
            <a:r>
              <a:rPr b="1"/>
              <a:t> </a:t>
            </a:r>
            <a:r>
              <a:rPr b="1">
                <a:solidFill>
                  <a:srgbClr val="4179B3"/>
                </a:solidFill>
              </a:rPr>
              <a:t>渔具按钮</a:t>
            </a:r>
            <a:r>
              <a:rPr b="1"/>
              <a:t> : </a:t>
            </a:r>
            <a:r>
              <a:rPr b="1">
                <a:solidFill>
                  <a:srgbClr val="4179B3"/>
                </a:solidFill>
              </a:rPr>
              <a:t>MonoBehaviour</a:t>
            </a:r>
            <a:r>
              <a:rPr b="1"/>
              <a:t> {</a:t>
            </a:r>
            <a:br>
              <a:rPr b="1"/>
            </a:br>
            <a:r>
              <a:rPr b="1"/>
              <a:t>	</a:t>
            </a:r>
            <a:r>
              <a:rPr b="1" i="1">
                <a:solidFill>
                  <a:srgbClr val="9A9A9A"/>
                </a:solidFill>
              </a:rPr>
              <a:t>//public GameObject Gmenue;</a:t>
            </a:r>
            <a:br>
              <a:rPr b="1" i="1">
                <a:solidFill>
                  <a:srgbClr val="9A9A9A"/>
                </a:solidFill>
              </a:rPr>
            </a:br>
            <a:r>
              <a:rPr b="1"/>
              <a:t>	</a:t>
            </a:r>
            <a:r>
              <a:rPr b="1">
                <a:solidFill>
                  <a:srgbClr val="00A5A6"/>
                </a:solidFill>
              </a:rPr>
              <a:t>public</a:t>
            </a:r>
            <a:r>
              <a:rPr b="1"/>
              <a:t> </a:t>
            </a:r>
            <a:r>
              <a:rPr b="1">
                <a:solidFill>
                  <a:srgbClr val="4179B3"/>
                </a:solidFill>
              </a:rPr>
              <a:t>GameObject</a:t>
            </a:r>
            <a:r>
              <a:rPr b="1"/>
              <a:t> btnObj ;</a:t>
            </a:r>
            <a:br>
              <a:rPr b="1"/>
            </a:br>
            <a:r>
              <a:rPr b="1"/>
              <a:t>	</a:t>
            </a:r>
            <a:r>
              <a:rPr b="1">
                <a:solidFill>
                  <a:srgbClr val="00A5A6"/>
                </a:solidFill>
              </a:rPr>
              <a:t>public</a:t>
            </a:r>
            <a:r>
              <a:rPr b="1"/>
              <a:t> </a:t>
            </a:r>
            <a:r>
              <a:rPr b="1">
                <a:solidFill>
                  <a:srgbClr val="4179B3"/>
                </a:solidFill>
              </a:rPr>
              <a:t>GameObject</a:t>
            </a:r>
            <a:r>
              <a:rPr b="1"/>
              <a:t> caidan;</a:t>
            </a:r>
            <a:br>
              <a:rPr b="1"/>
            </a:br>
            <a:r>
              <a:rPr b="1"/>
              <a:t>	</a:t>
            </a:r>
            <a:r>
              <a:rPr b="1">
                <a:solidFill>
                  <a:srgbClr val="00A5A6"/>
                </a:solidFill>
              </a:rPr>
              <a:t>public</a:t>
            </a:r>
            <a:r>
              <a:rPr b="1"/>
              <a:t> </a:t>
            </a:r>
            <a:r>
              <a:rPr b="1">
                <a:solidFill>
                  <a:srgbClr val="4179B3"/>
                </a:solidFill>
              </a:rPr>
              <a:t>Sprite</a:t>
            </a:r>
            <a:r>
              <a:rPr b="1"/>
              <a:t>   expan;</a:t>
            </a:r>
            <a:br>
              <a:rPr b="1"/>
            </a:br>
            <a:r>
              <a:rPr b="1"/>
              <a:t>	</a:t>
            </a:r>
            <a:r>
              <a:rPr b="1">
                <a:solidFill>
                  <a:srgbClr val="00A5A6"/>
                </a:solidFill>
              </a:rPr>
              <a:t>public</a:t>
            </a:r>
            <a:r>
              <a:rPr b="1"/>
              <a:t> </a:t>
            </a:r>
            <a:r>
              <a:rPr b="1">
                <a:solidFill>
                  <a:srgbClr val="4179B3"/>
                </a:solidFill>
              </a:rPr>
              <a:t>Sprite</a:t>
            </a:r>
            <a:r>
              <a:rPr b="1"/>
              <a:t>  back;</a:t>
            </a:r>
            <a:br>
              <a:rPr b="1"/>
            </a:br>
            <a:r>
              <a:rPr b="1"/>
              <a:t>	</a:t>
            </a:r>
            <a:r>
              <a:rPr b="1">
                <a:solidFill>
                  <a:srgbClr val="4179B3"/>
                </a:solidFill>
              </a:rPr>
              <a:t>Button</a:t>
            </a:r>
            <a:r>
              <a:rPr b="1"/>
              <a:t> btn;</a:t>
            </a:r>
            <a:br>
              <a:rPr b="1"/>
            </a:br>
            <a:r>
              <a:rPr b="1"/>
              <a:t>	</a:t>
            </a:r>
            <a:r>
              <a:rPr b="1">
                <a:solidFill>
                  <a:srgbClr val="00A5A6"/>
                </a:solidFill>
              </a:rPr>
              <a:t>bool</a:t>
            </a:r>
            <a:r>
              <a:rPr b="1"/>
              <a:t> isshow=</a:t>
            </a:r>
            <a:r>
              <a:rPr b="1">
                <a:solidFill>
                  <a:srgbClr val="00A5A6"/>
                </a:solidFill>
              </a:rPr>
              <a:t>false</a:t>
            </a:r>
            <a:r>
              <a:rPr b="1"/>
              <a:t> ;</a:t>
            </a:r>
            <a:br>
              <a:rPr b="1"/>
            </a:br>
            <a:r>
              <a:rPr b="1"/>
              <a:t>	</a:t>
            </a:r>
            <a:r>
              <a:rPr b="1" i="1">
                <a:solidFill>
                  <a:srgbClr val="9A9A9A"/>
                </a:solidFill>
              </a:rPr>
              <a:t>// Use this for initialization</a:t>
            </a:r>
            <a:br>
              <a:rPr b="1" i="1">
                <a:solidFill>
                  <a:srgbClr val="9A9A9A"/>
                </a:solidFill>
              </a:rPr>
            </a:br>
            <a:r>
              <a:rPr b="1"/>
              <a:t>	</a:t>
            </a:r>
            <a:r>
              <a:rPr b="1">
                <a:solidFill>
                  <a:srgbClr val="00A5A6"/>
                </a:solidFill>
              </a:rPr>
              <a:t>void</a:t>
            </a:r>
            <a:r>
              <a:rPr b="1"/>
              <a:t> Start () {</a:t>
            </a:r>
            <a:br>
              <a:rPr b="1"/>
            </a:br>
            <a:r>
              <a:rPr b="1"/>
              <a:t>		caidan.SetActive (isshow);</a:t>
            </a:r>
            <a:br>
              <a:rPr b="1"/>
            </a:br>
            <a:r>
              <a:rPr b="1"/>
              <a:t>		btn = btnObj.GetComponent&lt;</a:t>
            </a:r>
            <a:r>
              <a:rPr b="1">
                <a:solidFill>
                  <a:srgbClr val="4179B3"/>
                </a:solidFill>
              </a:rPr>
              <a:t>Button</a:t>
            </a:r>
            <a:r>
              <a:rPr b="1"/>
              <a:t>&gt;();</a:t>
            </a:r>
            <a:br>
              <a:rPr b="1"/>
            </a:br>
            <a:r>
              <a:rPr b="1"/>
              <a:t>		btn.onClick.AddListener(</a:t>
            </a:r>
            <a:r>
              <a:rPr b="1">
                <a:solidFill>
                  <a:srgbClr val="00A5A6"/>
                </a:solidFill>
              </a:rPr>
              <a:t>delegate</a:t>
            </a:r>
            <a:r>
              <a:rPr b="1"/>
              <a:t> ()</a:t>
            </a:r>
            <a:br>
              <a:rPr b="1"/>
            </a:br>
            <a:r>
              <a:rPr b="1"/>
              <a:t>			{</a:t>
            </a:r>
            <a:br>
              <a:rPr b="1"/>
            </a:br>
            <a:r>
              <a:rPr b="1"/>
              <a:t>				isshow=!isshow;</a:t>
            </a:r>
            <a:br>
              <a:rPr b="1"/>
            </a:br>
            <a:r>
              <a:rPr b="1"/>
              <a:t>				caidan.SetActive (isshow);</a:t>
            </a:r>
            <a:br>
              <a:rPr b="1"/>
            </a:br>
            <a:r>
              <a:rPr b="1"/>
              <a:t>				</a:t>
            </a:r>
            <a:r>
              <a:rPr b="1">
                <a:solidFill>
                  <a:srgbClr val="00A5A6"/>
                </a:solidFill>
              </a:rPr>
              <a:t>if</a:t>
            </a:r>
            <a:r>
              <a:rPr b="1"/>
              <a:t> (isshow)</a:t>
            </a:r>
            <a:br>
              <a:rPr b="1"/>
            </a:br>
            <a:r>
              <a:rPr b="1"/>
              <a:t>				{</a:t>
            </a:r>
            <a:br>
              <a:rPr b="1"/>
            </a:br>
            <a:r>
              <a:rPr b="1"/>
              <a:t>					btn.GetComponent&lt;</a:t>
            </a:r>
            <a:r>
              <a:rPr b="1">
                <a:solidFill>
                  <a:srgbClr val="4179B3"/>
                </a:solidFill>
              </a:rPr>
              <a:t>Image</a:t>
            </a:r>
            <a:r>
              <a:rPr b="1"/>
              <a:t>&gt;().sprite=expan ;</a:t>
            </a:r>
            <a:br>
              <a:rPr b="1"/>
            </a:br>
            <a:r>
              <a:rPr b="1"/>
              <a:t>				}</a:t>
            </a:r>
            <a:br>
              <a:rPr b="1"/>
            </a:br>
            <a:r>
              <a:rPr b="1"/>
              <a:t>				</a:t>
            </a:r>
            <a:r>
              <a:rPr b="1">
                <a:solidFill>
                  <a:srgbClr val="00A5A6"/>
                </a:solidFill>
              </a:rPr>
              <a:t>else</a:t>
            </a:r>
            <a:r>
              <a:rPr b="1"/>
              <a:t> {</a:t>
            </a:r>
            <a:br>
              <a:rPr b="1"/>
            </a:br>
            <a:r>
              <a:rPr b="1"/>
              <a:t>					btn.GetComponent&lt;</a:t>
            </a:r>
            <a:r>
              <a:rPr b="1">
                <a:solidFill>
                  <a:srgbClr val="4179B3"/>
                </a:solidFill>
              </a:rPr>
              <a:t>Image</a:t>
            </a:r>
            <a:r>
              <a:rPr b="1"/>
              <a:t>&gt;().sprite=back;</a:t>
            </a:r>
            <a:br>
              <a:rPr b="1"/>
            </a:br>
            <a:r>
              <a:rPr b="1"/>
              <a:t>				}</a:t>
            </a:r>
            <a:br>
              <a:rPr b="1"/>
            </a:br>
            <a:r>
              <a:rPr b="1"/>
              <a:t>			} );</a:t>
            </a:r>
            <a:br>
              <a:rPr b="1"/>
            </a:br>
            <a:r>
              <a:rPr b="1"/>
              <a:t>	}</a:t>
            </a:r>
            <a:br>
              <a:rPr b="1"/>
            </a:br>
            <a:br>
              <a:rPr b="1"/>
            </a:br>
            <a:r>
              <a:rPr b="1"/>
              <a:t>	</a:t>
            </a:r>
            <a:r>
              <a:rPr b="1" i="1">
                <a:solidFill>
                  <a:srgbClr val="9A9A9A"/>
                </a:solidFill>
              </a:rPr>
              <a:t>// Update is called once per frame</a:t>
            </a:r>
            <a:br>
              <a:rPr b="1" i="1">
                <a:solidFill>
                  <a:srgbClr val="9A9A9A"/>
                </a:solidFill>
              </a:rPr>
            </a:br>
            <a:r>
              <a:rPr b="1"/>
              <a:t>	</a:t>
            </a:r>
            <a:r>
              <a:rPr b="1">
                <a:solidFill>
                  <a:srgbClr val="00A5A6"/>
                </a:solidFill>
              </a:rPr>
              <a:t>void</a:t>
            </a:r>
            <a:r>
              <a:rPr b="1"/>
              <a:t> Update () {</a:t>
            </a:r>
            <a:br>
              <a:rPr b="1"/>
            </a:br>
            <a:br>
              <a:rPr b="1"/>
            </a:br>
            <a:r>
              <a:rPr b="1"/>
              <a:t>	}</a:t>
            </a:r>
            <a:br>
              <a:rPr b="1"/>
            </a:br>
            <a:r>
              <a:rPr b="1"/>
              <a: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46" name="public class 出现杆 : MonoBehaviour {    public GameObject btnObj ;  public GameObject caidan1;  public GameObject caidan2;  public GameObject yugan;  public Sprite   expan;  public Sprite  back;  Button btn;  bool isshow=false ;   // Use this for initialization  void Start () {   caidan1.SetActive (isshow);   caidan2.SetActive (isshow);   yugan.SetActive (isshow);   btn = btnObj.GetComponent&lt;Button&gt;();   btn.onClick.AddListener(delegate ()    {     isshow=!isshow;     caidan1.SetActive (isshow);     caidan2.SetActive (isshow);     yugan.SetActive(isshow);     if (isshow)     {      btn.GetComponent&lt;Image&gt;().sprite=expan ;     }     else {      btn.GetComponent&lt;Image&gt;().sprite=back;     }    } );  }  }"/>
          <p:cNvSpPr txBox="1"/>
          <p:nvPr>
            <p:ph type="body" idx="1"/>
          </p:nvPr>
        </p:nvSpPr>
        <p:spPr>
          <a:xfrm>
            <a:off x="457200" y="256033"/>
            <a:ext cx="8229600" cy="6501707"/>
          </a:xfrm>
          <a:prstGeom prst="rect">
            <a:avLst/>
          </a:prstGeom>
        </p:spPr>
        <p:txBody>
          <a:bodyPr/>
          <a:lstStyle/>
          <a:p>
            <a:pPr marL="0" indent="0" defTabSz="187452">
              <a:spcBef>
                <a:spcPts val="0"/>
              </a:spcBef>
              <a:buClrTx/>
              <a:buSzTx/>
              <a:buNone/>
              <a:defRPr sz="1230">
                <a:solidFill>
                  <a:srgbClr val="424242"/>
                </a:solidFill>
                <a:latin typeface="Menlo"/>
                <a:ea typeface="Menlo"/>
                <a:cs typeface="Menlo"/>
                <a:sym typeface="Menlo"/>
              </a:defRPr>
            </a:pPr>
            <a:r>
              <a:rPr b="1">
                <a:solidFill>
                  <a:srgbClr val="00A5A6"/>
                </a:solidFill>
              </a:rPr>
              <a:t>public</a:t>
            </a:r>
            <a:r>
              <a:rPr b="1"/>
              <a:t> </a:t>
            </a:r>
            <a:r>
              <a:rPr b="1">
                <a:solidFill>
                  <a:srgbClr val="00A5A6"/>
                </a:solidFill>
              </a:rPr>
              <a:t>class</a:t>
            </a:r>
            <a:r>
              <a:rPr b="1"/>
              <a:t> </a:t>
            </a:r>
            <a:r>
              <a:rPr b="1">
                <a:solidFill>
                  <a:srgbClr val="4179B3"/>
                </a:solidFill>
              </a:rPr>
              <a:t>出现杆</a:t>
            </a:r>
            <a:r>
              <a:rPr b="1"/>
              <a:t> : </a:t>
            </a:r>
            <a:r>
              <a:rPr b="1">
                <a:solidFill>
                  <a:srgbClr val="4179B3"/>
                </a:solidFill>
              </a:rPr>
              <a:t>MonoBehaviour</a:t>
            </a:r>
            <a:r>
              <a:rPr b="1"/>
              <a:t> {</a:t>
            </a:r>
            <a:br>
              <a:rPr b="1"/>
            </a:br>
            <a:r>
              <a:rPr b="1"/>
              <a:t>	</a:t>
            </a:r>
            <a:br>
              <a:rPr b="1"/>
            </a:br>
            <a:r>
              <a:rPr b="1"/>
              <a:t>	</a:t>
            </a:r>
            <a:r>
              <a:rPr b="1">
                <a:solidFill>
                  <a:srgbClr val="00A5A6"/>
                </a:solidFill>
              </a:rPr>
              <a:t>public</a:t>
            </a:r>
            <a:r>
              <a:rPr b="1"/>
              <a:t> </a:t>
            </a:r>
            <a:r>
              <a:rPr b="1">
                <a:solidFill>
                  <a:srgbClr val="4179B3"/>
                </a:solidFill>
              </a:rPr>
              <a:t>GameObject</a:t>
            </a:r>
            <a:r>
              <a:rPr b="1"/>
              <a:t> btnObj ;</a:t>
            </a:r>
            <a:br>
              <a:rPr b="1"/>
            </a:br>
            <a:r>
              <a:rPr b="1"/>
              <a:t>	</a:t>
            </a:r>
            <a:r>
              <a:rPr b="1">
                <a:solidFill>
                  <a:srgbClr val="00A5A6"/>
                </a:solidFill>
              </a:rPr>
              <a:t>public</a:t>
            </a:r>
            <a:r>
              <a:rPr b="1"/>
              <a:t> </a:t>
            </a:r>
            <a:r>
              <a:rPr b="1">
                <a:solidFill>
                  <a:srgbClr val="4179B3"/>
                </a:solidFill>
              </a:rPr>
              <a:t>GameObject</a:t>
            </a:r>
            <a:r>
              <a:rPr b="1"/>
              <a:t> caidan1;</a:t>
            </a:r>
            <a:br>
              <a:rPr b="1"/>
            </a:br>
            <a:r>
              <a:rPr b="1"/>
              <a:t>	</a:t>
            </a:r>
            <a:r>
              <a:rPr b="1">
                <a:solidFill>
                  <a:srgbClr val="00A5A6"/>
                </a:solidFill>
              </a:rPr>
              <a:t>public</a:t>
            </a:r>
            <a:r>
              <a:rPr b="1"/>
              <a:t> </a:t>
            </a:r>
            <a:r>
              <a:rPr b="1">
                <a:solidFill>
                  <a:srgbClr val="4179B3"/>
                </a:solidFill>
              </a:rPr>
              <a:t>GameObject</a:t>
            </a:r>
            <a:r>
              <a:rPr b="1"/>
              <a:t> caidan2;</a:t>
            </a:r>
            <a:br>
              <a:rPr b="1"/>
            </a:br>
            <a:r>
              <a:rPr b="1"/>
              <a:t>	</a:t>
            </a:r>
            <a:r>
              <a:rPr b="1">
                <a:solidFill>
                  <a:srgbClr val="00A5A6"/>
                </a:solidFill>
              </a:rPr>
              <a:t>public</a:t>
            </a:r>
            <a:r>
              <a:rPr b="1"/>
              <a:t> </a:t>
            </a:r>
            <a:r>
              <a:rPr b="1">
                <a:solidFill>
                  <a:srgbClr val="4179B3"/>
                </a:solidFill>
              </a:rPr>
              <a:t>GameObject</a:t>
            </a:r>
            <a:r>
              <a:rPr b="1"/>
              <a:t> yugan;</a:t>
            </a:r>
            <a:br>
              <a:rPr b="1"/>
            </a:br>
            <a:r>
              <a:rPr b="1"/>
              <a:t>	</a:t>
            </a:r>
            <a:r>
              <a:rPr b="1">
                <a:solidFill>
                  <a:srgbClr val="00A5A6"/>
                </a:solidFill>
              </a:rPr>
              <a:t>public</a:t>
            </a:r>
            <a:r>
              <a:rPr b="1"/>
              <a:t> </a:t>
            </a:r>
            <a:r>
              <a:rPr b="1">
                <a:solidFill>
                  <a:srgbClr val="4179B3"/>
                </a:solidFill>
              </a:rPr>
              <a:t>Sprite</a:t>
            </a:r>
            <a:r>
              <a:rPr b="1"/>
              <a:t>   expan;</a:t>
            </a:r>
            <a:br>
              <a:rPr b="1"/>
            </a:br>
            <a:r>
              <a:rPr b="1"/>
              <a:t>	</a:t>
            </a:r>
            <a:r>
              <a:rPr b="1">
                <a:solidFill>
                  <a:srgbClr val="00A5A6"/>
                </a:solidFill>
              </a:rPr>
              <a:t>public</a:t>
            </a:r>
            <a:r>
              <a:rPr b="1"/>
              <a:t> </a:t>
            </a:r>
            <a:r>
              <a:rPr b="1">
                <a:solidFill>
                  <a:srgbClr val="4179B3"/>
                </a:solidFill>
              </a:rPr>
              <a:t>Sprite</a:t>
            </a:r>
            <a:r>
              <a:rPr b="1"/>
              <a:t>  back;</a:t>
            </a:r>
            <a:br>
              <a:rPr b="1"/>
            </a:br>
            <a:r>
              <a:rPr b="1"/>
              <a:t>	</a:t>
            </a:r>
            <a:r>
              <a:rPr b="1">
                <a:solidFill>
                  <a:srgbClr val="4179B3"/>
                </a:solidFill>
              </a:rPr>
              <a:t>Button</a:t>
            </a:r>
            <a:r>
              <a:rPr b="1"/>
              <a:t> btn;</a:t>
            </a:r>
            <a:br>
              <a:rPr b="1"/>
            </a:br>
            <a:r>
              <a:rPr b="1"/>
              <a:t>	</a:t>
            </a:r>
            <a:r>
              <a:rPr b="1">
                <a:solidFill>
                  <a:srgbClr val="00A5A6"/>
                </a:solidFill>
              </a:rPr>
              <a:t>bool</a:t>
            </a:r>
            <a:r>
              <a:rPr b="1"/>
              <a:t> isshow=</a:t>
            </a:r>
            <a:r>
              <a:rPr b="1">
                <a:solidFill>
                  <a:srgbClr val="00A5A6"/>
                </a:solidFill>
              </a:rPr>
              <a:t>false</a:t>
            </a:r>
            <a:r>
              <a:rPr b="1"/>
              <a:t> ;</a:t>
            </a:r>
            <a:br>
              <a:rPr b="1"/>
            </a:br>
            <a:br>
              <a:rPr b="1"/>
            </a:br>
            <a:r>
              <a:rPr b="1"/>
              <a:t>	</a:t>
            </a:r>
            <a:r>
              <a:rPr b="1" i="1">
                <a:solidFill>
                  <a:srgbClr val="9A9A9A"/>
                </a:solidFill>
              </a:rPr>
              <a:t>// Use this for initialization</a:t>
            </a:r>
            <a:br>
              <a:rPr b="1" i="1">
                <a:solidFill>
                  <a:srgbClr val="9A9A9A"/>
                </a:solidFill>
              </a:rPr>
            </a:br>
            <a:r>
              <a:rPr b="1"/>
              <a:t>	</a:t>
            </a:r>
            <a:r>
              <a:rPr b="1">
                <a:solidFill>
                  <a:srgbClr val="00A5A6"/>
                </a:solidFill>
              </a:rPr>
              <a:t>void</a:t>
            </a:r>
            <a:r>
              <a:rPr b="1"/>
              <a:t> Start () {</a:t>
            </a:r>
            <a:br>
              <a:rPr b="1"/>
            </a:br>
            <a:r>
              <a:rPr b="1"/>
              <a:t>		caidan1.SetActive (isshow);</a:t>
            </a:r>
            <a:br>
              <a:rPr b="1"/>
            </a:br>
            <a:r>
              <a:rPr b="1"/>
              <a:t>		caidan2.SetActive (isshow);</a:t>
            </a:r>
            <a:br>
              <a:rPr b="1"/>
            </a:br>
            <a:r>
              <a:rPr b="1"/>
              <a:t>		yugan.SetActive (isshow);</a:t>
            </a:r>
            <a:br>
              <a:rPr b="1"/>
            </a:br>
            <a:r>
              <a:rPr b="1"/>
              <a:t>		btn = btnObj.GetComponent&lt;</a:t>
            </a:r>
            <a:r>
              <a:rPr b="1">
                <a:solidFill>
                  <a:srgbClr val="4179B3"/>
                </a:solidFill>
              </a:rPr>
              <a:t>Button</a:t>
            </a:r>
            <a:r>
              <a:rPr b="1"/>
              <a:t>&gt;();</a:t>
            </a:r>
            <a:br>
              <a:rPr b="1"/>
            </a:br>
            <a:r>
              <a:rPr b="1"/>
              <a:t>		btn.onClick.AddListener(</a:t>
            </a:r>
            <a:r>
              <a:rPr b="1">
                <a:solidFill>
                  <a:srgbClr val="00A5A6"/>
                </a:solidFill>
              </a:rPr>
              <a:t>delegate</a:t>
            </a:r>
            <a:r>
              <a:rPr b="1"/>
              <a:t> ()</a:t>
            </a:r>
            <a:br>
              <a:rPr b="1"/>
            </a:br>
            <a:r>
              <a:rPr b="1"/>
              <a:t>			{</a:t>
            </a:r>
            <a:br>
              <a:rPr b="1"/>
            </a:br>
            <a:r>
              <a:rPr b="1"/>
              <a:t>				isshow=!isshow;</a:t>
            </a:r>
            <a:br>
              <a:rPr b="1"/>
            </a:br>
            <a:r>
              <a:rPr b="1"/>
              <a:t>				caidan1.SetActive (isshow);</a:t>
            </a:r>
            <a:br>
              <a:rPr b="1"/>
            </a:br>
            <a:r>
              <a:rPr b="1"/>
              <a:t>				caidan2.SetActive (isshow);</a:t>
            </a:r>
            <a:br>
              <a:rPr b="1"/>
            </a:br>
            <a:r>
              <a:rPr b="1"/>
              <a:t>				yugan.SetActive(isshow);</a:t>
            </a:r>
            <a:br>
              <a:rPr b="1"/>
            </a:br>
            <a:r>
              <a:rPr b="1"/>
              <a:t>				</a:t>
            </a:r>
            <a:r>
              <a:rPr b="1">
                <a:solidFill>
                  <a:srgbClr val="00A5A6"/>
                </a:solidFill>
              </a:rPr>
              <a:t>if</a:t>
            </a:r>
            <a:r>
              <a:rPr b="1"/>
              <a:t> (isshow)</a:t>
            </a:r>
            <a:br>
              <a:rPr b="1"/>
            </a:br>
            <a:r>
              <a:rPr b="1"/>
              <a:t>				{</a:t>
            </a:r>
            <a:br>
              <a:rPr b="1"/>
            </a:br>
            <a:r>
              <a:rPr b="1"/>
              <a:t>					btn.GetComponent&lt;</a:t>
            </a:r>
            <a:r>
              <a:rPr b="1">
                <a:solidFill>
                  <a:srgbClr val="4179B3"/>
                </a:solidFill>
              </a:rPr>
              <a:t>Image</a:t>
            </a:r>
            <a:r>
              <a:rPr b="1"/>
              <a:t>&gt;().sprite=expan ;</a:t>
            </a:r>
            <a:br>
              <a:rPr b="1"/>
            </a:br>
            <a:r>
              <a:rPr b="1"/>
              <a:t>				}</a:t>
            </a:r>
            <a:br>
              <a:rPr b="1"/>
            </a:br>
            <a:r>
              <a:rPr b="1"/>
              <a:t>				</a:t>
            </a:r>
            <a:r>
              <a:rPr b="1">
                <a:solidFill>
                  <a:srgbClr val="00A5A6"/>
                </a:solidFill>
              </a:rPr>
              <a:t>else</a:t>
            </a:r>
            <a:r>
              <a:rPr b="1"/>
              <a:t> {</a:t>
            </a:r>
            <a:br>
              <a:rPr b="1"/>
            </a:br>
            <a:r>
              <a:rPr b="1"/>
              <a:t>					btn.GetComponent&lt;</a:t>
            </a:r>
            <a:r>
              <a:rPr b="1">
                <a:solidFill>
                  <a:srgbClr val="4179B3"/>
                </a:solidFill>
              </a:rPr>
              <a:t>Image</a:t>
            </a:r>
            <a:r>
              <a:rPr b="1"/>
              <a:t>&gt;().sprite=back;</a:t>
            </a:r>
            <a:br>
              <a:rPr b="1"/>
            </a:br>
            <a:r>
              <a:rPr b="1"/>
              <a:t>				}</a:t>
            </a:r>
            <a:br>
              <a:rPr b="1"/>
            </a:br>
            <a:r>
              <a:rPr b="1"/>
              <a:t>			} );</a:t>
            </a:r>
            <a:br>
              <a:rPr b="1"/>
            </a:br>
            <a:r>
              <a:rPr b="1"/>
              <a:t>	}</a:t>
            </a:r>
            <a:br>
              <a:rPr b="1"/>
            </a:br>
            <a:br>
              <a:rPr b="1"/>
            </a:br>
            <a:r>
              <a:rPr b="1"/>
              <a:t>}</a:t>
            </a:r>
            <a:b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48" name="public class 甩杆 : MonoBehaviour {   public GameObject btnObj;  public GameObject yugan;  public GameObject yu1;  public GameObject yuwenzi1;  public GameObject yu2;  public GameObject yuwenzi2;  public GameObject shibai;  public Sprite   expan;  public Sprite  back;  Button btn;  bool isshow=false ;   // Use this for initialization  void Start () {   btn = btnObj.GetComponent&lt;Button&gt;();   btn.onClick.AddListener(delegate ()    {     yu1.SetActive (false);     yu2.SetActive (false);     yuwenzi1.SetActive (false);     yuwenzi2.SetActive (false);     shibai.SetActive (false);     isshow=!isshow;     if (isshow)     {      btn.GetComponent&lt;Image&gt;().sprite=expan ;      yugan.transform.localEulerAngles = new Vector3 (65.0f, 0.0f, 0.0f);       yugan.transform.localPosition = new Vector3(3.0f,0.0f,-1f);     }     else {      btn.GetComponent&lt;Image&gt;().sprite=back;     }    } );     }  }"/>
          <p:cNvSpPr txBox="1"/>
          <p:nvPr>
            <p:ph type="body" idx="1"/>
          </p:nvPr>
        </p:nvSpPr>
        <p:spPr>
          <a:xfrm>
            <a:off x="457200" y="419348"/>
            <a:ext cx="8229600" cy="6287195"/>
          </a:xfrm>
          <a:prstGeom prst="rect">
            <a:avLst/>
          </a:prstGeom>
        </p:spPr>
        <p:txBody>
          <a:bodyPr/>
          <a:lstStyle/>
          <a:p>
            <a:pPr marL="0" indent="0" defTabSz="182880">
              <a:spcBef>
                <a:spcPts val="0"/>
              </a:spcBef>
              <a:buClrTx/>
              <a:buSzTx/>
              <a:buNone/>
              <a:defRPr sz="720">
                <a:solidFill>
                  <a:srgbClr val="424242"/>
                </a:solidFill>
                <a:latin typeface="Menlo"/>
                <a:ea typeface="Menlo"/>
                <a:cs typeface="Menlo"/>
                <a:sym typeface="Menlo"/>
              </a:defRPr>
            </a:pPr>
            <a:r>
              <a:rPr b="1" sz="1040">
                <a:solidFill>
                  <a:srgbClr val="00A5A6"/>
                </a:solidFill>
              </a:rPr>
              <a:t>public</a:t>
            </a:r>
            <a:r>
              <a:rPr b="1" sz="1040"/>
              <a:t> </a:t>
            </a:r>
            <a:r>
              <a:rPr b="1" sz="1040">
                <a:solidFill>
                  <a:srgbClr val="00A5A6"/>
                </a:solidFill>
              </a:rPr>
              <a:t>class</a:t>
            </a:r>
            <a:r>
              <a:rPr b="1" sz="1040"/>
              <a:t> </a:t>
            </a:r>
            <a:r>
              <a:rPr b="1" sz="1040">
                <a:solidFill>
                  <a:srgbClr val="4179B3"/>
                </a:solidFill>
              </a:rPr>
              <a:t>甩杆</a:t>
            </a:r>
            <a:r>
              <a:rPr b="1" sz="1040"/>
              <a:t> : </a:t>
            </a:r>
            <a:r>
              <a:rPr b="1" sz="1040">
                <a:solidFill>
                  <a:srgbClr val="4179B3"/>
                </a:solidFill>
              </a:rPr>
              <a:t>MonoBehaviour</a:t>
            </a:r>
            <a:r>
              <a:rPr b="1" sz="1040"/>
              <a:t> {</a:t>
            </a:r>
            <a:br>
              <a:rPr b="1" sz="1040"/>
            </a:br>
            <a:br>
              <a:rPr b="1" sz="1040"/>
            </a:br>
            <a:r>
              <a:rPr b="1" sz="1040"/>
              <a:t>	</a:t>
            </a:r>
            <a:r>
              <a:rPr b="1" sz="1040">
                <a:solidFill>
                  <a:srgbClr val="00A5A6"/>
                </a:solidFill>
              </a:rPr>
              <a:t>public</a:t>
            </a:r>
            <a:r>
              <a:rPr b="1" sz="1040"/>
              <a:t> </a:t>
            </a:r>
            <a:r>
              <a:rPr b="1" sz="1040">
                <a:solidFill>
                  <a:srgbClr val="4179B3"/>
                </a:solidFill>
              </a:rPr>
              <a:t>GameObject</a:t>
            </a:r>
            <a:r>
              <a:rPr b="1" sz="1040"/>
              <a:t> btnObj;</a:t>
            </a:r>
            <a:br>
              <a:rPr b="1" sz="1040"/>
            </a:br>
            <a:r>
              <a:rPr b="1" sz="1040"/>
              <a:t>	</a:t>
            </a:r>
            <a:r>
              <a:rPr b="1" sz="1040">
                <a:solidFill>
                  <a:srgbClr val="00A5A6"/>
                </a:solidFill>
              </a:rPr>
              <a:t>public</a:t>
            </a:r>
            <a:r>
              <a:rPr b="1" sz="1040"/>
              <a:t> </a:t>
            </a:r>
            <a:r>
              <a:rPr b="1" sz="1040">
                <a:solidFill>
                  <a:srgbClr val="4179B3"/>
                </a:solidFill>
              </a:rPr>
              <a:t>GameObject</a:t>
            </a:r>
            <a:r>
              <a:rPr b="1" sz="1040"/>
              <a:t> yugan;</a:t>
            </a:r>
            <a:br>
              <a:rPr b="1" sz="1040"/>
            </a:br>
            <a:r>
              <a:rPr b="1" sz="1040"/>
              <a:t>	</a:t>
            </a:r>
            <a:r>
              <a:rPr b="1" sz="1040">
                <a:solidFill>
                  <a:srgbClr val="00A5A6"/>
                </a:solidFill>
              </a:rPr>
              <a:t>public</a:t>
            </a:r>
            <a:r>
              <a:rPr b="1" sz="1040"/>
              <a:t> </a:t>
            </a:r>
            <a:r>
              <a:rPr b="1" sz="1040">
                <a:solidFill>
                  <a:srgbClr val="4179B3"/>
                </a:solidFill>
              </a:rPr>
              <a:t>GameObject</a:t>
            </a:r>
            <a:r>
              <a:rPr b="1" sz="1040"/>
              <a:t> yu1;</a:t>
            </a:r>
            <a:br>
              <a:rPr b="1" sz="1040"/>
            </a:br>
            <a:r>
              <a:rPr b="1" sz="1040"/>
              <a:t>	</a:t>
            </a:r>
            <a:r>
              <a:rPr b="1" sz="1040">
                <a:solidFill>
                  <a:srgbClr val="00A5A6"/>
                </a:solidFill>
              </a:rPr>
              <a:t>public</a:t>
            </a:r>
            <a:r>
              <a:rPr b="1" sz="1040"/>
              <a:t> </a:t>
            </a:r>
            <a:r>
              <a:rPr b="1" sz="1040">
                <a:solidFill>
                  <a:srgbClr val="4179B3"/>
                </a:solidFill>
              </a:rPr>
              <a:t>GameObject</a:t>
            </a:r>
            <a:r>
              <a:rPr b="1" sz="1040"/>
              <a:t> yuwenzi1;</a:t>
            </a:r>
            <a:br>
              <a:rPr b="1" sz="1040"/>
            </a:br>
            <a:r>
              <a:rPr b="1" sz="1040"/>
              <a:t>	</a:t>
            </a:r>
            <a:r>
              <a:rPr b="1" sz="1040">
                <a:solidFill>
                  <a:srgbClr val="00A5A6"/>
                </a:solidFill>
              </a:rPr>
              <a:t>public</a:t>
            </a:r>
            <a:r>
              <a:rPr b="1" sz="1040"/>
              <a:t> </a:t>
            </a:r>
            <a:r>
              <a:rPr b="1" sz="1040">
                <a:solidFill>
                  <a:srgbClr val="4179B3"/>
                </a:solidFill>
              </a:rPr>
              <a:t>GameObject</a:t>
            </a:r>
            <a:r>
              <a:rPr b="1" sz="1040"/>
              <a:t> yu2;</a:t>
            </a:r>
            <a:br>
              <a:rPr b="1" sz="1040"/>
            </a:br>
            <a:r>
              <a:rPr b="1" sz="1040"/>
              <a:t>	</a:t>
            </a:r>
            <a:r>
              <a:rPr b="1" sz="1040">
                <a:solidFill>
                  <a:srgbClr val="00A5A6"/>
                </a:solidFill>
              </a:rPr>
              <a:t>public</a:t>
            </a:r>
            <a:r>
              <a:rPr b="1" sz="1040"/>
              <a:t> </a:t>
            </a:r>
            <a:r>
              <a:rPr b="1" sz="1040">
                <a:solidFill>
                  <a:srgbClr val="4179B3"/>
                </a:solidFill>
              </a:rPr>
              <a:t>GameObject</a:t>
            </a:r>
            <a:r>
              <a:rPr b="1" sz="1040"/>
              <a:t> yuwenzi2;</a:t>
            </a:r>
            <a:br>
              <a:rPr b="1" sz="1040"/>
            </a:br>
            <a:r>
              <a:rPr b="1" sz="1040"/>
              <a:t>	</a:t>
            </a:r>
            <a:r>
              <a:rPr b="1" sz="1040">
                <a:solidFill>
                  <a:srgbClr val="00A5A6"/>
                </a:solidFill>
              </a:rPr>
              <a:t>public</a:t>
            </a:r>
            <a:r>
              <a:rPr b="1" sz="1040"/>
              <a:t> </a:t>
            </a:r>
            <a:r>
              <a:rPr b="1" sz="1040">
                <a:solidFill>
                  <a:srgbClr val="4179B3"/>
                </a:solidFill>
              </a:rPr>
              <a:t>GameObject</a:t>
            </a:r>
            <a:r>
              <a:rPr b="1" sz="1040"/>
              <a:t> shibai;</a:t>
            </a:r>
            <a:br>
              <a:rPr b="1" sz="1040"/>
            </a:br>
            <a:r>
              <a:rPr b="1" sz="1040"/>
              <a:t>	</a:t>
            </a:r>
            <a:r>
              <a:rPr b="1" sz="1040">
                <a:solidFill>
                  <a:srgbClr val="00A5A6"/>
                </a:solidFill>
              </a:rPr>
              <a:t>public</a:t>
            </a:r>
            <a:r>
              <a:rPr b="1" sz="1040"/>
              <a:t> </a:t>
            </a:r>
            <a:r>
              <a:rPr b="1" sz="1040">
                <a:solidFill>
                  <a:srgbClr val="4179B3"/>
                </a:solidFill>
              </a:rPr>
              <a:t>Sprite</a:t>
            </a:r>
            <a:r>
              <a:rPr b="1" sz="1040"/>
              <a:t>   expan;</a:t>
            </a:r>
            <a:br>
              <a:rPr b="1" sz="1040"/>
            </a:br>
            <a:r>
              <a:rPr b="1" sz="1040"/>
              <a:t>	</a:t>
            </a:r>
            <a:r>
              <a:rPr b="1" sz="1040">
                <a:solidFill>
                  <a:srgbClr val="00A5A6"/>
                </a:solidFill>
              </a:rPr>
              <a:t>public</a:t>
            </a:r>
            <a:r>
              <a:rPr b="1" sz="1040"/>
              <a:t> </a:t>
            </a:r>
            <a:r>
              <a:rPr b="1" sz="1040">
                <a:solidFill>
                  <a:srgbClr val="4179B3"/>
                </a:solidFill>
              </a:rPr>
              <a:t>Sprite</a:t>
            </a:r>
            <a:r>
              <a:rPr b="1" sz="1040"/>
              <a:t>  back;</a:t>
            </a:r>
            <a:br>
              <a:rPr b="1" sz="1040"/>
            </a:br>
            <a:r>
              <a:rPr b="1" sz="1040"/>
              <a:t>	</a:t>
            </a:r>
            <a:r>
              <a:rPr b="1" sz="1040">
                <a:solidFill>
                  <a:srgbClr val="4179B3"/>
                </a:solidFill>
              </a:rPr>
              <a:t>Button</a:t>
            </a:r>
            <a:r>
              <a:rPr b="1" sz="1040"/>
              <a:t> btn;</a:t>
            </a:r>
            <a:br>
              <a:rPr b="1" sz="1040"/>
            </a:br>
            <a:r>
              <a:rPr b="1" sz="1040"/>
              <a:t>	</a:t>
            </a:r>
            <a:r>
              <a:rPr b="1" sz="1040">
                <a:solidFill>
                  <a:srgbClr val="00A5A6"/>
                </a:solidFill>
              </a:rPr>
              <a:t>bool</a:t>
            </a:r>
            <a:r>
              <a:rPr b="1" sz="1040"/>
              <a:t> isshow=</a:t>
            </a:r>
            <a:r>
              <a:rPr b="1" sz="1040">
                <a:solidFill>
                  <a:srgbClr val="00A5A6"/>
                </a:solidFill>
              </a:rPr>
              <a:t>false</a:t>
            </a:r>
            <a:r>
              <a:rPr b="1" sz="1040"/>
              <a:t> ;</a:t>
            </a:r>
            <a:br>
              <a:rPr b="1" sz="1040"/>
            </a:br>
            <a:br>
              <a:rPr b="1" sz="1040"/>
            </a:br>
            <a:r>
              <a:rPr b="1" sz="1040"/>
              <a:t>	</a:t>
            </a:r>
            <a:r>
              <a:rPr b="1" i="1" sz="1040">
                <a:solidFill>
                  <a:srgbClr val="9A9A9A"/>
                </a:solidFill>
              </a:rPr>
              <a:t>// Use this for initialization</a:t>
            </a:r>
            <a:br>
              <a:rPr b="1" i="1" sz="1040">
                <a:solidFill>
                  <a:srgbClr val="9A9A9A"/>
                </a:solidFill>
              </a:rPr>
            </a:br>
            <a:r>
              <a:rPr b="1" sz="1040"/>
              <a:t>	</a:t>
            </a:r>
            <a:r>
              <a:rPr b="1" sz="1040">
                <a:solidFill>
                  <a:srgbClr val="00A5A6"/>
                </a:solidFill>
              </a:rPr>
              <a:t>void</a:t>
            </a:r>
            <a:r>
              <a:rPr b="1" sz="1040"/>
              <a:t> Start () {</a:t>
            </a:r>
            <a:br>
              <a:rPr b="1" sz="1040"/>
            </a:br>
            <a:r>
              <a:rPr b="1" sz="1040"/>
              <a:t>		btn = btnObj.GetComponent&lt;</a:t>
            </a:r>
            <a:r>
              <a:rPr b="1" sz="1040">
                <a:solidFill>
                  <a:srgbClr val="4179B3"/>
                </a:solidFill>
              </a:rPr>
              <a:t>Button</a:t>
            </a:r>
            <a:r>
              <a:rPr b="1" sz="1040"/>
              <a:t>&gt;();</a:t>
            </a:r>
            <a:br>
              <a:rPr b="1" sz="1040"/>
            </a:br>
            <a:r>
              <a:rPr b="1" sz="1040"/>
              <a:t>		btn.onClick.AddListener(</a:t>
            </a:r>
            <a:r>
              <a:rPr b="1" sz="1040">
                <a:solidFill>
                  <a:srgbClr val="00A5A6"/>
                </a:solidFill>
              </a:rPr>
              <a:t>delegate</a:t>
            </a:r>
            <a:r>
              <a:rPr b="1" sz="1040"/>
              <a:t> ()</a:t>
            </a:r>
            <a:br>
              <a:rPr b="1" sz="1040"/>
            </a:br>
            <a:r>
              <a:rPr b="1" sz="1040"/>
              <a:t>			{</a:t>
            </a:r>
            <a:br>
              <a:rPr b="1" sz="1040"/>
            </a:br>
            <a:r>
              <a:rPr b="1" sz="1040"/>
              <a:t>				yu1.SetActive (</a:t>
            </a:r>
            <a:r>
              <a:rPr b="1" sz="1040">
                <a:solidFill>
                  <a:srgbClr val="00A5A6"/>
                </a:solidFill>
              </a:rPr>
              <a:t>false</a:t>
            </a:r>
            <a:r>
              <a:rPr b="1" sz="1040"/>
              <a:t>);</a:t>
            </a:r>
            <a:br>
              <a:rPr b="1" sz="1040"/>
            </a:br>
            <a:r>
              <a:rPr b="1" sz="1040"/>
              <a:t>				yu2.SetActive (</a:t>
            </a:r>
            <a:r>
              <a:rPr b="1" sz="1040">
                <a:solidFill>
                  <a:srgbClr val="00A5A6"/>
                </a:solidFill>
              </a:rPr>
              <a:t>false</a:t>
            </a:r>
            <a:r>
              <a:rPr b="1" sz="1040"/>
              <a:t>);</a:t>
            </a:r>
            <a:br>
              <a:rPr b="1" sz="1040"/>
            </a:br>
            <a:r>
              <a:rPr b="1" sz="1040"/>
              <a:t>				yuwenzi1.SetActive (</a:t>
            </a:r>
            <a:r>
              <a:rPr b="1" sz="1040">
                <a:solidFill>
                  <a:srgbClr val="00A5A6"/>
                </a:solidFill>
              </a:rPr>
              <a:t>false</a:t>
            </a:r>
            <a:r>
              <a:rPr b="1" sz="1040"/>
              <a:t>);</a:t>
            </a:r>
            <a:br>
              <a:rPr b="1" sz="1040"/>
            </a:br>
            <a:r>
              <a:rPr b="1" sz="1040"/>
              <a:t>				yuwenzi2.SetActive (</a:t>
            </a:r>
            <a:r>
              <a:rPr b="1" sz="1040">
                <a:solidFill>
                  <a:srgbClr val="00A5A6"/>
                </a:solidFill>
              </a:rPr>
              <a:t>false</a:t>
            </a:r>
            <a:r>
              <a:rPr b="1" sz="1040"/>
              <a:t>);</a:t>
            </a:r>
            <a:br>
              <a:rPr b="1" sz="1040"/>
            </a:br>
            <a:r>
              <a:rPr b="1" sz="1040"/>
              <a:t>				shibai.SetActive (</a:t>
            </a:r>
            <a:r>
              <a:rPr b="1" sz="1040">
                <a:solidFill>
                  <a:srgbClr val="00A5A6"/>
                </a:solidFill>
              </a:rPr>
              <a:t>false</a:t>
            </a:r>
            <a:r>
              <a:rPr b="1" sz="1040"/>
              <a:t>);</a:t>
            </a:r>
            <a:br>
              <a:rPr b="1" sz="1040"/>
            </a:br>
            <a:r>
              <a:rPr b="1" sz="1040"/>
              <a:t>				isshow=!isshow;</a:t>
            </a:r>
            <a:br>
              <a:rPr b="1" sz="1040"/>
            </a:br>
            <a:r>
              <a:rPr b="1" sz="1040"/>
              <a:t>				</a:t>
            </a:r>
            <a:r>
              <a:rPr b="1" sz="1040">
                <a:solidFill>
                  <a:srgbClr val="00A5A6"/>
                </a:solidFill>
              </a:rPr>
              <a:t>if</a:t>
            </a:r>
            <a:r>
              <a:rPr b="1" sz="1040"/>
              <a:t> (isshow)</a:t>
            </a:r>
            <a:br>
              <a:rPr b="1" sz="1040"/>
            </a:br>
            <a:r>
              <a:rPr b="1" sz="1040"/>
              <a:t>				{</a:t>
            </a:r>
            <a:br>
              <a:rPr b="1" sz="1040"/>
            </a:br>
            <a:r>
              <a:rPr b="1" sz="1040"/>
              <a:t>					btn.GetComponent&lt;</a:t>
            </a:r>
            <a:r>
              <a:rPr b="1" sz="1040">
                <a:solidFill>
                  <a:srgbClr val="4179B3"/>
                </a:solidFill>
              </a:rPr>
              <a:t>Image</a:t>
            </a:r>
            <a:r>
              <a:rPr b="1" sz="1040"/>
              <a:t>&gt;().sprite=expan ;</a:t>
            </a:r>
            <a:br>
              <a:rPr b="1" sz="1040"/>
            </a:br>
            <a:r>
              <a:rPr b="1" sz="1040"/>
              <a:t>					yugan.transform.localEulerAngles = </a:t>
            </a:r>
            <a:r>
              <a:rPr b="1" sz="1040">
                <a:solidFill>
                  <a:srgbClr val="00A5A6"/>
                </a:solidFill>
              </a:rPr>
              <a:t>new</a:t>
            </a:r>
            <a:r>
              <a:rPr b="1" sz="1040"/>
              <a:t> </a:t>
            </a:r>
            <a:r>
              <a:rPr b="1" sz="1040">
                <a:solidFill>
                  <a:srgbClr val="4179B3"/>
                </a:solidFill>
              </a:rPr>
              <a:t>Vector3</a:t>
            </a:r>
            <a:r>
              <a:rPr b="1" sz="1040"/>
              <a:t> (</a:t>
            </a:r>
            <a:r>
              <a:rPr b="1" sz="1040">
                <a:solidFill>
                  <a:srgbClr val="F99000"/>
                </a:solidFill>
              </a:rPr>
              <a:t>65.0f</a:t>
            </a:r>
            <a:r>
              <a:rPr b="1" sz="1040"/>
              <a:t>, </a:t>
            </a:r>
            <a:r>
              <a:rPr b="1" sz="1040">
                <a:solidFill>
                  <a:srgbClr val="F99000"/>
                </a:solidFill>
              </a:rPr>
              <a:t>0.0f</a:t>
            </a:r>
            <a:r>
              <a:rPr b="1" sz="1040"/>
              <a:t>, </a:t>
            </a:r>
            <a:r>
              <a:rPr b="1" sz="1040">
                <a:solidFill>
                  <a:srgbClr val="F99000"/>
                </a:solidFill>
              </a:rPr>
              <a:t>0.0f</a:t>
            </a:r>
            <a:r>
              <a:rPr b="1" sz="1040"/>
              <a:t>); </a:t>
            </a:r>
            <a:br>
              <a:rPr b="1" sz="1040"/>
            </a:br>
            <a:r>
              <a:rPr b="1" sz="1040"/>
              <a:t>					yugan.transform.localPosition = </a:t>
            </a:r>
            <a:r>
              <a:rPr b="1" sz="1040">
                <a:solidFill>
                  <a:srgbClr val="00A5A6"/>
                </a:solidFill>
              </a:rPr>
              <a:t>new</a:t>
            </a:r>
            <a:r>
              <a:rPr b="1" sz="1040"/>
              <a:t> </a:t>
            </a:r>
            <a:r>
              <a:rPr b="1" sz="1040">
                <a:solidFill>
                  <a:srgbClr val="4179B3"/>
                </a:solidFill>
              </a:rPr>
              <a:t>Vector3</a:t>
            </a:r>
            <a:r>
              <a:rPr b="1" sz="1040"/>
              <a:t>(</a:t>
            </a:r>
            <a:r>
              <a:rPr b="1" sz="1040">
                <a:solidFill>
                  <a:srgbClr val="F99000"/>
                </a:solidFill>
              </a:rPr>
              <a:t>3.0f</a:t>
            </a:r>
            <a:r>
              <a:rPr b="1" sz="1040"/>
              <a:t>,</a:t>
            </a:r>
            <a:r>
              <a:rPr b="1" sz="1040">
                <a:solidFill>
                  <a:srgbClr val="F99000"/>
                </a:solidFill>
              </a:rPr>
              <a:t>0.0f</a:t>
            </a:r>
            <a:r>
              <a:rPr b="1" sz="1040"/>
              <a:t>,-</a:t>
            </a:r>
            <a:r>
              <a:rPr b="1" sz="1040">
                <a:solidFill>
                  <a:srgbClr val="F99000"/>
                </a:solidFill>
              </a:rPr>
              <a:t>1f</a:t>
            </a:r>
            <a:r>
              <a:rPr b="1" sz="1040"/>
              <a:t>);</a:t>
            </a:r>
            <a:br>
              <a:rPr b="1" sz="1040"/>
            </a:br>
            <a:r>
              <a:rPr b="1" sz="1040"/>
              <a:t>				}</a:t>
            </a:r>
            <a:br>
              <a:rPr b="1" sz="1040"/>
            </a:br>
            <a:r>
              <a:rPr b="1" sz="1040"/>
              <a:t>				</a:t>
            </a:r>
            <a:r>
              <a:rPr b="1" sz="1040">
                <a:solidFill>
                  <a:srgbClr val="00A5A6"/>
                </a:solidFill>
              </a:rPr>
              <a:t>else</a:t>
            </a:r>
            <a:r>
              <a:rPr b="1" sz="1040"/>
              <a:t> {</a:t>
            </a:r>
            <a:br>
              <a:rPr b="1" sz="1040"/>
            </a:br>
            <a:r>
              <a:rPr b="1" sz="1040"/>
              <a:t>					btn.GetComponent&lt;</a:t>
            </a:r>
            <a:r>
              <a:rPr b="1" sz="1040">
                <a:solidFill>
                  <a:srgbClr val="4179B3"/>
                </a:solidFill>
              </a:rPr>
              <a:t>Image</a:t>
            </a:r>
            <a:r>
              <a:rPr b="1" sz="1040"/>
              <a:t>&gt;().sprite=back;</a:t>
            </a:r>
            <a:br>
              <a:rPr b="1" sz="1040"/>
            </a:br>
            <a:r>
              <a:rPr b="1" sz="1040"/>
              <a:t>				}</a:t>
            </a:r>
            <a:br>
              <a:rPr b="1" sz="1040"/>
            </a:br>
            <a:r>
              <a:rPr b="1" sz="1040"/>
              <a:t>			} );</a:t>
            </a:r>
            <a:br>
              <a:rPr b="1" sz="1040"/>
            </a:br>
            <a:r>
              <a:rPr b="1" sz="1040"/>
              <a:t>		</a:t>
            </a:r>
            <a:br>
              <a:rPr b="1" sz="1040"/>
            </a:br>
            <a:r>
              <a:rPr b="1" sz="1040"/>
              <a:t>	}</a:t>
            </a:r>
            <a:br>
              <a:rPr sz="1040"/>
            </a:br>
            <a:br>
              <a:rPr sz="1040"/>
            </a:br>
            <a:r>
              <a:rPr sz="1040"/>
              <a:t>}</a:t>
            </a:r>
            <a:endParaRPr sz="1040"/>
          </a:p>
          <a:p>
            <a:pPr marL="0" indent="0" defTabSz="182880">
              <a:spcBef>
                <a:spcPts val="0"/>
              </a:spcBef>
              <a:buClrTx/>
              <a:buSzTx/>
              <a:buNone/>
              <a:defRPr sz="720">
                <a:solidFill>
                  <a:srgbClr val="424242"/>
                </a:solidFill>
                <a:latin typeface="Menlo"/>
                <a:ea typeface="Menlo"/>
                <a:cs typeface="Menlo"/>
                <a:sym typeface="Menlo"/>
              </a:defRPr>
            </a:pPr>
            <a:b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 name="内容占位符 2"/>
          <p:cNvSpPr txBox="1"/>
          <p:nvPr>
            <p:ph type="body" idx="1"/>
          </p:nvPr>
        </p:nvSpPr>
        <p:spPr>
          <a:prstGeom prst="rect">
            <a:avLst/>
          </a:prstGeom>
        </p:spPr>
        <p:txBody>
          <a:bodyPr/>
          <a:lstStyle/>
          <a:p>
            <a:pPr marL="241401" indent="-241401" defTabSz="804672">
              <a:spcBef>
                <a:spcPts val="500"/>
              </a:spcBef>
              <a:defRPr sz="3872"/>
            </a:pPr>
            <a:r>
              <a:t>一</a:t>
            </a:r>
            <a:r>
              <a:t>.</a:t>
            </a:r>
            <a:r>
              <a:t>引言</a:t>
            </a:r>
          </a:p>
          <a:p>
            <a:pPr marL="241401" indent="-241401" defTabSz="804672">
              <a:spcBef>
                <a:spcPts val="500"/>
              </a:spcBef>
              <a:defRPr sz="3872"/>
            </a:pPr>
            <a:r>
              <a:t>二</a:t>
            </a:r>
            <a:r>
              <a:t>.</a:t>
            </a:r>
            <a:r>
              <a:t>钓鱼游戏设计说明</a:t>
            </a:r>
          </a:p>
          <a:p>
            <a:pPr marL="241401" indent="-241401" defTabSz="804672">
              <a:spcBef>
                <a:spcPts val="500"/>
              </a:spcBef>
              <a:defRPr sz="3872"/>
            </a:pPr>
            <a:r>
              <a:t>三</a:t>
            </a:r>
            <a:r>
              <a:t>.</a:t>
            </a:r>
            <a:r>
              <a:t>项目计划展示</a:t>
            </a:r>
          </a:p>
          <a:p>
            <a:pPr marL="241401" indent="-241401" defTabSz="804672">
              <a:spcBef>
                <a:spcPts val="500"/>
              </a:spcBef>
              <a:defRPr sz="3872"/>
            </a:pPr>
            <a:r>
              <a:t>四</a:t>
            </a:r>
            <a:r>
              <a:t>.</a:t>
            </a:r>
            <a:r>
              <a:t>界面原型展示</a:t>
            </a:r>
          </a:p>
          <a:p>
            <a:pPr marL="241401" indent="-241401" defTabSz="804672">
              <a:spcBef>
                <a:spcPts val="500"/>
              </a:spcBef>
              <a:defRPr sz="3872"/>
            </a:pPr>
            <a:r>
              <a:t>五</a:t>
            </a:r>
            <a:r>
              <a:t>.</a:t>
            </a:r>
            <a:r>
              <a:t>代码展示</a:t>
            </a:r>
          </a:p>
          <a:p>
            <a:pPr marL="241401" indent="-241401" defTabSz="804672">
              <a:spcBef>
                <a:spcPts val="500"/>
              </a:spcBef>
              <a:defRPr sz="3872"/>
            </a:pPr>
            <a:r>
              <a:t>六</a:t>
            </a:r>
            <a:r>
              <a:t>.</a:t>
            </a:r>
            <a:r>
              <a:t>软件测试</a:t>
            </a:r>
          </a:p>
        </p:txBody>
      </p:sp>
      <p:sp>
        <p:nvSpPr>
          <p:cNvPr id="105" name="标题 1"/>
          <p:cNvSpPr txBox="1"/>
          <p:nvPr>
            <p:ph type="title"/>
          </p:nvPr>
        </p:nvSpPr>
        <p:spPr>
          <a:prstGeom prst="rect">
            <a:avLst/>
          </a:prstGeom>
        </p:spPr>
        <p:txBody>
          <a:bodyPr/>
          <a:lstStyle>
            <a:lvl1pPr algn="ctr" defTabSz="877823">
              <a:defRPr spc="-96" sz="6335">
                <a:ln w="2949">
                  <a:solidFill>
                    <a:srgbClr val="3C4421">
                      <a:alpha val="25000"/>
                    </a:srgbClr>
                  </a:solidFill>
                </a:ln>
              </a:defRPr>
            </a:lvl1pPr>
          </a:lstStyle>
          <a:p>
            <a:pPr/>
            <a:r>
              <a:t>目录</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50" name="public class 收杆 : MonoBehaviour {   public GameObject btnObj;  public GameObject yugan;  public GameObject yu1;  public GameObject yuwenzi1;  public GameObject yu2;  public GameObject yuwenzi2;  public GameObject shibai;  public Sprite   expan;  public Sprite  back;  Button btn;  bool isshow=false ;   // Use this for initialization  void Start () {      yu1.SetActive (isshow);   yu2.SetActive (isshow);   yuwenzi1.SetActive (isshow);   yuwenzi2.SetActive (isshow);   shibai.SetActive (isshow);    btn = btnObj.GetComponent&lt;Button&gt;();   btn.onClick.AddListener(delegate ()    {     isshow=!isshow;     if (isshow)     {      int pr = UnityEngine.Random.Range(0, 101);      if(pr&lt;5){       shibai.SetActive (isshow);      }      else if(pr&lt;30){       yu2.SetActive (isshow);       yuwenzi2.SetActive (isshow);      }      else{       yu1.SetActive (isshow);       yuwenzi1.SetActive (isshow);      }      btn.GetComponent&lt;Image&gt;().sprite=expan ;      yugan.transform.localEulerAngles = new Vector3 (0.0f, 0.0f, 0.0f);      yugan.transform.localPosition = new Vector3(3.3f,0.0f,5f);     }     else {      btn.GetComponent&lt;Image&gt;().sprite=back;     }    }  );   }  }"/>
          <p:cNvSpPr txBox="1"/>
          <p:nvPr>
            <p:ph type="body" idx="1"/>
          </p:nvPr>
        </p:nvSpPr>
        <p:spPr>
          <a:xfrm>
            <a:off x="457200" y="61168"/>
            <a:ext cx="8229600" cy="6735664"/>
          </a:xfrm>
          <a:prstGeom prst="rect">
            <a:avLst/>
          </a:prstGeom>
        </p:spPr>
        <p:txBody>
          <a:bodyPr/>
          <a:lstStyle/>
          <a:p>
            <a:pPr marL="0" indent="0" defTabSz="182880">
              <a:spcBef>
                <a:spcPts val="0"/>
              </a:spcBef>
              <a:buClrTx/>
              <a:buSzTx/>
              <a:buNone/>
              <a:defRPr b="1" sz="840">
                <a:solidFill>
                  <a:srgbClr val="424242"/>
                </a:solidFill>
                <a:latin typeface="Menlo"/>
                <a:ea typeface="Menlo"/>
                <a:cs typeface="Menlo"/>
                <a:sym typeface="Menlo"/>
              </a:defRPr>
            </a:pPr>
            <a:r>
              <a:rPr>
                <a:solidFill>
                  <a:srgbClr val="00A5A6"/>
                </a:solidFill>
              </a:rPr>
              <a:t>public</a:t>
            </a:r>
            <a:r>
              <a:t> </a:t>
            </a:r>
            <a:r>
              <a:rPr>
                <a:solidFill>
                  <a:srgbClr val="00A5A6"/>
                </a:solidFill>
              </a:rPr>
              <a:t>class</a:t>
            </a:r>
            <a:r>
              <a:t> </a:t>
            </a:r>
            <a:r>
              <a:rPr>
                <a:solidFill>
                  <a:srgbClr val="4179B3"/>
                </a:solidFill>
              </a:rPr>
              <a:t>收杆</a:t>
            </a:r>
            <a:r>
              <a:t> : </a:t>
            </a:r>
            <a:r>
              <a:rPr>
                <a:solidFill>
                  <a:srgbClr val="4179B3"/>
                </a:solidFill>
              </a:rPr>
              <a:t>MonoBehaviour</a:t>
            </a:r>
            <a:r>
              <a:t> {</a:t>
            </a:r>
            <a:br/>
            <a:br/>
            <a:r>
              <a:t>	</a:t>
            </a:r>
            <a:r>
              <a:rPr>
                <a:solidFill>
                  <a:srgbClr val="00A5A6"/>
                </a:solidFill>
              </a:rPr>
              <a:t>public</a:t>
            </a:r>
            <a:r>
              <a:t> </a:t>
            </a:r>
            <a:r>
              <a:rPr>
                <a:solidFill>
                  <a:srgbClr val="4179B3"/>
                </a:solidFill>
              </a:rPr>
              <a:t>GameObject</a:t>
            </a:r>
            <a:r>
              <a:t> btnObj;</a:t>
            </a:r>
            <a:br/>
            <a:r>
              <a:t>	</a:t>
            </a:r>
            <a:r>
              <a:rPr>
                <a:solidFill>
                  <a:srgbClr val="00A5A6"/>
                </a:solidFill>
              </a:rPr>
              <a:t>public</a:t>
            </a:r>
            <a:r>
              <a:t> </a:t>
            </a:r>
            <a:r>
              <a:rPr>
                <a:solidFill>
                  <a:srgbClr val="4179B3"/>
                </a:solidFill>
              </a:rPr>
              <a:t>GameObject</a:t>
            </a:r>
            <a:r>
              <a:t> yugan;</a:t>
            </a:r>
            <a:br/>
            <a:r>
              <a:t>	</a:t>
            </a:r>
            <a:r>
              <a:rPr>
                <a:solidFill>
                  <a:srgbClr val="00A5A6"/>
                </a:solidFill>
              </a:rPr>
              <a:t>public</a:t>
            </a:r>
            <a:r>
              <a:t> </a:t>
            </a:r>
            <a:r>
              <a:rPr>
                <a:solidFill>
                  <a:srgbClr val="4179B3"/>
                </a:solidFill>
              </a:rPr>
              <a:t>GameObject</a:t>
            </a:r>
            <a:r>
              <a:t> yu1;</a:t>
            </a:r>
            <a:br/>
            <a:r>
              <a:t>	</a:t>
            </a:r>
            <a:r>
              <a:rPr>
                <a:solidFill>
                  <a:srgbClr val="00A5A6"/>
                </a:solidFill>
              </a:rPr>
              <a:t>public</a:t>
            </a:r>
            <a:r>
              <a:t> </a:t>
            </a:r>
            <a:r>
              <a:rPr>
                <a:solidFill>
                  <a:srgbClr val="4179B3"/>
                </a:solidFill>
              </a:rPr>
              <a:t>GameObject</a:t>
            </a:r>
            <a:r>
              <a:t> yuwenzi1;</a:t>
            </a:r>
            <a:br/>
            <a:r>
              <a:t>	</a:t>
            </a:r>
            <a:r>
              <a:rPr>
                <a:solidFill>
                  <a:srgbClr val="00A5A6"/>
                </a:solidFill>
              </a:rPr>
              <a:t>public</a:t>
            </a:r>
            <a:r>
              <a:t> </a:t>
            </a:r>
            <a:r>
              <a:rPr>
                <a:solidFill>
                  <a:srgbClr val="4179B3"/>
                </a:solidFill>
              </a:rPr>
              <a:t>GameObject</a:t>
            </a:r>
            <a:r>
              <a:t> yu2;</a:t>
            </a:r>
            <a:br/>
            <a:r>
              <a:t>	</a:t>
            </a:r>
            <a:r>
              <a:rPr>
                <a:solidFill>
                  <a:srgbClr val="00A5A6"/>
                </a:solidFill>
              </a:rPr>
              <a:t>public</a:t>
            </a:r>
            <a:r>
              <a:t> </a:t>
            </a:r>
            <a:r>
              <a:rPr>
                <a:solidFill>
                  <a:srgbClr val="4179B3"/>
                </a:solidFill>
              </a:rPr>
              <a:t>GameObject</a:t>
            </a:r>
            <a:r>
              <a:t> yuwenzi2;</a:t>
            </a:r>
            <a:br/>
            <a:r>
              <a:t>	</a:t>
            </a:r>
            <a:r>
              <a:rPr>
                <a:solidFill>
                  <a:srgbClr val="00A5A6"/>
                </a:solidFill>
              </a:rPr>
              <a:t>public</a:t>
            </a:r>
            <a:r>
              <a:t> </a:t>
            </a:r>
            <a:r>
              <a:rPr>
                <a:solidFill>
                  <a:srgbClr val="4179B3"/>
                </a:solidFill>
              </a:rPr>
              <a:t>GameObject</a:t>
            </a:r>
            <a:r>
              <a:t> shibai;</a:t>
            </a:r>
            <a:br/>
            <a:r>
              <a:t>	</a:t>
            </a:r>
            <a:r>
              <a:rPr>
                <a:solidFill>
                  <a:srgbClr val="00A5A6"/>
                </a:solidFill>
              </a:rPr>
              <a:t>public</a:t>
            </a:r>
            <a:r>
              <a:t> </a:t>
            </a:r>
            <a:r>
              <a:rPr>
                <a:solidFill>
                  <a:srgbClr val="4179B3"/>
                </a:solidFill>
              </a:rPr>
              <a:t>Sprite</a:t>
            </a:r>
            <a:r>
              <a:t>   expan;</a:t>
            </a:r>
            <a:br/>
            <a:r>
              <a:t>	</a:t>
            </a:r>
            <a:r>
              <a:rPr>
                <a:solidFill>
                  <a:srgbClr val="00A5A6"/>
                </a:solidFill>
              </a:rPr>
              <a:t>public</a:t>
            </a:r>
            <a:r>
              <a:t> </a:t>
            </a:r>
            <a:r>
              <a:rPr>
                <a:solidFill>
                  <a:srgbClr val="4179B3"/>
                </a:solidFill>
              </a:rPr>
              <a:t>Sprite</a:t>
            </a:r>
            <a:r>
              <a:t>  back;</a:t>
            </a:r>
            <a:br/>
            <a:r>
              <a:t>	</a:t>
            </a:r>
            <a:r>
              <a:rPr>
                <a:solidFill>
                  <a:srgbClr val="4179B3"/>
                </a:solidFill>
              </a:rPr>
              <a:t>Button</a:t>
            </a:r>
            <a:r>
              <a:t> btn;</a:t>
            </a:r>
            <a:br/>
            <a:r>
              <a:t>	</a:t>
            </a:r>
            <a:r>
              <a:rPr>
                <a:solidFill>
                  <a:srgbClr val="00A5A6"/>
                </a:solidFill>
              </a:rPr>
              <a:t>bool</a:t>
            </a:r>
            <a:r>
              <a:t> isshow=</a:t>
            </a:r>
            <a:r>
              <a:rPr>
                <a:solidFill>
                  <a:srgbClr val="00A5A6"/>
                </a:solidFill>
              </a:rPr>
              <a:t>false</a:t>
            </a:r>
            <a:r>
              <a:t> ;</a:t>
            </a:r>
            <a:br/>
            <a:br/>
            <a:r>
              <a:t>	</a:t>
            </a:r>
            <a:r>
              <a:rPr i="1">
                <a:solidFill>
                  <a:srgbClr val="9A9A9A"/>
                </a:solidFill>
              </a:rPr>
              <a:t>// Use this for initialization</a:t>
            </a:r>
            <a:br>
              <a:rPr i="1">
                <a:solidFill>
                  <a:srgbClr val="9A9A9A"/>
                </a:solidFill>
              </a:rPr>
            </a:br>
            <a:r>
              <a:t>	</a:t>
            </a:r>
            <a:r>
              <a:rPr>
                <a:solidFill>
                  <a:srgbClr val="00A5A6"/>
                </a:solidFill>
              </a:rPr>
              <a:t>void</a:t>
            </a:r>
            <a:r>
              <a:t> Start () {</a:t>
            </a:r>
            <a:br/>
            <a:r>
              <a:t>		</a:t>
            </a:r>
            <a:br/>
            <a:r>
              <a:t>		yu1.SetActive (isshow);</a:t>
            </a:r>
            <a:br/>
            <a:r>
              <a:t>		yu2.SetActive (isshow);</a:t>
            </a:r>
            <a:br/>
            <a:r>
              <a:t>		yuwenzi1.SetActive (isshow);</a:t>
            </a:r>
            <a:br/>
            <a:r>
              <a:t>		yuwenzi2.SetActive (isshow);</a:t>
            </a:r>
            <a:br/>
            <a:r>
              <a:t>		shibai.SetActive (isshow);</a:t>
            </a:r>
            <a:br/>
            <a:br/>
            <a:r>
              <a:t>		btn = btnObj.GetComponent&lt;</a:t>
            </a:r>
            <a:r>
              <a:rPr>
                <a:solidFill>
                  <a:srgbClr val="4179B3"/>
                </a:solidFill>
              </a:rPr>
              <a:t>Button</a:t>
            </a:r>
            <a:r>
              <a:t>&gt;();</a:t>
            </a:r>
            <a:br/>
            <a:r>
              <a:t>		btn.onClick.AddListener(</a:t>
            </a:r>
            <a:r>
              <a:rPr>
                <a:solidFill>
                  <a:srgbClr val="00A5A6"/>
                </a:solidFill>
              </a:rPr>
              <a:t>delegate</a:t>
            </a:r>
            <a:r>
              <a:t> ()</a:t>
            </a:r>
            <a:br/>
            <a:r>
              <a:t>			{</a:t>
            </a:r>
            <a:br/>
            <a:r>
              <a:t>				isshow=!isshow;</a:t>
            </a:r>
            <a:br/>
            <a:r>
              <a:t>				</a:t>
            </a:r>
            <a:r>
              <a:rPr>
                <a:solidFill>
                  <a:srgbClr val="00A5A6"/>
                </a:solidFill>
              </a:rPr>
              <a:t>if</a:t>
            </a:r>
            <a:r>
              <a:t> (isshow)</a:t>
            </a:r>
            <a:br/>
            <a:r>
              <a:t>				{</a:t>
            </a:r>
            <a:br/>
            <a:r>
              <a:t>					</a:t>
            </a:r>
            <a:r>
              <a:rPr>
                <a:solidFill>
                  <a:srgbClr val="00A5A6"/>
                </a:solidFill>
              </a:rPr>
              <a:t>int</a:t>
            </a:r>
            <a:r>
              <a:t> pr = UnityEngine.</a:t>
            </a:r>
            <a:r>
              <a:rPr>
                <a:solidFill>
                  <a:srgbClr val="4179B3"/>
                </a:solidFill>
              </a:rPr>
              <a:t>Random</a:t>
            </a:r>
            <a:r>
              <a:t>.Range(</a:t>
            </a:r>
            <a:r>
              <a:rPr>
                <a:solidFill>
                  <a:srgbClr val="F99000"/>
                </a:solidFill>
              </a:rPr>
              <a:t>0</a:t>
            </a:r>
            <a:r>
              <a:t>, </a:t>
            </a:r>
            <a:r>
              <a:rPr>
                <a:solidFill>
                  <a:srgbClr val="F99000"/>
                </a:solidFill>
              </a:rPr>
              <a:t>101</a:t>
            </a:r>
            <a:r>
              <a:t>);</a:t>
            </a:r>
            <a:br/>
            <a:r>
              <a:t>					</a:t>
            </a:r>
            <a:r>
              <a:rPr>
                <a:solidFill>
                  <a:srgbClr val="00A5A6"/>
                </a:solidFill>
              </a:rPr>
              <a:t>if</a:t>
            </a:r>
            <a:r>
              <a:t>(pr&lt;</a:t>
            </a:r>
            <a:r>
              <a:rPr>
                <a:solidFill>
                  <a:srgbClr val="F99000"/>
                </a:solidFill>
              </a:rPr>
              <a:t>5</a:t>
            </a:r>
            <a:r>
              <a:t>){</a:t>
            </a:r>
            <a:br/>
            <a:r>
              <a:t>						shibai.SetActive (isshow);</a:t>
            </a:r>
            <a:br/>
            <a:r>
              <a:t>					}</a:t>
            </a:r>
            <a:br/>
            <a:r>
              <a:t>					</a:t>
            </a:r>
            <a:r>
              <a:rPr>
                <a:solidFill>
                  <a:srgbClr val="00A5A6"/>
                </a:solidFill>
              </a:rPr>
              <a:t>else</a:t>
            </a:r>
            <a:r>
              <a:t> </a:t>
            </a:r>
            <a:r>
              <a:rPr>
                <a:solidFill>
                  <a:srgbClr val="00A5A6"/>
                </a:solidFill>
              </a:rPr>
              <a:t>if</a:t>
            </a:r>
            <a:r>
              <a:t>(pr&lt;</a:t>
            </a:r>
            <a:r>
              <a:rPr>
                <a:solidFill>
                  <a:srgbClr val="F99000"/>
                </a:solidFill>
              </a:rPr>
              <a:t>30</a:t>
            </a:r>
            <a:r>
              <a:t>){</a:t>
            </a:r>
            <a:br/>
            <a:r>
              <a:t>						yu2.SetActive (isshow);</a:t>
            </a:r>
            <a:br/>
            <a:r>
              <a:t>						yuwenzi2.SetActive (isshow);</a:t>
            </a:r>
            <a:br/>
            <a:r>
              <a:t>					}</a:t>
            </a:r>
            <a:br/>
            <a:r>
              <a:t>					</a:t>
            </a:r>
            <a:r>
              <a:rPr>
                <a:solidFill>
                  <a:srgbClr val="00A5A6"/>
                </a:solidFill>
              </a:rPr>
              <a:t>else</a:t>
            </a:r>
            <a:r>
              <a:t>{</a:t>
            </a:r>
            <a:br/>
            <a:r>
              <a:t>						yu1.SetActive (isshow);</a:t>
            </a:r>
            <a:br/>
            <a:r>
              <a:t>						yuwenzi1.SetActive (isshow);</a:t>
            </a:r>
            <a:br/>
            <a:r>
              <a:t>					}</a:t>
            </a:r>
            <a:br/>
            <a:r>
              <a:t>					btn.GetComponent&lt;</a:t>
            </a:r>
            <a:r>
              <a:rPr>
                <a:solidFill>
                  <a:srgbClr val="4179B3"/>
                </a:solidFill>
              </a:rPr>
              <a:t>Image</a:t>
            </a:r>
            <a:r>
              <a:t>&gt;().sprite=expan ;</a:t>
            </a:r>
            <a:br/>
            <a:r>
              <a:t>					yugan.transform.localEulerAngles = </a:t>
            </a:r>
            <a:r>
              <a:rPr>
                <a:solidFill>
                  <a:srgbClr val="00A5A6"/>
                </a:solidFill>
              </a:rPr>
              <a:t>new</a:t>
            </a:r>
            <a:r>
              <a:t> </a:t>
            </a:r>
            <a:r>
              <a:rPr>
                <a:solidFill>
                  <a:srgbClr val="4179B3"/>
                </a:solidFill>
              </a:rPr>
              <a:t>Vector3</a:t>
            </a:r>
            <a:r>
              <a:t> (</a:t>
            </a:r>
            <a:r>
              <a:rPr>
                <a:solidFill>
                  <a:srgbClr val="F99000"/>
                </a:solidFill>
              </a:rPr>
              <a:t>0.0f</a:t>
            </a:r>
            <a:r>
              <a:t>, </a:t>
            </a:r>
            <a:r>
              <a:rPr>
                <a:solidFill>
                  <a:srgbClr val="F99000"/>
                </a:solidFill>
              </a:rPr>
              <a:t>0.0f</a:t>
            </a:r>
            <a:r>
              <a:t>, </a:t>
            </a:r>
            <a:r>
              <a:rPr>
                <a:solidFill>
                  <a:srgbClr val="F99000"/>
                </a:solidFill>
              </a:rPr>
              <a:t>0.0f</a:t>
            </a:r>
            <a:r>
              <a:t>);</a:t>
            </a:r>
            <a:br/>
            <a:r>
              <a:t>					yugan.transform.localPosition = </a:t>
            </a:r>
            <a:r>
              <a:rPr>
                <a:solidFill>
                  <a:srgbClr val="00A5A6"/>
                </a:solidFill>
              </a:rPr>
              <a:t>new</a:t>
            </a:r>
            <a:r>
              <a:t> </a:t>
            </a:r>
            <a:r>
              <a:rPr>
                <a:solidFill>
                  <a:srgbClr val="4179B3"/>
                </a:solidFill>
              </a:rPr>
              <a:t>Vector3</a:t>
            </a:r>
            <a:r>
              <a:t>(</a:t>
            </a:r>
            <a:r>
              <a:rPr>
                <a:solidFill>
                  <a:srgbClr val="F99000"/>
                </a:solidFill>
              </a:rPr>
              <a:t>3.3f</a:t>
            </a:r>
            <a:r>
              <a:t>,</a:t>
            </a:r>
            <a:r>
              <a:rPr>
                <a:solidFill>
                  <a:srgbClr val="F99000"/>
                </a:solidFill>
              </a:rPr>
              <a:t>0.0f</a:t>
            </a:r>
            <a:r>
              <a:t>,</a:t>
            </a:r>
            <a:r>
              <a:rPr>
                <a:solidFill>
                  <a:srgbClr val="F99000"/>
                </a:solidFill>
              </a:rPr>
              <a:t>5f</a:t>
            </a:r>
            <a:r>
              <a:t>);</a:t>
            </a:r>
            <a:br/>
            <a:r>
              <a:t>				}</a:t>
            </a:r>
            <a:br/>
            <a:r>
              <a:t>				</a:t>
            </a:r>
            <a:r>
              <a:rPr>
                <a:solidFill>
                  <a:srgbClr val="00A5A6"/>
                </a:solidFill>
              </a:rPr>
              <a:t>else</a:t>
            </a:r>
            <a:r>
              <a:t> {</a:t>
            </a:r>
            <a:br/>
            <a:r>
              <a:t>					btn.GetComponent&lt;</a:t>
            </a:r>
            <a:r>
              <a:rPr>
                <a:solidFill>
                  <a:srgbClr val="4179B3"/>
                </a:solidFill>
              </a:rPr>
              <a:t>Image</a:t>
            </a:r>
            <a:r>
              <a:t>&gt;().sprite=back;</a:t>
            </a:r>
            <a:br/>
            <a:r>
              <a:t>				}</a:t>
            </a:r>
            <a:br/>
            <a:r>
              <a:t>			}  );</a:t>
            </a:r>
            <a:br/>
            <a:br/>
            <a:r>
              <a:t>	}</a:t>
            </a:r>
            <a:br/>
            <a:br/>
            <a:r>
              <a:t>}</a:t>
            </a:r>
            <a:b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52" name="public class EasyJoystick : MonoBehaviour, IPointerDownHandler, IDragHandler, IPointerUpHandler {  public RectTransform stick;        public float returnRate = 15.0F;      public float dragRadius = 65.0f;      public AlphaControll colorAlpha;    public event Action&lt;EasyJoystick, Vector2&gt; OnStartJoystickMovement;  public event Action&lt;EasyJoystick, Vector2&gt; OnJoystickMovement;  public event Action&lt;EasyJoystick&gt; OnEndJoystickMovement;    private bool _returnHandle, pressed, isEnabled = true;  private RectTransform _canvas;  private Vector3 globalStickPos;  private Vector2 stickOffset;  private CanvasGroup canvasGroup;    Vector2 Coordinates  {   get   {    if (stick.anchoredPosition.magnitude &lt; dragRadius)     return stick.anchoredPosition / dragRadius;    return stick.anchoredPosition.normalized;   }  }    void IPointerDownHandler.OnPointerDown(PointerEventData eventData)  {   pressed = true;   _returnHandle = false;   stickOffset = GetJoystickOffset(eventData);   stick.anchoredPosition = stickOffset;   if (OnStartJoystickMovement != null)    OnStartJoystickMovement(this, Coordinates);  }"/>
          <p:cNvSpPr txBox="1"/>
          <p:nvPr>
            <p:ph type="body" idx="1"/>
          </p:nvPr>
        </p:nvSpPr>
        <p:spPr>
          <a:xfrm>
            <a:off x="457200" y="26392"/>
            <a:ext cx="8229600" cy="7033816"/>
          </a:xfrm>
          <a:prstGeom prst="rect">
            <a:avLst/>
          </a:prstGeom>
        </p:spPr>
        <p:txBody>
          <a:bodyPr/>
          <a:lstStyle/>
          <a:p>
            <a:pPr marL="0" indent="0" defTabSz="457200">
              <a:spcBef>
                <a:spcPts val="0"/>
              </a:spcBef>
              <a:buClrTx/>
              <a:buSzTx/>
              <a:buNone/>
              <a:defRPr b="1" sz="1200">
                <a:solidFill>
                  <a:srgbClr val="424242"/>
                </a:solidFill>
                <a:latin typeface="Menlo"/>
                <a:ea typeface="Menlo"/>
                <a:cs typeface="Menlo"/>
                <a:sym typeface="Menlo"/>
              </a:defRPr>
            </a:pPr>
            <a:r>
              <a:rPr>
                <a:solidFill>
                  <a:srgbClr val="00A5A6"/>
                </a:solidFill>
              </a:rPr>
              <a:t>public</a:t>
            </a:r>
            <a:r>
              <a:t> </a:t>
            </a:r>
            <a:r>
              <a:rPr>
                <a:solidFill>
                  <a:srgbClr val="00A5A6"/>
                </a:solidFill>
              </a:rPr>
              <a:t>class</a:t>
            </a:r>
            <a:r>
              <a:t> </a:t>
            </a:r>
            <a:r>
              <a:rPr>
                <a:solidFill>
                  <a:srgbClr val="4179B3"/>
                </a:solidFill>
              </a:rPr>
              <a:t>EasyJoystick</a:t>
            </a:r>
            <a:r>
              <a:t> : </a:t>
            </a:r>
            <a:r>
              <a:rPr>
                <a:solidFill>
                  <a:srgbClr val="4179B3"/>
                </a:solidFill>
              </a:rPr>
              <a:t>MonoBehaviour</a:t>
            </a:r>
            <a:r>
              <a:t>, </a:t>
            </a:r>
            <a:r>
              <a:rPr>
                <a:solidFill>
                  <a:srgbClr val="4179B3"/>
                </a:solidFill>
              </a:rPr>
              <a:t>IPointerDownHandler</a:t>
            </a:r>
            <a:r>
              <a:t>, </a:t>
            </a:r>
            <a:r>
              <a:rPr>
                <a:solidFill>
                  <a:srgbClr val="4179B3"/>
                </a:solidFill>
              </a:rPr>
              <a:t>IDragHandler</a:t>
            </a:r>
            <a:r>
              <a:t>, </a:t>
            </a:r>
            <a:r>
              <a:rPr>
                <a:solidFill>
                  <a:srgbClr val="4179B3"/>
                </a:solidFill>
              </a:rPr>
              <a:t>IPointerUpHandler</a:t>
            </a:r>
            <a:br>
              <a:rPr>
                <a:solidFill>
                  <a:srgbClr val="4179B3"/>
                </a:solidFill>
              </a:rPr>
            </a:br>
            <a:r>
              <a:t>{</a:t>
            </a:r>
            <a:br/>
            <a:r>
              <a:t>	</a:t>
            </a:r>
            <a:r>
              <a:rPr>
                <a:solidFill>
                  <a:srgbClr val="00A5A6"/>
                </a:solidFill>
              </a:rPr>
              <a:t>public</a:t>
            </a:r>
            <a:r>
              <a:t> </a:t>
            </a:r>
            <a:r>
              <a:rPr>
                <a:solidFill>
                  <a:srgbClr val="4179B3"/>
                </a:solidFill>
              </a:rPr>
              <a:t>RectTransform</a:t>
            </a:r>
            <a:r>
              <a:t> stick;						</a:t>
            </a:r>
            <a:br>
              <a:rPr i="1">
                <a:solidFill>
                  <a:srgbClr val="9A9A9A"/>
                </a:solidFill>
              </a:rPr>
            </a:br>
            <a:r>
              <a:t>	</a:t>
            </a:r>
            <a:r>
              <a:rPr>
                <a:solidFill>
                  <a:srgbClr val="00A5A6"/>
                </a:solidFill>
              </a:rPr>
              <a:t>public</a:t>
            </a:r>
            <a:r>
              <a:t> </a:t>
            </a:r>
            <a:r>
              <a:rPr>
                <a:solidFill>
                  <a:srgbClr val="00A5A6"/>
                </a:solidFill>
              </a:rPr>
              <a:t>float</a:t>
            </a:r>
            <a:r>
              <a:t> returnRate = </a:t>
            </a:r>
            <a:r>
              <a:rPr>
                <a:solidFill>
                  <a:srgbClr val="F99000"/>
                </a:solidFill>
              </a:rPr>
              <a:t>15.0F</a:t>
            </a:r>
            <a:r>
              <a:t>;				</a:t>
            </a:r>
            <a:br>
              <a:rPr i="1">
                <a:solidFill>
                  <a:srgbClr val="9A9A9A"/>
                </a:solidFill>
              </a:rPr>
            </a:br>
            <a:r>
              <a:t>	</a:t>
            </a:r>
            <a:r>
              <a:rPr>
                <a:solidFill>
                  <a:srgbClr val="00A5A6"/>
                </a:solidFill>
              </a:rPr>
              <a:t>public</a:t>
            </a:r>
            <a:r>
              <a:t> </a:t>
            </a:r>
            <a:r>
              <a:rPr>
                <a:solidFill>
                  <a:srgbClr val="00A5A6"/>
                </a:solidFill>
              </a:rPr>
              <a:t>float</a:t>
            </a:r>
            <a:r>
              <a:t> dragRadius = </a:t>
            </a:r>
            <a:r>
              <a:rPr>
                <a:solidFill>
                  <a:srgbClr val="F99000"/>
                </a:solidFill>
              </a:rPr>
              <a:t>65.0f</a:t>
            </a:r>
            <a:r>
              <a:t>;				</a:t>
            </a:r>
            <a:br>
              <a:rPr i="1">
                <a:solidFill>
                  <a:srgbClr val="9A9A9A"/>
                </a:solidFill>
              </a:rPr>
            </a:br>
            <a:r>
              <a:t>	</a:t>
            </a:r>
            <a:r>
              <a:rPr>
                <a:solidFill>
                  <a:srgbClr val="00A5A6"/>
                </a:solidFill>
              </a:rPr>
              <a:t>public</a:t>
            </a:r>
            <a:r>
              <a:t> </a:t>
            </a:r>
            <a:r>
              <a:rPr>
                <a:solidFill>
                  <a:srgbClr val="4179B3"/>
                </a:solidFill>
              </a:rPr>
              <a:t>AlphaControll</a:t>
            </a:r>
            <a:r>
              <a:t> colorAlpha;</a:t>
            </a:r>
            <a:br/>
            <a:r>
              <a:t>	</a:t>
            </a:r>
            <a:br/>
            <a:r>
              <a:t>	</a:t>
            </a:r>
            <a:r>
              <a:rPr>
                <a:solidFill>
                  <a:srgbClr val="00A5A6"/>
                </a:solidFill>
              </a:rPr>
              <a:t>public</a:t>
            </a:r>
            <a:r>
              <a:t> </a:t>
            </a:r>
            <a:r>
              <a:rPr>
                <a:solidFill>
                  <a:srgbClr val="00A5A6"/>
                </a:solidFill>
              </a:rPr>
              <a:t>event</a:t>
            </a:r>
            <a:r>
              <a:t> </a:t>
            </a:r>
            <a:r>
              <a:rPr>
                <a:solidFill>
                  <a:srgbClr val="4179B3"/>
                </a:solidFill>
              </a:rPr>
              <a:t>Action</a:t>
            </a:r>
            <a:r>
              <a:t>&lt;</a:t>
            </a:r>
            <a:r>
              <a:rPr>
                <a:solidFill>
                  <a:srgbClr val="4179B3"/>
                </a:solidFill>
              </a:rPr>
              <a:t>EasyJoystick</a:t>
            </a:r>
            <a:r>
              <a:t>, </a:t>
            </a:r>
            <a:r>
              <a:rPr>
                <a:solidFill>
                  <a:srgbClr val="4179B3"/>
                </a:solidFill>
              </a:rPr>
              <a:t>Vector2</a:t>
            </a:r>
            <a:r>
              <a:t>&gt; OnStartJoystickMovement;</a:t>
            </a:r>
            <a:br/>
            <a:r>
              <a:t>	</a:t>
            </a:r>
            <a:r>
              <a:rPr>
                <a:solidFill>
                  <a:srgbClr val="00A5A6"/>
                </a:solidFill>
              </a:rPr>
              <a:t>public</a:t>
            </a:r>
            <a:r>
              <a:t> </a:t>
            </a:r>
            <a:r>
              <a:rPr>
                <a:solidFill>
                  <a:srgbClr val="00A5A6"/>
                </a:solidFill>
              </a:rPr>
              <a:t>event</a:t>
            </a:r>
            <a:r>
              <a:t> </a:t>
            </a:r>
            <a:r>
              <a:rPr>
                <a:solidFill>
                  <a:srgbClr val="4179B3"/>
                </a:solidFill>
              </a:rPr>
              <a:t>Action</a:t>
            </a:r>
            <a:r>
              <a:t>&lt;</a:t>
            </a:r>
            <a:r>
              <a:rPr>
                <a:solidFill>
                  <a:srgbClr val="4179B3"/>
                </a:solidFill>
              </a:rPr>
              <a:t>EasyJoystick</a:t>
            </a:r>
            <a:r>
              <a:t>, </a:t>
            </a:r>
            <a:r>
              <a:rPr>
                <a:solidFill>
                  <a:srgbClr val="4179B3"/>
                </a:solidFill>
              </a:rPr>
              <a:t>Vector2</a:t>
            </a:r>
            <a:r>
              <a:t>&gt; OnJoystickMovement;</a:t>
            </a:r>
            <a:br/>
            <a:r>
              <a:t>	</a:t>
            </a:r>
            <a:r>
              <a:rPr>
                <a:solidFill>
                  <a:srgbClr val="00A5A6"/>
                </a:solidFill>
              </a:rPr>
              <a:t>public</a:t>
            </a:r>
            <a:r>
              <a:t> </a:t>
            </a:r>
            <a:r>
              <a:rPr>
                <a:solidFill>
                  <a:srgbClr val="00A5A6"/>
                </a:solidFill>
              </a:rPr>
              <a:t>event</a:t>
            </a:r>
            <a:r>
              <a:t> </a:t>
            </a:r>
            <a:r>
              <a:rPr>
                <a:solidFill>
                  <a:srgbClr val="4179B3"/>
                </a:solidFill>
              </a:rPr>
              <a:t>Action</a:t>
            </a:r>
            <a:r>
              <a:t>&lt;</a:t>
            </a:r>
            <a:r>
              <a:rPr>
                <a:solidFill>
                  <a:srgbClr val="4179B3"/>
                </a:solidFill>
              </a:rPr>
              <a:t>EasyJoystick</a:t>
            </a:r>
            <a:r>
              <a:t>&gt; OnEndJoystickMovement;</a:t>
            </a:r>
            <a:br/>
            <a:r>
              <a:t>	</a:t>
            </a:r>
            <a:br/>
            <a:r>
              <a:t>	</a:t>
            </a:r>
            <a:r>
              <a:rPr>
                <a:solidFill>
                  <a:srgbClr val="00A5A6"/>
                </a:solidFill>
              </a:rPr>
              <a:t>private</a:t>
            </a:r>
            <a:r>
              <a:t> </a:t>
            </a:r>
            <a:r>
              <a:rPr>
                <a:solidFill>
                  <a:srgbClr val="00A5A6"/>
                </a:solidFill>
              </a:rPr>
              <a:t>bool</a:t>
            </a:r>
            <a:r>
              <a:t> _returnHandle, pressed, isEnabled = </a:t>
            </a:r>
            <a:r>
              <a:rPr>
                <a:solidFill>
                  <a:srgbClr val="00A5A6"/>
                </a:solidFill>
              </a:rPr>
              <a:t>true</a:t>
            </a:r>
            <a:r>
              <a:t>;</a:t>
            </a:r>
            <a:br/>
            <a:r>
              <a:t>	</a:t>
            </a:r>
            <a:r>
              <a:rPr>
                <a:solidFill>
                  <a:srgbClr val="00A5A6"/>
                </a:solidFill>
              </a:rPr>
              <a:t>private</a:t>
            </a:r>
            <a:r>
              <a:t> </a:t>
            </a:r>
            <a:r>
              <a:rPr>
                <a:solidFill>
                  <a:srgbClr val="4179B3"/>
                </a:solidFill>
              </a:rPr>
              <a:t>RectTransform</a:t>
            </a:r>
            <a:r>
              <a:t> _canvas;</a:t>
            </a:r>
            <a:br/>
            <a:r>
              <a:t>	</a:t>
            </a:r>
            <a:r>
              <a:rPr>
                <a:solidFill>
                  <a:srgbClr val="00A5A6"/>
                </a:solidFill>
              </a:rPr>
              <a:t>private</a:t>
            </a:r>
            <a:r>
              <a:t> </a:t>
            </a:r>
            <a:r>
              <a:rPr>
                <a:solidFill>
                  <a:srgbClr val="4179B3"/>
                </a:solidFill>
              </a:rPr>
              <a:t>Vector3</a:t>
            </a:r>
            <a:r>
              <a:t> globalStickPos;</a:t>
            </a:r>
            <a:br/>
            <a:r>
              <a:t>	</a:t>
            </a:r>
            <a:r>
              <a:rPr>
                <a:solidFill>
                  <a:srgbClr val="00A5A6"/>
                </a:solidFill>
              </a:rPr>
              <a:t>private</a:t>
            </a:r>
            <a:r>
              <a:t> </a:t>
            </a:r>
            <a:r>
              <a:rPr>
                <a:solidFill>
                  <a:srgbClr val="4179B3"/>
                </a:solidFill>
              </a:rPr>
              <a:t>Vector2</a:t>
            </a:r>
            <a:r>
              <a:t> stickOffset;</a:t>
            </a:r>
            <a:br/>
            <a:r>
              <a:t>	</a:t>
            </a:r>
            <a:r>
              <a:rPr>
                <a:solidFill>
                  <a:srgbClr val="00A5A6"/>
                </a:solidFill>
              </a:rPr>
              <a:t>private</a:t>
            </a:r>
            <a:r>
              <a:t> </a:t>
            </a:r>
            <a:r>
              <a:rPr>
                <a:solidFill>
                  <a:srgbClr val="4179B3"/>
                </a:solidFill>
              </a:rPr>
              <a:t>CanvasGroup</a:t>
            </a:r>
            <a:r>
              <a:t> canvasGroup;</a:t>
            </a:r>
            <a:br/>
            <a:r>
              <a:t>	</a:t>
            </a:r>
            <a:br/>
            <a:r>
              <a:t>	</a:t>
            </a:r>
            <a:r>
              <a:rPr>
                <a:solidFill>
                  <a:srgbClr val="4179B3"/>
                </a:solidFill>
              </a:rPr>
              <a:t>Vector2</a:t>
            </a:r>
            <a:r>
              <a:t> Coordinates</a:t>
            </a:r>
            <a:br/>
            <a:r>
              <a:t>	{</a:t>
            </a:r>
            <a:br/>
            <a:r>
              <a:t>		</a:t>
            </a:r>
            <a:r>
              <a:rPr>
                <a:solidFill>
                  <a:srgbClr val="00A5A6"/>
                </a:solidFill>
              </a:rPr>
              <a:t>get</a:t>
            </a:r>
            <a:br>
              <a:rPr>
                <a:solidFill>
                  <a:srgbClr val="00A5A6"/>
                </a:solidFill>
              </a:rPr>
            </a:br>
            <a:r>
              <a:t>		{</a:t>
            </a:r>
            <a:br/>
            <a:r>
              <a:t>			</a:t>
            </a:r>
            <a:r>
              <a:rPr>
                <a:solidFill>
                  <a:srgbClr val="00A5A6"/>
                </a:solidFill>
              </a:rPr>
              <a:t>if</a:t>
            </a:r>
            <a:r>
              <a:t> (stick.anchoredPosition.magnitude &lt; dragRadius)</a:t>
            </a:r>
            <a:br/>
            <a:r>
              <a:t>				</a:t>
            </a:r>
            <a:r>
              <a:rPr>
                <a:solidFill>
                  <a:srgbClr val="00A5A6"/>
                </a:solidFill>
              </a:rPr>
              <a:t>return</a:t>
            </a:r>
            <a:r>
              <a:t> stick.anchoredPosition / dragRadius;</a:t>
            </a:r>
            <a:br/>
            <a:r>
              <a:t>			</a:t>
            </a:r>
            <a:r>
              <a:rPr>
                <a:solidFill>
                  <a:srgbClr val="00A5A6"/>
                </a:solidFill>
              </a:rPr>
              <a:t>return</a:t>
            </a:r>
            <a:r>
              <a:t> stick.anchoredPosition.normalized;</a:t>
            </a:r>
            <a:br/>
            <a:r>
              <a:t>		}</a:t>
            </a:r>
            <a:br/>
            <a:r>
              <a:t>	}</a:t>
            </a:r>
            <a:br/>
            <a:r>
              <a:t>	</a:t>
            </a:r>
            <a:br/>
            <a:r>
              <a:t>	</a:t>
            </a:r>
            <a:r>
              <a:rPr>
                <a:solidFill>
                  <a:srgbClr val="00A5A6"/>
                </a:solidFill>
              </a:rPr>
              <a:t>void</a:t>
            </a:r>
            <a:r>
              <a:t> </a:t>
            </a:r>
            <a:r>
              <a:rPr>
                <a:solidFill>
                  <a:srgbClr val="4179B3"/>
                </a:solidFill>
              </a:rPr>
              <a:t>IPointerDownHandler</a:t>
            </a:r>
            <a:r>
              <a:t>.OnPointerDown(</a:t>
            </a:r>
            <a:r>
              <a:rPr>
                <a:solidFill>
                  <a:srgbClr val="4179B3"/>
                </a:solidFill>
              </a:rPr>
              <a:t>PointerEventData</a:t>
            </a:r>
            <a:r>
              <a:t> eventData)</a:t>
            </a:r>
            <a:br/>
            <a:r>
              <a:t>	{</a:t>
            </a:r>
            <a:br/>
            <a:r>
              <a:t>		pressed = </a:t>
            </a:r>
            <a:r>
              <a:rPr>
                <a:solidFill>
                  <a:srgbClr val="00A5A6"/>
                </a:solidFill>
              </a:rPr>
              <a:t>true</a:t>
            </a:r>
            <a:r>
              <a:t>;</a:t>
            </a:r>
            <a:br/>
            <a:r>
              <a:t>		_returnHandle = </a:t>
            </a:r>
            <a:r>
              <a:rPr>
                <a:solidFill>
                  <a:srgbClr val="00A5A6"/>
                </a:solidFill>
              </a:rPr>
              <a:t>false</a:t>
            </a:r>
            <a:r>
              <a:t>;</a:t>
            </a:r>
            <a:br/>
            <a:r>
              <a:t>		stickOffset = GetJoystickOffset(eventData);</a:t>
            </a:r>
            <a:br/>
            <a:r>
              <a:t>		stick.anchoredPosition = stickOffset;</a:t>
            </a:r>
            <a:br/>
            <a:r>
              <a:t>		</a:t>
            </a:r>
            <a:r>
              <a:rPr>
                <a:solidFill>
                  <a:srgbClr val="00A5A6"/>
                </a:solidFill>
              </a:rPr>
              <a:t>if</a:t>
            </a:r>
            <a:r>
              <a:t> (OnStartJoystickMovement != </a:t>
            </a:r>
            <a:r>
              <a:rPr>
                <a:solidFill>
                  <a:srgbClr val="00A5A6"/>
                </a:solidFill>
              </a:rPr>
              <a:t>null</a:t>
            </a:r>
            <a:r>
              <a:t>)</a:t>
            </a:r>
            <a:br/>
            <a:r>
              <a:t>			OnStartJoystickMovement(</a:t>
            </a:r>
            <a:r>
              <a:rPr>
                <a:solidFill>
                  <a:srgbClr val="00A5A6"/>
                </a:solidFill>
              </a:rPr>
              <a:t>this</a:t>
            </a:r>
            <a:r>
              <a:t>, Coordinates);</a:t>
            </a:r>
            <a:br/>
            <a:r>
              <a:t>	}</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54" name="void IDragHandler.OnDrag(PointerEventData eventData)  {   stickOffset = GetJoystickOffset(eventData);   stick.anchoredPosition = stickOffset;   if (OnJoystickMovement != null)    OnJoystickMovement(this, Coordinates);  }…"/>
          <p:cNvSpPr txBox="1"/>
          <p:nvPr>
            <p:ph type="body" idx="1"/>
          </p:nvPr>
        </p:nvSpPr>
        <p:spPr>
          <a:xfrm>
            <a:off x="457200" y="127446"/>
            <a:ext cx="8229600" cy="6603108"/>
          </a:xfrm>
          <a:prstGeom prst="rect">
            <a:avLst/>
          </a:prstGeom>
        </p:spPr>
        <p:txBody>
          <a:bodyPr/>
          <a:lstStyle/>
          <a:p>
            <a:pPr marL="0" indent="0" defTabSz="347472">
              <a:spcBef>
                <a:spcPts val="0"/>
              </a:spcBef>
              <a:buClrTx/>
              <a:buSzTx/>
              <a:buNone/>
              <a:defRPr b="1" sz="912">
                <a:solidFill>
                  <a:srgbClr val="424242"/>
                </a:solidFill>
                <a:latin typeface="Menlo"/>
                <a:ea typeface="Menlo"/>
                <a:cs typeface="Menlo"/>
                <a:sym typeface="Menlo"/>
              </a:defRPr>
            </a:pPr>
            <a:r>
              <a:t>	</a:t>
            </a:r>
            <a:br/>
            <a:r>
              <a:t>	</a:t>
            </a:r>
            <a:r>
              <a:rPr>
                <a:solidFill>
                  <a:srgbClr val="00A5A6"/>
                </a:solidFill>
              </a:rPr>
              <a:t>void</a:t>
            </a:r>
            <a:r>
              <a:t> </a:t>
            </a:r>
            <a:r>
              <a:rPr>
                <a:solidFill>
                  <a:srgbClr val="4179B3"/>
                </a:solidFill>
              </a:rPr>
              <a:t>IDragHandler</a:t>
            </a:r>
            <a:r>
              <a:t>.OnDrag(</a:t>
            </a:r>
            <a:r>
              <a:rPr>
                <a:solidFill>
                  <a:srgbClr val="4179B3"/>
                </a:solidFill>
              </a:rPr>
              <a:t>PointerEventData</a:t>
            </a:r>
            <a:r>
              <a:t> eventData)</a:t>
            </a:r>
            <a:br/>
            <a:r>
              <a:t>	{</a:t>
            </a:r>
            <a:br/>
            <a:r>
              <a:t>		stickOffset = GetJoystickOffset(eventData);</a:t>
            </a:r>
            <a:br/>
            <a:r>
              <a:t>		stick.anchoredPosition = stickOffset;</a:t>
            </a:r>
            <a:br/>
            <a:r>
              <a:t>		</a:t>
            </a:r>
            <a:r>
              <a:rPr>
                <a:solidFill>
                  <a:srgbClr val="00A5A6"/>
                </a:solidFill>
              </a:rPr>
              <a:t>if</a:t>
            </a:r>
            <a:r>
              <a:t> (OnJoystickMovement != </a:t>
            </a:r>
            <a:r>
              <a:rPr>
                <a:solidFill>
                  <a:srgbClr val="00A5A6"/>
                </a:solidFill>
              </a:rPr>
              <a:t>null</a:t>
            </a:r>
            <a:r>
              <a:t>)</a:t>
            </a:r>
            <a:br/>
            <a:r>
              <a:t>			OnJoystickMovement(</a:t>
            </a:r>
            <a:r>
              <a:rPr>
                <a:solidFill>
                  <a:srgbClr val="00A5A6"/>
                </a:solidFill>
              </a:rPr>
              <a:t>this</a:t>
            </a:r>
            <a:r>
              <a:t>, Coordinates);</a:t>
            </a:r>
            <a:br/>
            <a:r>
              <a:t>	}	</a:t>
            </a:r>
          </a:p>
          <a:p>
            <a:pPr marL="0" indent="0" defTabSz="347472">
              <a:spcBef>
                <a:spcPts val="0"/>
              </a:spcBef>
              <a:buClrTx/>
              <a:buSzTx/>
              <a:buNone/>
              <a:defRPr b="1" sz="912">
                <a:solidFill>
                  <a:srgbClr val="424242"/>
                </a:solidFill>
                <a:latin typeface="Menlo"/>
                <a:ea typeface="Menlo"/>
                <a:cs typeface="Menlo"/>
                <a:sym typeface="Menlo"/>
              </a:defRPr>
            </a:pPr>
            <a:r>
              <a:t>	</a:t>
            </a:r>
            <a:r>
              <a:rPr>
                <a:solidFill>
                  <a:srgbClr val="00A5A6"/>
                </a:solidFill>
              </a:rPr>
              <a:t>void</a:t>
            </a:r>
            <a:r>
              <a:t> </a:t>
            </a:r>
            <a:r>
              <a:rPr>
                <a:solidFill>
                  <a:srgbClr val="4179B3"/>
                </a:solidFill>
              </a:rPr>
              <a:t>IPointerUpHandler</a:t>
            </a:r>
            <a:r>
              <a:t>.OnPointerUp(</a:t>
            </a:r>
            <a:r>
              <a:rPr>
                <a:solidFill>
                  <a:srgbClr val="4179B3"/>
                </a:solidFill>
              </a:rPr>
              <a:t>PointerEventData</a:t>
            </a:r>
            <a:r>
              <a:t> eventData)</a:t>
            </a:r>
            <a:br/>
            <a:r>
              <a:t>	{</a:t>
            </a:r>
            <a:br/>
            <a:r>
              <a:t>		pressed = </a:t>
            </a:r>
            <a:r>
              <a:rPr>
                <a:solidFill>
                  <a:srgbClr val="00A5A6"/>
                </a:solidFill>
              </a:rPr>
              <a:t>false</a:t>
            </a:r>
            <a:r>
              <a:t>;</a:t>
            </a:r>
            <a:br/>
            <a:r>
              <a:t>		_returnHandle = </a:t>
            </a:r>
            <a:r>
              <a:rPr>
                <a:solidFill>
                  <a:srgbClr val="00A5A6"/>
                </a:solidFill>
              </a:rPr>
              <a:t>true</a:t>
            </a:r>
            <a:r>
              <a:t>;</a:t>
            </a:r>
            <a:br/>
            <a:r>
              <a:t>		</a:t>
            </a:r>
            <a:r>
              <a:rPr>
                <a:solidFill>
                  <a:srgbClr val="00A5A6"/>
                </a:solidFill>
              </a:rPr>
              <a:t>if</a:t>
            </a:r>
            <a:r>
              <a:t> (OnEndJoystickMovement != </a:t>
            </a:r>
            <a:r>
              <a:rPr>
                <a:solidFill>
                  <a:srgbClr val="00A5A6"/>
                </a:solidFill>
              </a:rPr>
              <a:t>null</a:t>
            </a:r>
            <a:r>
              <a:t>)</a:t>
            </a:r>
            <a:br/>
            <a:r>
              <a:t>			OnEndJoystickMovement(</a:t>
            </a:r>
            <a:r>
              <a:rPr>
                <a:solidFill>
                  <a:srgbClr val="00A5A6"/>
                </a:solidFill>
              </a:rPr>
              <a:t>this</a:t>
            </a:r>
            <a:r>
              <a:t>);</a:t>
            </a:r>
            <a:br/>
            <a:r>
              <a:t>	}</a:t>
            </a:r>
            <a:br/>
            <a:r>
              <a:t>	</a:t>
            </a:r>
            <a:br/>
            <a:r>
              <a:t>	</a:t>
            </a:r>
            <a:r>
              <a:rPr>
                <a:solidFill>
                  <a:srgbClr val="00A5A6"/>
                </a:solidFill>
              </a:rPr>
              <a:t>private</a:t>
            </a:r>
            <a:r>
              <a:t> </a:t>
            </a:r>
            <a:r>
              <a:rPr>
                <a:solidFill>
                  <a:srgbClr val="4179B3"/>
                </a:solidFill>
              </a:rPr>
              <a:t>Vector2</a:t>
            </a:r>
            <a:r>
              <a:t> GetJoystickOffset(</a:t>
            </a:r>
            <a:r>
              <a:rPr>
                <a:solidFill>
                  <a:srgbClr val="4179B3"/>
                </a:solidFill>
              </a:rPr>
              <a:t>PointerEventData</a:t>
            </a:r>
            <a:r>
              <a:t> eventData)</a:t>
            </a:r>
            <a:br/>
            <a:r>
              <a:t>	{</a:t>
            </a:r>
            <a:br/>
            <a:r>
              <a:t>		</a:t>
            </a:r>
            <a:r>
              <a:rPr>
                <a:solidFill>
                  <a:srgbClr val="00A5A6"/>
                </a:solidFill>
              </a:rPr>
              <a:t>if</a:t>
            </a:r>
            <a:r>
              <a:t> (</a:t>
            </a:r>
            <a:r>
              <a:rPr>
                <a:solidFill>
                  <a:srgbClr val="4179B3"/>
                </a:solidFill>
              </a:rPr>
              <a:t>RectTransformUtility</a:t>
            </a:r>
            <a:r>
              <a:t>.ScreenPointToWorldPointInRectangle(_canvas, eventData.position, eventData.pressEventCamera, </a:t>
            </a:r>
            <a:r>
              <a:rPr>
                <a:solidFill>
                  <a:srgbClr val="00A5A6"/>
                </a:solidFill>
              </a:rPr>
              <a:t>out</a:t>
            </a:r>
            <a:r>
              <a:t> globalStickPos))</a:t>
            </a:r>
            <a:br/>
            <a:r>
              <a:t>			stick.position = globalStickPos;</a:t>
            </a:r>
            <a:br/>
            <a:r>
              <a:t>		</a:t>
            </a:r>
            <a:r>
              <a:rPr>
                <a:solidFill>
                  <a:srgbClr val="00A5A6"/>
                </a:solidFill>
              </a:rPr>
              <a:t>var</a:t>
            </a:r>
            <a:r>
              <a:t> handleOffset = stick.anchoredPosition;</a:t>
            </a:r>
            <a:br/>
            <a:r>
              <a:t>		</a:t>
            </a:r>
            <a:r>
              <a:rPr>
                <a:solidFill>
                  <a:srgbClr val="00A5A6"/>
                </a:solidFill>
              </a:rPr>
              <a:t>if</a:t>
            </a:r>
            <a:r>
              <a:t> (handleOffset.magnitude &gt; dragRadius)</a:t>
            </a:r>
            <a:br/>
            <a:r>
              <a:t>		{</a:t>
            </a:r>
            <a:br/>
            <a:r>
              <a:t>			handleOffset = handleOffset.normalized * dragRadius;</a:t>
            </a:r>
            <a:br/>
            <a:r>
              <a:t>			stick.anchoredPosition = handleOffset;</a:t>
            </a:r>
            <a:br/>
            <a:r>
              <a:t>		}</a:t>
            </a:r>
            <a:br/>
            <a:r>
              <a:t>		</a:t>
            </a:r>
            <a:r>
              <a:rPr>
                <a:solidFill>
                  <a:srgbClr val="00A5A6"/>
                </a:solidFill>
              </a:rPr>
              <a:t>return</a:t>
            </a:r>
            <a:r>
              <a:t> handleOffset;</a:t>
            </a:r>
            <a:br/>
            <a:r>
              <a:t>	}</a:t>
            </a:r>
            <a:br/>
            <a:r>
              <a:t>	</a:t>
            </a:r>
            <a:r>
              <a:rPr>
                <a:solidFill>
                  <a:srgbClr val="00A5A6"/>
                </a:solidFill>
              </a:rPr>
              <a:t>private</a:t>
            </a:r>
            <a:r>
              <a:t> </a:t>
            </a:r>
            <a:r>
              <a:rPr>
                <a:solidFill>
                  <a:srgbClr val="00A5A6"/>
                </a:solidFill>
              </a:rPr>
              <a:t>void</a:t>
            </a:r>
            <a:r>
              <a:t> Start()</a:t>
            </a:r>
            <a:br/>
            <a:r>
              <a:t>	{</a:t>
            </a:r>
            <a:br/>
            <a:r>
              <a:t>		canvasGroup = GetComponent (</a:t>
            </a:r>
            <a:r>
              <a:rPr>
                <a:solidFill>
                  <a:srgbClr val="F99000"/>
                </a:solidFill>
              </a:rPr>
              <a:t>"CanvasGroup"</a:t>
            </a:r>
            <a:r>
              <a:t>) </a:t>
            </a:r>
            <a:r>
              <a:rPr>
                <a:solidFill>
                  <a:srgbClr val="00A5A6"/>
                </a:solidFill>
              </a:rPr>
              <a:t>as</a:t>
            </a:r>
            <a:r>
              <a:t> </a:t>
            </a:r>
            <a:r>
              <a:rPr>
                <a:solidFill>
                  <a:srgbClr val="4179B3"/>
                </a:solidFill>
              </a:rPr>
              <a:t>CanvasGroup</a:t>
            </a:r>
            <a:r>
              <a:t>;</a:t>
            </a:r>
            <a:br/>
            <a:r>
              <a:t>		_returnHandle = </a:t>
            </a:r>
            <a:r>
              <a:rPr>
                <a:solidFill>
                  <a:srgbClr val="00A5A6"/>
                </a:solidFill>
              </a:rPr>
              <a:t>true</a:t>
            </a:r>
            <a:r>
              <a:t>;</a:t>
            </a:r>
            <a:br/>
            <a:r>
              <a:t>		</a:t>
            </a:r>
            <a:r>
              <a:rPr>
                <a:solidFill>
                  <a:srgbClr val="00A5A6"/>
                </a:solidFill>
              </a:rPr>
              <a:t>var</a:t>
            </a:r>
            <a:r>
              <a:t> touchZone = GetComponent(</a:t>
            </a:r>
            <a:r>
              <a:rPr>
                <a:solidFill>
                  <a:srgbClr val="F99000"/>
                </a:solidFill>
              </a:rPr>
              <a:t>"RectTransform"</a:t>
            </a:r>
            <a:r>
              <a:t>) </a:t>
            </a:r>
            <a:r>
              <a:rPr>
                <a:solidFill>
                  <a:srgbClr val="00A5A6"/>
                </a:solidFill>
              </a:rPr>
              <a:t>as</a:t>
            </a:r>
            <a:r>
              <a:t> </a:t>
            </a:r>
            <a:r>
              <a:rPr>
                <a:solidFill>
                  <a:srgbClr val="4179B3"/>
                </a:solidFill>
              </a:rPr>
              <a:t>RectTransform</a:t>
            </a:r>
            <a:r>
              <a:t>;</a:t>
            </a:r>
            <a:br/>
            <a:r>
              <a:t>		touchZone.pivot = </a:t>
            </a:r>
            <a:r>
              <a:rPr>
                <a:solidFill>
                  <a:srgbClr val="4179B3"/>
                </a:solidFill>
              </a:rPr>
              <a:t>Vector2</a:t>
            </a:r>
            <a:r>
              <a:t>.one * </a:t>
            </a:r>
            <a:r>
              <a:rPr>
                <a:solidFill>
                  <a:srgbClr val="F99000"/>
                </a:solidFill>
              </a:rPr>
              <a:t>0.5F</a:t>
            </a:r>
            <a:r>
              <a:t>;</a:t>
            </a:r>
            <a:br/>
            <a:r>
              <a:t>		stick.transform.SetParent(transform);</a:t>
            </a:r>
            <a:br/>
            <a:r>
              <a:t>		</a:t>
            </a:r>
            <a:r>
              <a:rPr>
                <a:solidFill>
                  <a:srgbClr val="00A5A6"/>
                </a:solidFill>
              </a:rPr>
              <a:t>var</a:t>
            </a:r>
            <a:r>
              <a:t> curTransform = transform;</a:t>
            </a:r>
            <a:br/>
            <a:r>
              <a:t>		</a:t>
            </a:r>
            <a:r>
              <a:rPr>
                <a:solidFill>
                  <a:srgbClr val="00A5A6"/>
                </a:solidFill>
              </a:rPr>
              <a:t>do</a:t>
            </a:r>
            <a:br>
              <a:rPr>
                <a:solidFill>
                  <a:srgbClr val="00A5A6"/>
                </a:solidFill>
              </a:rPr>
            </a:br>
            <a:r>
              <a:t>		{</a:t>
            </a:r>
            <a:br/>
            <a:r>
              <a:t>			</a:t>
            </a:r>
            <a:r>
              <a:rPr>
                <a:solidFill>
                  <a:srgbClr val="00A5A6"/>
                </a:solidFill>
              </a:rPr>
              <a:t>if</a:t>
            </a:r>
            <a:r>
              <a:t> (curTransform.GetComponent&lt;</a:t>
            </a:r>
            <a:r>
              <a:rPr>
                <a:solidFill>
                  <a:srgbClr val="4179B3"/>
                </a:solidFill>
              </a:rPr>
              <a:t>Canvas</a:t>
            </a:r>
            <a:r>
              <a:t>&gt;() != </a:t>
            </a:r>
            <a:r>
              <a:rPr>
                <a:solidFill>
                  <a:srgbClr val="00A5A6"/>
                </a:solidFill>
              </a:rPr>
              <a:t>null</a:t>
            </a:r>
            <a:r>
              <a:t>)</a:t>
            </a:r>
            <a:br/>
            <a:r>
              <a:t>			{</a:t>
            </a:r>
            <a:br/>
            <a:r>
              <a:t>				_canvas = curTransform.GetComponent(</a:t>
            </a:r>
            <a:r>
              <a:rPr>
                <a:solidFill>
                  <a:srgbClr val="F99000"/>
                </a:solidFill>
              </a:rPr>
              <a:t>"RectTransform"</a:t>
            </a:r>
            <a:r>
              <a:t>) </a:t>
            </a:r>
            <a:r>
              <a:rPr>
                <a:solidFill>
                  <a:srgbClr val="00A5A6"/>
                </a:solidFill>
              </a:rPr>
              <a:t>as</a:t>
            </a:r>
            <a:r>
              <a:t> </a:t>
            </a:r>
            <a:r>
              <a:rPr>
                <a:solidFill>
                  <a:srgbClr val="4179B3"/>
                </a:solidFill>
              </a:rPr>
              <a:t>RectTransform</a:t>
            </a:r>
            <a:r>
              <a:t>;;</a:t>
            </a:r>
            <a:br/>
            <a:r>
              <a:t>				</a:t>
            </a:r>
            <a:r>
              <a:rPr>
                <a:solidFill>
                  <a:srgbClr val="00A5A6"/>
                </a:solidFill>
              </a:rPr>
              <a:t>break</a:t>
            </a:r>
            <a:r>
              <a:t>;</a:t>
            </a:r>
            <a:br/>
            <a:r>
              <a:t>			}</a:t>
            </a:r>
            <a:br/>
            <a:r>
              <a:t>			curTransform = transform.parent;</a:t>
            </a:r>
            <a:br/>
            <a:r>
              <a:t>		}</a:t>
            </a:r>
            <a:br/>
            <a:r>
              <a:t>		</a:t>
            </a:r>
            <a:r>
              <a:rPr>
                <a:solidFill>
                  <a:srgbClr val="00A5A6"/>
                </a:solidFill>
              </a:rPr>
              <a:t>while</a:t>
            </a:r>
            <a:r>
              <a:t> (curTransform != </a:t>
            </a:r>
            <a:r>
              <a:rPr>
                <a:solidFill>
                  <a:srgbClr val="00A5A6"/>
                </a:solidFill>
              </a:rPr>
              <a:t>null</a:t>
            </a:r>
            <a:r>
              <a:t>);</a:t>
            </a:r>
            <a:br/>
            <a:r>
              <a:t>	}</a:t>
            </a:r>
            <a:br/>
            <a:r>
              <a:t>	</a:t>
            </a:r>
            <a:br/>
            <a:r>
              <a:t>	</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56" name="private void FixedUpdate(){   if (_returnHandle)    if (stick.anchoredPosition.magnitude &gt; Mathf.Epsilon)     stick.anchoredPosition -= new Vector2(stick.anchoredPosition.x * returnRate,                                            stick.anchoredPosition.y * returnRate) * Time.deltaTime;   else    _returnHandle = false;    switch(isEnabled)   {   case true:    canvasGroup.alpha = pressed ? colorAlpha.pressedAlpha : colorAlpha.idleAlpha;    canvasGroup.interactable = canvasGroup.blocksRaycasts = true;    break;   case false:    canvasGroup.alpha = 0;    canvasGroup.interactable = canvasGroup.blocksRaycasts = false;    break;   }  }    public Vector3 MoveInput()  {   return new Vector3 (Coordinates.x, 0, Coordinates.y);  }   public void Rotate(Transform transformToRotate, float speed)  {   if(Coordinates != Vector2.zero)    transformToRotate.rotation = Quaternion.Slerp (transformToRotate.rotation,                                                  Quaternion.LookRotation (new Vector3 (Coordinates.x, 0, Coordinates.y)),                                                  speed * Time.deltaTime);  }   public bool IsPressed()  {   return pressed;  }   public void Enable(bool enable)  {   isEnabled = enable;  } }"/>
          <p:cNvSpPr txBox="1"/>
          <p:nvPr>
            <p:ph type="body" idx="1"/>
          </p:nvPr>
        </p:nvSpPr>
        <p:spPr>
          <a:xfrm>
            <a:off x="330200" y="190847"/>
            <a:ext cx="8229600" cy="6654106"/>
          </a:xfrm>
          <a:prstGeom prst="rect">
            <a:avLst/>
          </a:prstGeom>
        </p:spPr>
        <p:txBody>
          <a:bodyPr/>
          <a:lstStyle/>
          <a:p>
            <a:pPr marL="0" indent="0" defTabSz="242315">
              <a:spcBef>
                <a:spcPts val="0"/>
              </a:spcBef>
              <a:buClrTx/>
              <a:buSzTx/>
              <a:buNone/>
              <a:defRPr b="1" sz="900">
                <a:solidFill>
                  <a:srgbClr val="424242"/>
                </a:solidFill>
                <a:latin typeface="Menlo"/>
                <a:ea typeface="Menlo"/>
                <a:cs typeface="Menlo"/>
                <a:sym typeface="Menlo"/>
              </a:defRPr>
            </a:pPr>
            <a:r>
              <a:t>	</a:t>
            </a:r>
            <a:r>
              <a:rPr>
                <a:solidFill>
                  <a:srgbClr val="00A5A6"/>
                </a:solidFill>
              </a:rPr>
              <a:t>private</a:t>
            </a:r>
            <a:r>
              <a:t> </a:t>
            </a:r>
            <a:r>
              <a:rPr>
                <a:solidFill>
                  <a:srgbClr val="00A5A6"/>
                </a:solidFill>
              </a:rPr>
              <a:t>void</a:t>
            </a:r>
            <a:r>
              <a:t> FixedUpdate(){</a:t>
            </a:r>
            <a:br/>
            <a:r>
              <a:t>		</a:t>
            </a:r>
            <a:r>
              <a:rPr>
                <a:solidFill>
                  <a:srgbClr val="00A5A6"/>
                </a:solidFill>
              </a:rPr>
              <a:t>if</a:t>
            </a:r>
            <a:r>
              <a:t> (_returnHandle)</a:t>
            </a:r>
            <a:br/>
            <a:r>
              <a:t>			</a:t>
            </a:r>
            <a:r>
              <a:rPr>
                <a:solidFill>
                  <a:srgbClr val="00A5A6"/>
                </a:solidFill>
              </a:rPr>
              <a:t>if</a:t>
            </a:r>
            <a:r>
              <a:t> (stick.anchoredPosition.magnitude &gt; </a:t>
            </a:r>
            <a:r>
              <a:rPr>
                <a:solidFill>
                  <a:srgbClr val="4179B3"/>
                </a:solidFill>
              </a:rPr>
              <a:t>Mathf</a:t>
            </a:r>
            <a:r>
              <a:t>.Epsilon)</a:t>
            </a:r>
            <a:br/>
            <a:r>
              <a:t>				stick.anchoredPosition -= </a:t>
            </a:r>
            <a:r>
              <a:rPr>
                <a:solidFill>
                  <a:srgbClr val="00A5A6"/>
                </a:solidFill>
              </a:rPr>
              <a:t>new</a:t>
            </a:r>
            <a:r>
              <a:t> </a:t>
            </a:r>
            <a:r>
              <a:rPr>
                <a:solidFill>
                  <a:srgbClr val="4179B3"/>
                </a:solidFill>
              </a:rPr>
              <a:t>Vector2</a:t>
            </a:r>
            <a:r>
              <a:t>(stick.anchoredPosition.x * returnRate, </a:t>
            </a:r>
            <a:br/>
            <a:r>
              <a:t>				                                      stick.anchoredPosition.y * returnRate) * </a:t>
            </a:r>
            <a:r>
              <a:rPr>
                <a:solidFill>
                  <a:srgbClr val="4179B3"/>
                </a:solidFill>
              </a:rPr>
              <a:t>Time</a:t>
            </a:r>
            <a:r>
              <a:t>.deltaTime;</a:t>
            </a:r>
            <a:br/>
            <a:r>
              <a:t>		</a:t>
            </a:r>
            <a:r>
              <a:rPr>
                <a:solidFill>
                  <a:srgbClr val="00A5A6"/>
                </a:solidFill>
              </a:rPr>
              <a:t>else</a:t>
            </a:r>
            <a:br>
              <a:rPr>
                <a:solidFill>
                  <a:srgbClr val="00A5A6"/>
                </a:solidFill>
              </a:rPr>
            </a:br>
            <a:r>
              <a:t>			_returnHandle = </a:t>
            </a:r>
            <a:r>
              <a:rPr>
                <a:solidFill>
                  <a:srgbClr val="00A5A6"/>
                </a:solidFill>
              </a:rPr>
              <a:t>false</a:t>
            </a:r>
            <a:r>
              <a:t>;</a:t>
            </a:r>
            <a:br/>
            <a:br/>
            <a:r>
              <a:t>		</a:t>
            </a:r>
            <a:r>
              <a:rPr>
                <a:solidFill>
                  <a:srgbClr val="00A5A6"/>
                </a:solidFill>
              </a:rPr>
              <a:t>switch</a:t>
            </a:r>
            <a:r>
              <a:t>(isEnabled)</a:t>
            </a:r>
            <a:br/>
            <a:r>
              <a:t>		{</a:t>
            </a:r>
            <a:br/>
            <a:r>
              <a:t>		</a:t>
            </a:r>
            <a:r>
              <a:rPr>
                <a:solidFill>
                  <a:srgbClr val="00A5A6"/>
                </a:solidFill>
              </a:rPr>
              <a:t>case</a:t>
            </a:r>
            <a:r>
              <a:t> </a:t>
            </a:r>
            <a:r>
              <a:rPr>
                <a:solidFill>
                  <a:srgbClr val="00A5A6"/>
                </a:solidFill>
              </a:rPr>
              <a:t>true</a:t>
            </a:r>
            <a:r>
              <a:t>:</a:t>
            </a:r>
            <a:br/>
            <a:r>
              <a:t>			canvasGroup.alpha = pressed ? colorAlpha.pressedAlpha : colorAlpha.idleAlpha;</a:t>
            </a:r>
            <a:br/>
            <a:r>
              <a:t>			canvasGroup.interactable = canvasGroup.blocksRaycasts = </a:t>
            </a:r>
            <a:r>
              <a:rPr>
                <a:solidFill>
                  <a:srgbClr val="00A5A6"/>
                </a:solidFill>
              </a:rPr>
              <a:t>true</a:t>
            </a:r>
            <a:r>
              <a:t>;</a:t>
            </a:r>
            <a:br/>
            <a:r>
              <a:t>			</a:t>
            </a:r>
            <a:r>
              <a:rPr>
                <a:solidFill>
                  <a:srgbClr val="00A5A6"/>
                </a:solidFill>
              </a:rPr>
              <a:t>break</a:t>
            </a:r>
            <a:r>
              <a:t>;</a:t>
            </a:r>
            <a:br/>
            <a:r>
              <a:t>		</a:t>
            </a:r>
            <a:r>
              <a:rPr>
                <a:solidFill>
                  <a:srgbClr val="00A5A6"/>
                </a:solidFill>
              </a:rPr>
              <a:t>case</a:t>
            </a:r>
            <a:r>
              <a:t> </a:t>
            </a:r>
            <a:r>
              <a:rPr>
                <a:solidFill>
                  <a:srgbClr val="00A5A6"/>
                </a:solidFill>
              </a:rPr>
              <a:t>false</a:t>
            </a:r>
            <a:r>
              <a:t>:</a:t>
            </a:r>
            <a:br/>
            <a:r>
              <a:t>			canvasGroup.alpha = </a:t>
            </a:r>
            <a:r>
              <a:rPr>
                <a:solidFill>
                  <a:srgbClr val="F99000"/>
                </a:solidFill>
              </a:rPr>
              <a:t>0</a:t>
            </a:r>
            <a:r>
              <a:t>;</a:t>
            </a:r>
            <a:br/>
            <a:r>
              <a:t>			canvasGroup.interactable = canvasGroup.blocksRaycasts = </a:t>
            </a:r>
            <a:r>
              <a:rPr>
                <a:solidFill>
                  <a:srgbClr val="00A5A6"/>
                </a:solidFill>
              </a:rPr>
              <a:t>false</a:t>
            </a:r>
            <a:r>
              <a:t>;</a:t>
            </a:r>
            <a:br/>
            <a:r>
              <a:t>			</a:t>
            </a:r>
            <a:r>
              <a:rPr>
                <a:solidFill>
                  <a:srgbClr val="00A5A6"/>
                </a:solidFill>
              </a:rPr>
              <a:t>break</a:t>
            </a:r>
            <a:r>
              <a:t>;</a:t>
            </a:r>
            <a:br/>
            <a:r>
              <a:t>		}</a:t>
            </a:r>
            <a:br/>
            <a:r>
              <a:t>	}</a:t>
            </a:r>
            <a:br/>
            <a:br/>
            <a:br/>
            <a:r>
              <a:t>	</a:t>
            </a:r>
            <a:r>
              <a:rPr>
                <a:solidFill>
                  <a:srgbClr val="00A5A6"/>
                </a:solidFill>
              </a:rPr>
              <a:t>public</a:t>
            </a:r>
            <a:r>
              <a:t> </a:t>
            </a:r>
            <a:r>
              <a:rPr>
                <a:solidFill>
                  <a:srgbClr val="4179B3"/>
                </a:solidFill>
              </a:rPr>
              <a:t>Vector3</a:t>
            </a:r>
            <a:r>
              <a:t> MoveInput()</a:t>
            </a:r>
            <a:br/>
            <a:r>
              <a:t>	{</a:t>
            </a:r>
            <a:br/>
            <a:r>
              <a:t>		</a:t>
            </a:r>
            <a:r>
              <a:rPr>
                <a:solidFill>
                  <a:srgbClr val="00A5A6"/>
                </a:solidFill>
              </a:rPr>
              <a:t>return</a:t>
            </a:r>
            <a:r>
              <a:t> </a:t>
            </a:r>
            <a:r>
              <a:rPr>
                <a:solidFill>
                  <a:srgbClr val="00A5A6"/>
                </a:solidFill>
              </a:rPr>
              <a:t>new</a:t>
            </a:r>
            <a:r>
              <a:t> </a:t>
            </a:r>
            <a:r>
              <a:rPr>
                <a:solidFill>
                  <a:srgbClr val="4179B3"/>
                </a:solidFill>
              </a:rPr>
              <a:t>Vector3</a:t>
            </a:r>
            <a:r>
              <a:t> (Coordinates.x, </a:t>
            </a:r>
            <a:r>
              <a:rPr>
                <a:solidFill>
                  <a:srgbClr val="F99000"/>
                </a:solidFill>
              </a:rPr>
              <a:t>0</a:t>
            </a:r>
            <a:r>
              <a:t>, Coordinates.y);</a:t>
            </a:r>
            <a:br/>
            <a:r>
              <a:t>	}</a:t>
            </a:r>
            <a:br/>
            <a:br/>
            <a:r>
              <a:t>	</a:t>
            </a:r>
            <a:r>
              <a:rPr>
                <a:solidFill>
                  <a:srgbClr val="00A5A6"/>
                </a:solidFill>
              </a:rPr>
              <a:t>public</a:t>
            </a:r>
            <a:r>
              <a:t> </a:t>
            </a:r>
            <a:r>
              <a:rPr>
                <a:solidFill>
                  <a:srgbClr val="00A5A6"/>
                </a:solidFill>
              </a:rPr>
              <a:t>void</a:t>
            </a:r>
            <a:r>
              <a:t> Rotate(</a:t>
            </a:r>
            <a:r>
              <a:rPr>
                <a:solidFill>
                  <a:srgbClr val="4179B3"/>
                </a:solidFill>
              </a:rPr>
              <a:t>Transform</a:t>
            </a:r>
            <a:r>
              <a:t> transformToRotate, </a:t>
            </a:r>
            <a:r>
              <a:rPr>
                <a:solidFill>
                  <a:srgbClr val="00A5A6"/>
                </a:solidFill>
              </a:rPr>
              <a:t>float</a:t>
            </a:r>
            <a:r>
              <a:t> speed)</a:t>
            </a:r>
            <a:br/>
            <a:r>
              <a:t>	{</a:t>
            </a:r>
            <a:br/>
            <a:r>
              <a:t>		</a:t>
            </a:r>
            <a:r>
              <a:rPr>
                <a:solidFill>
                  <a:srgbClr val="00A5A6"/>
                </a:solidFill>
              </a:rPr>
              <a:t>if</a:t>
            </a:r>
            <a:r>
              <a:t>(Coordinates != </a:t>
            </a:r>
            <a:r>
              <a:rPr>
                <a:solidFill>
                  <a:srgbClr val="4179B3"/>
                </a:solidFill>
              </a:rPr>
              <a:t>Vector2</a:t>
            </a:r>
            <a:r>
              <a:t>.zero)</a:t>
            </a:r>
            <a:br/>
            <a:r>
              <a:t>			transformToRotate.rotation = </a:t>
            </a:r>
            <a:r>
              <a:rPr>
                <a:solidFill>
                  <a:srgbClr val="4179B3"/>
                </a:solidFill>
              </a:rPr>
              <a:t>Quaternion</a:t>
            </a:r>
            <a:r>
              <a:t>.Slerp (transformToRotate.rotation,</a:t>
            </a:r>
            <a:br/>
            <a:r>
              <a:t>			                                              </a:t>
            </a:r>
            <a:r>
              <a:rPr>
                <a:solidFill>
                  <a:srgbClr val="4179B3"/>
                </a:solidFill>
              </a:rPr>
              <a:t>Quaternion</a:t>
            </a:r>
            <a:r>
              <a:t>.LookRotation (</a:t>
            </a:r>
            <a:r>
              <a:rPr>
                <a:solidFill>
                  <a:srgbClr val="00A5A6"/>
                </a:solidFill>
              </a:rPr>
              <a:t>new</a:t>
            </a:r>
            <a:r>
              <a:t> </a:t>
            </a:r>
            <a:r>
              <a:rPr>
                <a:solidFill>
                  <a:srgbClr val="4179B3"/>
                </a:solidFill>
              </a:rPr>
              <a:t>Vector3</a:t>
            </a:r>
            <a:r>
              <a:t> (Coordinates.x, </a:t>
            </a:r>
            <a:r>
              <a:rPr>
                <a:solidFill>
                  <a:srgbClr val="F99000"/>
                </a:solidFill>
              </a:rPr>
              <a:t>0</a:t>
            </a:r>
            <a:r>
              <a:t>, Coordinates.y)),</a:t>
            </a:r>
            <a:br/>
            <a:r>
              <a:t>			                                              speed * </a:t>
            </a:r>
            <a:r>
              <a:rPr>
                <a:solidFill>
                  <a:srgbClr val="4179B3"/>
                </a:solidFill>
              </a:rPr>
              <a:t>Time</a:t>
            </a:r>
            <a:r>
              <a:t>.deltaTime);</a:t>
            </a:r>
            <a:br/>
            <a:r>
              <a:t>	}</a:t>
            </a:r>
            <a:br/>
            <a:br/>
            <a:r>
              <a:t>	</a:t>
            </a:r>
            <a:r>
              <a:rPr>
                <a:solidFill>
                  <a:srgbClr val="00A5A6"/>
                </a:solidFill>
              </a:rPr>
              <a:t>public</a:t>
            </a:r>
            <a:r>
              <a:t> </a:t>
            </a:r>
            <a:r>
              <a:rPr>
                <a:solidFill>
                  <a:srgbClr val="00A5A6"/>
                </a:solidFill>
              </a:rPr>
              <a:t>bool</a:t>
            </a:r>
            <a:r>
              <a:t> IsPressed()</a:t>
            </a:r>
            <a:br/>
            <a:r>
              <a:t>	{</a:t>
            </a:r>
            <a:br/>
            <a:r>
              <a:t>		</a:t>
            </a:r>
            <a:r>
              <a:rPr>
                <a:solidFill>
                  <a:srgbClr val="00A5A6"/>
                </a:solidFill>
              </a:rPr>
              <a:t>return</a:t>
            </a:r>
            <a:r>
              <a:t> pressed;</a:t>
            </a:r>
            <a:br/>
            <a:r>
              <a:t>	}</a:t>
            </a:r>
            <a:br/>
            <a:br/>
            <a:r>
              <a:t>	</a:t>
            </a:r>
            <a:r>
              <a:rPr>
                <a:solidFill>
                  <a:srgbClr val="00A5A6"/>
                </a:solidFill>
              </a:rPr>
              <a:t>public</a:t>
            </a:r>
            <a:r>
              <a:t> </a:t>
            </a:r>
            <a:r>
              <a:rPr>
                <a:solidFill>
                  <a:srgbClr val="00A5A6"/>
                </a:solidFill>
              </a:rPr>
              <a:t>void</a:t>
            </a:r>
            <a:r>
              <a:t> Enable(</a:t>
            </a:r>
            <a:r>
              <a:rPr>
                <a:solidFill>
                  <a:srgbClr val="00A5A6"/>
                </a:solidFill>
              </a:rPr>
              <a:t>bool</a:t>
            </a:r>
            <a:r>
              <a:t> enable)</a:t>
            </a:r>
            <a:br/>
            <a:r>
              <a:t>	{</a:t>
            </a:r>
            <a:br/>
            <a:r>
              <a:t>		isEnabled = enable;</a:t>
            </a:r>
            <a:br/>
            <a:r>
              <a:t>	}</a:t>
            </a:r>
            <a:br/>
            <a:r>
              <a:t>}</a:t>
            </a:r>
            <a:b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标题 2"/>
          <p:cNvSpPr txBox="1"/>
          <p:nvPr>
            <p:ph type="title"/>
          </p:nvPr>
        </p:nvSpPr>
        <p:spPr>
          <a:prstGeom prst="rect">
            <a:avLst/>
          </a:prstGeom>
        </p:spPr>
        <p:txBody>
          <a:bodyPr/>
          <a:lstStyle>
            <a:lvl1pPr>
              <a:defRPr sz="6000"/>
            </a:lvl1pPr>
          </a:lstStyle>
          <a:p>
            <a:pPr/>
            <a:r>
              <a:t>六、软件测试</a:t>
            </a:r>
          </a:p>
        </p:txBody>
      </p:sp>
      <p:pic>
        <p:nvPicPr>
          <p:cNvPr id="159" name="内容占位符 3" descr="内容占位符 3"/>
          <p:cNvPicPr>
            <a:picLocks noChangeAspect="1"/>
          </p:cNvPicPr>
          <p:nvPr/>
        </p:nvPicPr>
        <p:blipFill>
          <a:blip r:embed="rId2">
            <a:extLst/>
          </a:blip>
          <a:srcRect l="0" t="0" r="0" b="18780"/>
          <a:stretch>
            <a:fillRect/>
          </a:stretch>
        </p:blipFill>
        <p:spPr>
          <a:xfrm>
            <a:off x="827583" y="1916832"/>
            <a:ext cx="7115135" cy="3096344"/>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标题 3"/>
          <p:cNvSpPr txBox="1"/>
          <p:nvPr>
            <p:ph type="title"/>
          </p:nvPr>
        </p:nvSpPr>
        <p:spPr>
          <a:xfrm>
            <a:off x="457199" y="632935"/>
            <a:ext cx="3946916" cy="738665"/>
          </a:xfrm>
          <a:prstGeom prst="rect">
            <a:avLst/>
          </a:prstGeom>
        </p:spPr>
        <p:txBody>
          <a:bodyPr/>
          <a:lstStyle/>
          <a:p>
            <a:pPr defTabSz="795527">
              <a:defRPr b="1" spc="-87" sz="3654">
                <a:ln w="2422">
                  <a:solidFill>
                    <a:srgbClr val="3C4421">
                      <a:alpha val="25000"/>
                    </a:srgbClr>
                  </a:solidFill>
                </a:ln>
              </a:defRPr>
            </a:pPr>
            <a:r>
              <a:t>6.1</a:t>
            </a:r>
            <a:r>
              <a:t>单元测试用例</a:t>
            </a:r>
          </a:p>
        </p:txBody>
      </p:sp>
      <p:pic>
        <p:nvPicPr>
          <p:cNvPr id="162" name="Picture 2" descr="Picture 2"/>
          <p:cNvPicPr>
            <a:picLocks noChangeAspect="1"/>
          </p:cNvPicPr>
          <p:nvPr/>
        </p:nvPicPr>
        <p:blipFill>
          <a:blip r:embed="rId2">
            <a:extLst/>
          </a:blip>
          <a:stretch>
            <a:fillRect/>
          </a:stretch>
        </p:blipFill>
        <p:spPr>
          <a:xfrm>
            <a:off x="467545" y="1700808"/>
            <a:ext cx="8064897" cy="3393783"/>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64" name="内容占位符 5"/>
          <p:cNvGraphicFramePr/>
          <p:nvPr/>
        </p:nvGraphicFramePr>
        <p:xfrm>
          <a:off x="755576" y="404662"/>
          <a:ext cx="7704857" cy="590466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567683"/>
                <a:gridCol w="2568587"/>
                <a:gridCol w="2568587"/>
              </a:tblGrid>
              <a:tr h="347333">
                <a:tc gridSpan="3">
                  <a:txBody>
                    <a:bodyPr/>
                    <a:lstStyle/>
                    <a:p>
                      <a:pPr algn="just">
                        <a:defRPr>
                          <a:uFill>
                            <a:solidFill>
                              <a:srgbClr val="000000"/>
                            </a:solidFill>
                          </a:uFill>
                        </a:defRPr>
                      </a:pPr>
                      <a:r>
                        <a:t>测试模块：注册</a:t>
                      </a:r>
                    </a:p>
                  </a:txBody>
                  <a:tcPr marL="0" marR="0" marT="0" marB="0" anchor="t" anchorCtr="0" horzOverflow="overflow"/>
                </a:tc>
                <a:tc hMerge="1">
                  <a:tcPr/>
                </a:tc>
                <a:tc hMerge="1">
                  <a:tcPr/>
                </a:tc>
              </a:tr>
              <a:tr h="347333">
                <a:tc gridSpan="3">
                  <a:txBody>
                    <a:bodyPr/>
                    <a:lstStyle/>
                    <a:p>
                      <a:pPr algn="just">
                        <a:defRPr b="1">
                          <a:solidFill>
                            <a:srgbClr val="FFFFFF"/>
                          </a:solidFill>
                          <a:uFill>
                            <a:solidFill>
                              <a:srgbClr val="000000"/>
                            </a:solidFill>
                          </a:uFill>
                        </a:defRPr>
                      </a:pPr>
                      <a:r>
                        <a:t>标识符：</a:t>
                      </a:r>
                      <a:r>
                        <a:t>1</a:t>
                      </a:r>
                    </a:p>
                  </a:txBody>
                  <a:tcPr marL="0" marR="0" marT="0" marB="0" anchor="t" anchorCtr="0" horzOverflow="overflow">
                    <a:solidFill>
                      <a:schemeClr val="accent1"/>
                    </a:solidFill>
                  </a:tcPr>
                </a:tc>
                <a:tc hMerge="1">
                  <a:tcPr/>
                </a:tc>
                <a:tc hMerge="1">
                  <a:tcPr/>
                </a:tc>
              </a:tr>
              <a:tr h="694666">
                <a:tc gridSpan="3">
                  <a:txBody>
                    <a:bodyPr/>
                    <a:lstStyle/>
                    <a:p>
                      <a:pPr algn="just">
                        <a:defRPr b="1">
                          <a:solidFill>
                            <a:srgbClr val="FFFFFF"/>
                          </a:solidFill>
                          <a:uFill>
                            <a:solidFill>
                              <a:srgbClr val="000000"/>
                            </a:solidFill>
                          </a:uFill>
                        </a:defRPr>
                      </a:pPr>
                      <a:r>
                        <a:t>测试项：用户在注册账号时分别输入：不存在且符合格式的用户名、存在的用户名、不存在但不符合格式的用户名、符合格式的密码、不符合格式的密码、两次输入不一致的密码</a:t>
                      </a:r>
                    </a:p>
                  </a:txBody>
                  <a:tcPr marL="0" marR="0" marT="0" marB="0" anchor="t" anchorCtr="0" horzOverflow="overflow">
                    <a:solidFill>
                      <a:schemeClr val="accent1"/>
                    </a:solidFill>
                  </a:tcPr>
                </a:tc>
                <a:tc hMerge="1">
                  <a:tcPr/>
                </a:tc>
                <a:tc hMerge="1">
                  <a:tcPr/>
                </a:tc>
              </a:tr>
              <a:tr h="347333">
                <a:tc gridSpan="3">
                  <a:txBody>
                    <a:bodyPr/>
                    <a:lstStyle/>
                    <a:p>
                      <a:pPr algn="just">
                        <a:defRPr b="1">
                          <a:solidFill>
                            <a:srgbClr val="FFFFFF"/>
                          </a:solidFill>
                          <a:uFill>
                            <a:solidFill>
                              <a:srgbClr val="000000"/>
                            </a:solidFill>
                          </a:uFill>
                        </a:defRPr>
                      </a:pPr>
                      <a:r>
                        <a:t>测试环境：</a:t>
                      </a:r>
                      <a:r>
                        <a:t>Windows10</a:t>
                      </a:r>
                    </a:p>
                  </a:txBody>
                  <a:tcPr marL="0" marR="0" marT="0" marB="0" anchor="t" anchorCtr="0" horzOverflow="overflow">
                    <a:solidFill>
                      <a:schemeClr val="accent1"/>
                    </a:solidFill>
                  </a:tcPr>
                </a:tc>
                <a:tc hMerge="1">
                  <a:tcPr/>
                </a:tc>
                <a:tc hMerge="1">
                  <a:tcPr/>
                </a:tc>
              </a:tr>
              <a:tr h="347333">
                <a:tc gridSpan="3">
                  <a:txBody>
                    <a:bodyPr/>
                    <a:lstStyle/>
                    <a:p>
                      <a:pPr algn="just">
                        <a:defRPr b="1">
                          <a:solidFill>
                            <a:srgbClr val="FFFFFF"/>
                          </a:solidFill>
                          <a:uFill>
                            <a:solidFill>
                              <a:srgbClr val="000000"/>
                            </a:solidFill>
                          </a:uFill>
                        </a:defRPr>
                      </a:pPr>
                      <a:r>
                        <a:t>前置条件：</a:t>
                      </a:r>
                      <a:r>
                        <a:t>APP</a:t>
                      </a:r>
                      <a:r>
                        <a:t>相关数据库等其他运行环境正常</a:t>
                      </a:r>
                    </a:p>
                  </a:txBody>
                  <a:tcPr marL="0" marR="0" marT="0" marB="0" anchor="t" anchorCtr="0" horzOverflow="overflow">
                    <a:solidFill>
                      <a:schemeClr val="accent1"/>
                    </a:solidFill>
                  </a:tcPr>
                </a:tc>
                <a:tc hMerge="1">
                  <a:tcPr/>
                </a:tc>
                <a:tc hMerge="1">
                  <a:tcPr/>
                </a:tc>
              </a:tr>
              <a:tr h="1041998">
                <a:tc gridSpan="3">
                  <a:txBody>
                    <a:bodyPr/>
                    <a:lstStyle/>
                    <a:p>
                      <a:pPr algn="just">
                        <a:defRPr b="1">
                          <a:solidFill>
                            <a:srgbClr val="FFFFFF"/>
                          </a:solidFill>
                          <a:uFill>
                            <a:solidFill>
                              <a:srgbClr val="000000"/>
                            </a:solidFill>
                          </a:uFill>
                        </a:defRPr>
                      </a:pPr>
                      <a:r>
                        <a:t>操作步骤：</a:t>
                      </a:r>
                    </a:p>
                    <a:p>
                      <a:pPr algn="just">
                        <a:defRPr b="1">
                          <a:solidFill>
                            <a:srgbClr val="FFFFFF"/>
                          </a:solidFill>
                          <a:uFill>
                            <a:solidFill>
                              <a:srgbClr val="000000"/>
                            </a:solidFill>
                          </a:uFill>
                        </a:defRPr>
                      </a:pPr>
                      <a:r>
                        <a:t>1.</a:t>
                      </a:r>
                      <a:r>
                        <a:t>点击用户注册界面开始进行注册</a:t>
                      </a:r>
                    </a:p>
                    <a:p>
                      <a:pPr algn="just">
                        <a:defRPr b="1">
                          <a:solidFill>
                            <a:srgbClr val="FFFFFF"/>
                          </a:solidFill>
                          <a:uFill>
                            <a:solidFill>
                              <a:srgbClr val="000000"/>
                            </a:solidFill>
                          </a:uFill>
                        </a:defRPr>
                      </a:pPr>
                      <a:r>
                        <a:t>2.</a:t>
                      </a:r>
                      <a:r>
                        <a:t>输入相关信息完成注册</a:t>
                      </a:r>
                    </a:p>
                  </a:txBody>
                  <a:tcPr marL="0" marR="0" marT="0" marB="0" anchor="t" anchorCtr="0" horzOverflow="overflow">
                    <a:solidFill>
                      <a:schemeClr val="accent1"/>
                    </a:solidFill>
                  </a:tcPr>
                </a:tc>
                <a:tc hMerge="1">
                  <a:tcPr/>
                </a:tc>
                <a:tc hMerge="1">
                  <a:tcPr/>
                </a:tc>
              </a:tr>
              <a:tr h="347333">
                <a:tc>
                  <a:txBody>
                    <a:bodyPr/>
                    <a:lstStyle/>
                    <a:p>
                      <a:pPr algn="just">
                        <a:defRPr b="1">
                          <a:solidFill>
                            <a:srgbClr val="FFFFFF"/>
                          </a:solidFill>
                          <a:uFill>
                            <a:solidFill>
                              <a:srgbClr val="000000"/>
                            </a:solidFill>
                          </a:uFill>
                        </a:defRPr>
                      </a:pPr>
                      <a:r>
                        <a:t>输入数据</a:t>
                      </a:r>
                    </a:p>
                  </a:txBody>
                  <a:tcPr marL="0" marR="0" marT="0" marB="0" anchor="t" anchorCtr="0" horzOverflow="overflow">
                    <a:solidFill>
                      <a:schemeClr val="accent1"/>
                    </a:solidFill>
                  </a:tcPr>
                </a:tc>
                <a:tc>
                  <a:txBody>
                    <a:bodyPr/>
                    <a:lstStyle/>
                    <a:p>
                      <a:pPr algn="just">
                        <a:defRPr>
                          <a:uFill>
                            <a:solidFill>
                              <a:srgbClr val="000000"/>
                            </a:solidFill>
                          </a:uFill>
                        </a:defRPr>
                      </a:pPr>
                      <a:r>
                        <a:t>期望输出</a:t>
                      </a:r>
                    </a:p>
                  </a:txBody>
                  <a:tcPr marL="0" marR="0" marT="0" marB="0" anchor="t" anchorCtr="0" horzOverflow="overflow"/>
                </a:tc>
                <a:tc>
                  <a:txBody>
                    <a:bodyPr/>
                    <a:lstStyle/>
                    <a:p>
                      <a:pPr algn="just">
                        <a:defRPr>
                          <a:uFill>
                            <a:solidFill>
                              <a:srgbClr val="000000"/>
                            </a:solidFill>
                          </a:uFill>
                        </a:defRPr>
                      </a:pPr>
                      <a:r>
                        <a:t>实际结果</a:t>
                      </a:r>
                    </a:p>
                  </a:txBody>
                  <a:tcPr marL="0" marR="0" marT="0" marB="0" anchor="t" anchorCtr="0" horzOverflow="overflow"/>
                </a:tc>
              </a:tr>
              <a:tr h="347333">
                <a:tc>
                  <a:txBody>
                    <a:bodyPr/>
                    <a:lstStyle/>
                    <a:p>
                      <a:pPr algn="just">
                        <a:defRPr b="1">
                          <a:solidFill>
                            <a:srgbClr val="FFFFFF"/>
                          </a:solidFill>
                          <a:uFill>
                            <a:solidFill>
                              <a:srgbClr val="000000"/>
                            </a:solidFill>
                          </a:uFill>
                        </a:defRPr>
                      </a:pPr>
                      <a:r>
                        <a:t>不存在且符合各式的用户名</a:t>
                      </a:r>
                    </a:p>
                  </a:txBody>
                  <a:tcPr marL="0" marR="0" marT="0" marB="0" anchor="t" anchorCtr="0" horzOverflow="overflow">
                    <a:solidFill>
                      <a:schemeClr val="accent1"/>
                    </a:solidFill>
                  </a:tcPr>
                </a:tc>
                <a:tc>
                  <a:txBody>
                    <a:bodyPr/>
                    <a:lstStyle/>
                    <a:p>
                      <a:pPr algn="just">
                        <a:defRPr>
                          <a:uFill>
                            <a:solidFill>
                              <a:srgbClr val="000000"/>
                            </a:solidFill>
                          </a:uFill>
                        </a:defRPr>
                      </a:pPr>
                      <a:r>
                        <a:t>提示：该账号可用</a:t>
                      </a:r>
                    </a:p>
                  </a:txBody>
                  <a:tcPr marL="0" marR="0" marT="0" marB="0" anchor="t" anchorCtr="0" horzOverflow="overflow"/>
                </a:tc>
                <a:tc>
                  <a:txBody>
                    <a:bodyPr/>
                    <a:lstStyle/>
                    <a:p>
                      <a:pPr algn="just">
                        <a:defRPr>
                          <a:uFill>
                            <a:solidFill>
                              <a:srgbClr val="000000"/>
                            </a:solidFill>
                          </a:uFill>
                        </a:defRPr>
                      </a:pPr>
                      <a:r>
                        <a:t>提示：该账号可用</a:t>
                      </a:r>
                    </a:p>
                  </a:txBody>
                  <a:tcPr marL="0" marR="0" marT="0" marB="0" anchor="t" anchorCtr="0" horzOverflow="overflow"/>
                </a:tc>
              </a:tr>
              <a:tr h="347333">
                <a:tc>
                  <a:txBody>
                    <a:bodyPr/>
                    <a:lstStyle/>
                    <a:p>
                      <a:pPr algn="just">
                        <a:defRPr b="1">
                          <a:solidFill>
                            <a:srgbClr val="FFFFFF"/>
                          </a:solidFill>
                          <a:uFill>
                            <a:solidFill>
                              <a:srgbClr val="000000"/>
                            </a:solidFill>
                          </a:uFill>
                        </a:defRPr>
                      </a:pPr>
                      <a:r>
                        <a:t>存在的用户名</a:t>
                      </a:r>
                    </a:p>
                  </a:txBody>
                  <a:tcPr marL="0" marR="0" marT="0" marB="0" anchor="t" anchorCtr="0" horzOverflow="overflow">
                    <a:solidFill>
                      <a:schemeClr val="accent1"/>
                    </a:solidFill>
                  </a:tcPr>
                </a:tc>
                <a:tc>
                  <a:txBody>
                    <a:bodyPr/>
                    <a:lstStyle/>
                    <a:p>
                      <a:pPr algn="just">
                        <a:defRPr>
                          <a:uFill>
                            <a:solidFill>
                              <a:srgbClr val="000000"/>
                            </a:solidFill>
                          </a:uFill>
                        </a:defRPr>
                      </a:pPr>
                      <a:r>
                        <a:t>提示：该账号已存在</a:t>
                      </a:r>
                    </a:p>
                  </a:txBody>
                  <a:tcPr marL="0" marR="0" marT="0" marB="0" anchor="t" anchorCtr="0" horzOverflow="overflow"/>
                </a:tc>
                <a:tc>
                  <a:txBody>
                    <a:bodyPr/>
                    <a:lstStyle/>
                    <a:p>
                      <a:pPr algn="just">
                        <a:defRPr>
                          <a:uFill>
                            <a:solidFill>
                              <a:srgbClr val="000000"/>
                            </a:solidFill>
                          </a:uFill>
                        </a:defRPr>
                      </a:pPr>
                      <a:r>
                        <a:t>提示：该账号已存在</a:t>
                      </a:r>
                    </a:p>
                  </a:txBody>
                  <a:tcPr marL="0" marR="0" marT="0" marB="0" anchor="t" anchorCtr="0" horzOverflow="overflow"/>
                </a:tc>
              </a:tr>
              <a:tr h="694666">
                <a:tc>
                  <a:txBody>
                    <a:bodyPr/>
                    <a:lstStyle/>
                    <a:p>
                      <a:pPr algn="just">
                        <a:defRPr b="1">
                          <a:solidFill>
                            <a:srgbClr val="FFFFFF"/>
                          </a:solidFill>
                          <a:uFill>
                            <a:solidFill>
                              <a:srgbClr val="000000"/>
                            </a:solidFill>
                          </a:uFill>
                        </a:defRPr>
                      </a:pPr>
                      <a:r>
                        <a:t>不存在但不符合格式的用户名</a:t>
                      </a:r>
                    </a:p>
                  </a:txBody>
                  <a:tcPr marL="0" marR="0" marT="0" marB="0" anchor="t" anchorCtr="0" horzOverflow="overflow">
                    <a:solidFill>
                      <a:schemeClr val="accent1"/>
                    </a:solidFill>
                  </a:tcPr>
                </a:tc>
                <a:tc>
                  <a:txBody>
                    <a:bodyPr/>
                    <a:lstStyle/>
                    <a:p>
                      <a:pPr algn="just">
                        <a:defRPr>
                          <a:uFill>
                            <a:solidFill>
                              <a:srgbClr val="000000"/>
                            </a:solidFill>
                          </a:uFill>
                        </a:defRPr>
                      </a:pPr>
                      <a:r>
                        <a:t>提示：账号长度应在</a:t>
                      </a:r>
                      <a:r>
                        <a:t>5-13</a:t>
                      </a:r>
                      <a:r>
                        <a:t>位！</a:t>
                      </a:r>
                    </a:p>
                  </a:txBody>
                  <a:tcPr marL="0" marR="0" marT="0" marB="0" anchor="t" anchorCtr="0" horzOverflow="overflow"/>
                </a:tc>
                <a:tc>
                  <a:txBody>
                    <a:bodyPr/>
                    <a:lstStyle/>
                    <a:p>
                      <a:pPr algn="just">
                        <a:defRPr>
                          <a:uFill>
                            <a:solidFill>
                              <a:srgbClr val="000000"/>
                            </a:solidFill>
                          </a:uFill>
                        </a:defRPr>
                      </a:pPr>
                      <a:r>
                        <a:t>提示：账号长度应在</a:t>
                      </a:r>
                      <a:r>
                        <a:t>5-13</a:t>
                      </a:r>
                      <a:r>
                        <a:t>位！</a:t>
                      </a:r>
                    </a:p>
                  </a:txBody>
                  <a:tcPr marL="0" marR="0" marT="0" marB="0" anchor="t" anchorCtr="0" horzOverflow="overflow"/>
                </a:tc>
              </a:tr>
              <a:tr h="347333">
                <a:tc>
                  <a:txBody>
                    <a:bodyPr/>
                    <a:lstStyle/>
                    <a:p>
                      <a:pPr algn="just">
                        <a:defRPr b="1">
                          <a:solidFill>
                            <a:srgbClr val="FFFFFF"/>
                          </a:solidFill>
                          <a:uFill>
                            <a:solidFill>
                              <a:srgbClr val="000000"/>
                            </a:solidFill>
                          </a:uFill>
                        </a:defRPr>
                      </a:pPr>
                      <a:r>
                        <a:t>符合格式的密码</a:t>
                      </a:r>
                    </a:p>
                  </a:txBody>
                  <a:tcPr marL="0" marR="0" marT="0" marB="0" anchor="t" anchorCtr="0" horzOverflow="overflow">
                    <a:solidFill>
                      <a:schemeClr val="accent1"/>
                    </a:solidFill>
                  </a:tcPr>
                </a:tc>
                <a:tc>
                  <a:txBody>
                    <a:bodyPr/>
                    <a:lstStyle/>
                    <a:p>
                      <a:pPr algn="just">
                        <a:defRPr>
                          <a:uFill>
                            <a:solidFill>
                              <a:srgbClr val="000000"/>
                            </a:solidFill>
                          </a:uFill>
                        </a:defRPr>
                      </a:pPr>
                      <a:r>
                        <a:t>提示：该密码可用</a:t>
                      </a:r>
                    </a:p>
                  </a:txBody>
                  <a:tcPr marL="0" marR="0" marT="0" marB="0" anchor="t" anchorCtr="0" horzOverflow="overflow"/>
                </a:tc>
                <a:tc>
                  <a:txBody>
                    <a:bodyPr/>
                    <a:lstStyle/>
                    <a:p>
                      <a:pPr algn="just">
                        <a:defRPr>
                          <a:uFill>
                            <a:solidFill>
                              <a:srgbClr val="000000"/>
                            </a:solidFill>
                          </a:uFill>
                        </a:defRPr>
                      </a:pPr>
                      <a:r>
                        <a:t>提示：该密码可用</a:t>
                      </a:r>
                    </a:p>
                  </a:txBody>
                  <a:tcPr marL="0" marR="0" marT="0" marB="0" anchor="t" anchorCtr="0" horzOverflow="overflow"/>
                </a:tc>
              </a:tr>
              <a:tr h="347333">
                <a:tc>
                  <a:txBody>
                    <a:bodyPr/>
                    <a:lstStyle/>
                    <a:p>
                      <a:pPr algn="just">
                        <a:defRPr b="1">
                          <a:solidFill>
                            <a:srgbClr val="FFFFFF"/>
                          </a:solidFill>
                          <a:uFill>
                            <a:solidFill>
                              <a:srgbClr val="000000"/>
                            </a:solidFill>
                          </a:uFill>
                        </a:defRPr>
                      </a:pPr>
                      <a:r>
                        <a:t>不符合格式的密码</a:t>
                      </a:r>
                    </a:p>
                  </a:txBody>
                  <a:tcPr marL="0" marR="0" marT="0" marB="0" anchor="t" anchorCtr="0" horzOverflow="overflow">
                    <a:solidFill>
                      <a:schemeClr val="accent1"/>
                    </a:solidFill>
                  </a:tcPr>
                </a:tc>
                <a:tc>
                  <a:txBody>
                    <a:bodyPr/>
                    <a:lstStyle/>
                    <a:p>
                      <a:pPr algn="just">
                        <a:defRPr>
                          <a:uFill>
                            <a:solidFill>
                              <a:srgbClr val="000000"/>
                            </a:solidFill>
                          </a:uFill>
                        </a:defRPr>
                      </a:pPr>
                      <a:r>
                        <a:t>提示：密码长度应在</a:t>
                      </a:r>
                      <a:r>
                        <a:t>5-13</a:t>
                      </a:r>
                      <a:r>
                        <a:t>位！</a:t>
                      </a:r>
                    </a:p>
                  </a:txBody>
                  <a:tcPr marL="0" marR="0" marT="0" marB="0" anchor="t" anchorCtr="0" horzOverflow="overflow"/>
                </a:tc>
                <a:tc>
                  <a:txBody>
                    <a:bodyPr/>
                    <a:lstStyle/>
                    <a:p>
                      <a:pPr algn="just">
                        <a:defRPr>
                          <a:uFill>
                            <a:solidFill>
                              <a:srgbClr val="000000"/>
                            </a:solidFill>
                          </a:uFill>
                        </a:defRPr>
                      </a:pPr>
                      <a:r>
                        <a:t>提示：密码长度应在</a:t>
                      </a:r>
                      <a:r>
                        <a:t>5-13</a:t>
                      </a:r>
                      <a:r>
                        <a:t>位！</a:t>
                      </a:r>
                    </a:p>
                  </a:txBody>
                  <a:tcPr marL="0" marR="0" marT="0" marB="0" anchor="t" anchorCtr="0" horzOverflow="overflow"/>
                </a:tc>
              </a:tr>
              <a:tr h="347333">
                <a:tc>
                  <a:txBody>
                    <a:bodyPr/>
                    <a:lstStyle/>
                    <a:p>
                      <a:pPr algn="just">
                        <a:defRPr b="1">
                          <a:solidFill>
                            <a:srgbClr val="FFFFFF"/>
                          </a:solidFill>
                          <a:uFill>
                            <a:solidFill>
                              <a:srgbClr val="000000"/>
                            </a:solidFill>
                          </a:uFill>
                        </a:defRPr>
                      </a:pPr>
                      <a:r>
                        <a:t>两次输入不一致的密码</a:t>
                      </a:r>
                    </a:p>
                  </a:txBody>
                  <a:tcPr marL="0" marR="0" marT="0" marB="0" anchor="t" anchorCtr="0" horzOverflow="overflow">
                    <a:solidFill>
                      <a:schemeClr val="accent1"/>
                    </a:solidFill>
                  </a:tcPr>
                </a:tc>
                <a:tc>
                  <a:txBody>
                    <a:bodyPr/>
                    <a:lstStyle/>
                    <a:p>
                      <a:pPr algn="just">
                        <a:defRPr>
                          <a:uFill>
                            <a:solidFill>
                              <a:srgbClr val="000000"/>
                            </a:solidFill>
                          </a:uFill>
                        </a:defRPr>
                      </a:pPr>
                      <a:r>
                        <a:t>提示：两次密码应该一致！</a:t>
                      </a:r>
                    </a:p>
                  </a:txBody>
                  <a:tcPr marL="0" marR="0" marT="0" marB="0" anchor="t" anchorCtr="0" horzOverflow="overflow"/>
                </a:tc>
                <a:tc>
                  <a:txBody>
                    <a:bodyPr/>
                    <a:lstStyle/>
                    <a:p>
                      <a:pPr algn="just">
                        <a:defRPr>
                          <a:uFill>
                            <a:solidFill>
                              <a:srgbClr val="000000"/>
                            </a:solidFill>
                          </a:uFill>
                        </a:defRPr>
                      </a:pPr>
                      <a:r>
                        <a:t>提示：两次密码应该一致！</a:t>
                      </a:r>
                    </a:p>
                  </a:txBody>
                  <a:tcPr marL="0" marR="0" marT="0" marB="0" anchor="t" anchorCtr="0" horzOverflow="overflow"/>
                </a:tc>
              </a:tr>
            </a:tbl>
          </a:graphicData>
        </a:graphic>
      </p:graphicFrame>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66" name="内容占位符 3"/>
          <p:cNvGraphicFramePr/>
          <p:nvPr/>
        </p:nvGraphicFramePr>
        <p:xfrm>
          <a:off x="611560" y="404666"/>
          <a:ext cx="8208913" cy="6120679"/>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735662"/>
                <a:gridCol w="2736625"/>
                <a:gridCol w="2736625"/>
              </a:tblGrid>
              <a:tr h="408045">
                <a:tc gridSpan="3">
                  <a:txBody>
                    <a:bodyPr/>
                    <a:lstStyle/>
                    <a:p>
                      <a:pPr algn="just">
                        <a:defRPr sz="1800">
                          <a:uFill>
                            <a:solidFill>
                              <a:srgbClr val="000000"/>
                            </a:solidFill>
                          </a:uFill>
                        </a:defRPr>
                      </a:pPr>
                      <a:r>
                        <a:t>测试模块：登录</a:t>
                      </a:r>
                    </a:p>
                  </a:txBody>
                  <a:tcPr marL="0" marR="0" marT="0" marB="0" anchor="t" anchorCtr="0" horzOverflow="overflow"/>
                </a:tc>
                <a:tc hMerge="1">
                  <a:tcPr/>
                </a:tc>
                <a:tc hMerge="1">
                  <a:tcPr/>
                </a:tc>
              </a:tr>
              <a:tr h="408045">
                <a:tc gridSpan="3">
                  <a:txBody>
                    <a:bodyPr/>
                    <a:lstStyle/>
                    <a:p>
                      <a:pPr algn="just">
                        <a:defRPr b="1" sz="1800">
                          <a:solidFill>
                            <a:srgbClr val="FFFFFF"/>
                          </a:solidFill>
                          <a:uFill>
                            <a:solidFill>
                              <a:srgbClr val="000000"/>
                            </a:solidFill>
                          </a:uFill>
                        </a:defRPr>
                      </a:pPr>
                      <a:r>
                        <a:t>标识符：</a:t>
                      </a:r>
                      <a:r>
                        <a:t>2</a:t>
                      </a:r>
                    </a:p>
                  </a:txBody>
                  <a:tcPr marL="0" marR="0" marT="0" marB="0" anchor="t" anchorCtr="0" horzOverflow="overflow">
                    <a:solidFill>
                      <a:schemeClr val="accent1"/>
                    </a:solidFill>
                  </a:tcPr>
                </a:tc>
                <a:tc hMerge="1">
                  <a:tcPr/>
                </a:tc>
                <a:tc hMerge="1">
                  <a:tcPr/>
                </a:tc>
              </a:tr>
              <a:tr h="816091">
                <a:tc gridSpan="3">
                  <a:txBody>
                    <a:bodyPr/>
                    <a:lstStyle/>
                    <a:p>
                      <a:pPr algn="just">
                        <a:defRPr b="1" sz="1800">
                          <a:solidFill>
                            <a:srgbClr val="FFFFFF"/>
                          </a:solidFill>
                          <a:uFill>
                            <a:solidFill>
                              <a:srgbClr val="000000"/>
                            </a:solidFill>
                          </a:uFill>
                        </a:defRPr>
                      </a:pPr>
                      <a:r>
                        <a:t>测试项：用户在登录时分别输入：注册过且正确的账号密码、注册过但不正确的账号密码、空输入账号、空输入密码</a:t>
                      </a:r>
                    </a:p>
                  </a:txBody>
                  <a:tcPr marL="0" marR="0" marT="0" marB="0" anchor="t" anchorCtr="0" horzOverflow="overflow">
                    <a:solidFill>
                      <a:schemeClr val="accent1"/>
                    </a:solidFill>
                  </a:tcPr>
                </a:tc>
                <a:tc hMerge="1">
                  <a:tcPr/>
                </a:tc>
                <a:tc hMerge="1">
                  <a:tcPr/>
                </a:tc>
              </a:tr>
              <a:tr h="408045">
                <a:tc gridSpan="3">
                  <a:txBody>
                    <a:bodyPr/>
                    <a:lstStyle/>
                    <a:p>
                      <a:pPr algn="just">
                        <a:defRPr b="1" sz="1800">
                          <a:solidFill>
                            <a:srgbClr val="FFFFFF"/>
                          </a:solidFill>
                          <a:uFill>
                            <a:solidFill>
                              <a:srgbClr val="000000"/>
                            </a:solidFill>
                          </a:uFill>
                        </a:defRPr>
                      </a:pPr>
                      <a:r>
                        <a:t>测试环境：</a:t>
                      </a:r>
                      <a:r>
                        <a:t>Android8.0</a:t>
                      </a:r>
                    </a:p>
                  </a:txBody>
                  <a:tcPr marL="0" marR="0" marT="0" marB="0" anchor="t" anchorCtr="0" horzOverflow="overflow">
                    <a:solidFill>
                      <a:schemeClr val="accent1"/>
                    </a:solidFill>
                  </a:tcPr>
                </a:tc>
                <a:tc hMerge="1">
                  <a:tcPr/>
                </a:tc>
                <a:tc hMerge="1">
                  <a:tcPr/>
                </a:tc>
              </a:tr>
              <a:tr h="816091">
                <a:tc gridSpan="3">
                  <a:txBody>
                    <a:bodyPr/>
                    <a:lstStyle/>
                    <a:p>
                      <a:pPr algn="just">
                        <a:defRPr b="1" sz="1800">
                          <a:solidFill>
                            <a:srgbClr val="FFFFFF"/>
                          </a:solidFill>
                          <a:uFill>
                            <a:solidFill>
                              <a:srgbClr val="000000"/>
                            </a:solidFill>
                          </a:uFill>
                        </a:defRPr>
                      </a:pPr>
                      <a:r>
                        <a:t>前置条件：</a:t>
                      </a:r>
                      <a:r>
                        <a:t>APP</a:t>
                      </a:r>
                      <a:r>
                        <a:t>相关数据库等其他运行环境正常</a:t>
                      </a:r>
                    </a:p>
                    <a:p>
                      <a:pPr algn="just">
                        <a:defRPr b="1" sz="1800">
                          <a:solidFill>
                            <a:srgbClr val="FFFFFF"/>
                          </a:solidFill>
                          <a:uFill>
                            <a:solidFill>
                              <a:srgbClr val="000000"/>
                            </a:solidFill>
                          </a:uFill>
                        </a:defRPr>
                      </a:pPr>
                      <a:r>
                        <a:t>账号已完成相关注册</a:t>
                      </a:r>
                    </a:p>
                  </a:txBody>
                  <a:tcPr marL="0" marR="0" marT="0" marB="0" anchor="t" anchorCtr="0" horzOverflow="overflow">
                    <a:solidFill>
                      <a:schemeClr val="accent1"/>
                    </a:solidFill>
                  </a:tcPr>
                </a:tc>
                <a:tc hMerge="1">
                  <a:tcPr/>
                </a:tc>
                <a:tc hMerge="1">
                  <a:tcPr/>
                </a:tc>
              </a:tr>
              <a:tr h="1224136">
                <a:tc gridSpan="3">
                  <a:txBody>
                    <a:bodyPr/>
                    <a:lstStyle/>
                    <a:p>
                      <a:pPr algn="just">
                        <a:defRPr b="1" sz="1800">
                          <a:solidFill>
                            <a:srgbClr val="FFFFFF"/>
                          </a:solidFill>
                          <a:uFill>
                            <a:solidFill>
                              <a:srgbClr val="000000"/>
                            </a:solidFill>
                          </a:uFill>
                        </a:defRPr>
                      </a:pPr>
                      <a:r>
                        <a:t>操作步骤：</a:t>
                      </a:r>
                    </a:p>
                    <a:p>
                      <a:pPr algn="just">
                        <a:defRPr b="1" sz="1800">
                          <a:solidFill>
                            <a:srgbClr val="FFFFFF"/>
                          </a:solidFill>
                          <a:uFill>
                            <a:solidFill>
                              <a:srgbClr val="000000"/>
                            </a:solidFill>
                          </a:uFill>
                        </a:defRPr>
                      </a:pPr>
                      <a:r>
                        <a:t>1.</a:t>
                      </a:r>
                      <a:r>
                        <a:t>点击</a:t>
                      </a:r>
                      <a:r>
                        <a:t>APP</a:t>
                      </a:r>
                      <a:r>
                        <a:t>进入登录界面</a:t>
                      </a:r>
                    </a:p>
                    <a:p>
                      <a:pPr algn="just">
                        <a:defRPr b="1" sz="1800">
                          <a:solidFill>
                            <a:srgbClr val="FFFFFF"/>
                          </a:solidFill>
                          <a:uFill>
                            <a:solidFill>
                              <a:srgbClr val="000000"/>
                            </a:solidFill>
                          </a:uFill>
                        </a:defRPr>
                      </a:pPr>
                      <a:r>
                        <a:t>2.</a:t>
                      </a:r>
                      <a:r>
                        <a:t>输入相关信息完成登录</a:t>
                      </a:r>
                    </a:p>
                  </a:txBody>
                  <a:tcPr marL="0" marR="0" marT="0" marB="0" anchor="t" anchorCtr="0" horzOverflow="overflow">
                    <a:solidFill>
                      <a:schemeClr val="accent1"/>
                    </a:solidFill>
                  </a:tcPr>
                </a:tc>
                <a:tc hMerge="1">
                  <a:tcPr/>
                </a:tc>
                <a:tc hMerge="1">
                  <a:tcPr/>
                </a:tc>
              </a:tr>
              <a:tr h="408045">
                <a:tc>
                  <a:txBody>
                    <a:bodyPr/>
                    <a:lstStyle/>
                    <a:p>
                      <a:pPr algn="just">
                        <a:defRPr b="1" sz="1800">
                          <a:solidFill>
                            <a:srgbClr val="FFFFFF"/>
                          </a:solidFill>
                          <a:uFill>
                            <a:solidFill>
                              <a:srgbClr val="000000"/>
                            </a:solidFill>
                          </a:uFill>
                        </a:defRPr>
                      </a:pPr>
                      <a:r>
                        <a:t>输入数据</a:t>
                      </a:r>
                    </a:p>
                  </a:txBody>
                  <a:tcPr marL="0" marR="0" marT="0" marB="0" anchor="t" anchorCtr="0" horzOverflow="overflow">
                    <a:solidFill>
                      <a:schemeClr val="accent1"/>
                    </a:solidFill>
                  </a:tcPr>
                </a:tc>
                <a:tc>
                  <a:txBody>
                    <a:bodyPr/>
                    <a:lstStyle/>
                    <a:p>
                      <a:pPr algn="just">
                        <a:defRPr sz="1800">
                          <a:uFill>
                            <a:solidFill>
                              <a:srgbClr val="000000"/>
                            </a:solidFill>
                          </a:uFill>
                        </a:defRPr>
                      </a:pPr>
                      <a:r>
                        <a:t>期望输出</a:t>
                      </a:r>
                    </a:p>
                  </a:txBody>
                  <a:tcPr marL="0" marR="0" marT="0" marB="0" anchor="t" anchorCtr="0" horzOverflow="overflow"/>
                </a:tc>
                <a:tc>
                  <a:txBody>
                    <a:bodyPr/>
                    <a:lstStyle/>
                    <a:p>
                      <a:pPr algn="just">
                        <a:defRPr sz="1800">
                          <a:uFill>
                            <a:solidFill>
                              <a:srgbClr val="000000"/>
                            </a:solidFill>
                          </a:uFill>
                        </a:defRPr>
                      </a:pPr>
                      <a:r>
                        <a:t>实际结果</a:t>
                      </a:r>
                    </a:p>
                  </a:txBody>
                  <a:tcPr marL="0" marR="0" marT="0" marB="0" anchor="t" anchorCtr="0" horzOverflow="overflow"/>
                </a:tc>
              </a:tr>
              <a:tr h="408045">
                <a:tc>
                  <a:txBody>
                    <a:bodyPr/>
                    <a:lstStyle/>
                    <a:p>
                      <a:pPr algn="just">
                        <a:defRPr b="1" sz="1800">
                          <a:solidFill>
                            <a:srgbClr val="FFFFFF"/>
                          </a:solidFill>
                          <a:uFill>
                            <a:solidFill>
                              <a:srgbClr val="000000"/>
                            </a:solidFill>
                          </a:uFill>
                        </a:defRPr>
                      </a:pPr>
                      <a:r>
                        <a:t>注册过且正确的账号密码</a:t>
                      </a:r>
                    </a:p>
                  </a:txBody>
                  <a:tcPr marL="0" marR="0" marT="0" marB="0" anchor="t" anchorCtr="0" horzOverflow="overflow">
                    <a:solidFill>
                      <a:schemeClr val="accent1"/>
                    </a:solidFill>
                  </a:tcPr>
                </a:tc>
                <a:tc>
                  <a:txBody>
                    <a:bodyPr/>
                    <a:lstStyle/>
                    <a:p>
                      <a:pPr algn="just">
                        <a:defRPr sz="1800">
                          <a:uFill>
                            <a:solidFill>
                              <a:srgbClr val="000000"/>
                            </a:solidFill>
                          </a:uFill>
                        </a:defRPr>
                      </a:pPr>
                      <a:r>
                        <a:t>提示：登录成功！</a:t>
                      </a:r>
                    </a:p>
                  </a:txBody>
                  <a:tcPr marL="0" marR="0" marT="0" marB="0" anchor="t" anchorCtr="0" horzOverflow="overflow"/>
                </a:tc>
                <a:tc>
                  <a:txBody>
                    <a:bodyPr/>
                    <a:lstStyle/>
                    <a:p>
                      <a:pPr algn="just">
                        <a:defRPr sz="1800">
                          <a:uFill>
                            <a:solidFill>
                              <a:srgbClr val="000000"/>
                            </a:solidFill>
                          </a:uFill>
                        </a:defRPr>
                      </a:pPr>
                      <a:r>
                        <a:t>提示：登录成功！</a:t>
                      </a:r>
                    </a:p>
                  </a:txBody>
                  <a:tcPr marL="0" marR="0" marT="0" marB="0" anchor="t" anchorCtr="0" horzOverflow="overflow"/>
                </a:tc>
              </a:tr>
              <a:tr h="408045">
                <a:tc>
                  <a:txBody>
                    <a:bodyPr/>
                    <a:lstStyle/>
                    <a:p>
                      <a:pPr algn="just">
                        <a:defRPr b="1" sz="1800">
                          <a:solidFill>
                            <a:srgbClr val="FFFFFF"/>
                          </a:solidFill>
                          <a:uFill>
                            <a:solidFill>
                              <a:srgbClr val="000000"/>
                            </a:solidFill>
                          </a:uFill>
                        </a:defRPr>
                      </a:pPr>
                      <a:r>
                        <a:t>注册过但不正确的账号密码</a:t>
                      </a:r>
                    </a:p>
                  </a:txBody>
                  <a:tcPr marL="0" marR="0" marT="0" marB="0" anchor="t" anchorCtr="0" horzOverflow="overflow">
                    <a:solidFill>
                      <a:schemeClr val="accent1"/>
                    </a:solidFill>
                  </a:tcPr>
                </a:tc>
                <a:tc>
                  <a:txBody>
                    <a:bodyPr/>
                    <a:lstStyle/>
                    <a:p>
                      <a:pPr algn="just">
                        <a:defRPr sz="1800">
                          <a:uFill>
                            <a:solidFill>
                              <a:srgbClr val="000000"/>
                            </a:solidFill>
                          </a:uFill>
                        </a:defRPr>
                      </a:pPr>
                      <a:r>
                        <a:t>提示：账号或密码错误</a:t>
                      </a:r>
                      <a:r>
                        <a:t>!</a:t>
                      </a:r>
                    </a:p>
                  </a:txBody>
                  <a:tcPr marL="0" marR="0" marT="0" marB="0" anchor="t" anchorCtr="0" horzOverflow="overflow"/>
                </a:tc>
                <a:tc>
                  <a:txBody>
                    <a:bodyPr/>
                    <a:lstStyle/>
                    <a:p>
                      <a:pPr algn="just">
                        <a:defRPr sz="1800">
                          <a:uFill>
                            <a:solidFill>
                              <a:srgbClr val="000000"/>
                            </a:solidFill>
                          </a:uFill>
                        </a:defRPr>
                      </a:pPr>
                      <a:r>
                        <a:t>提示：账号或密码错误</a:t>
                      </a:r>
                    </a:p>
                  </a:txBody>
                  <a:tcPr marL="0" marR="0" marT="0" marB="0" anchor="t" anchorCtr="0" horzOverflow="overflow"/>
                </a:tc>
              </a:tr>
              <a:tr h="408045">
                <a:tc>
                  <a:txBody>
                    <a:bodyPr/>
                    <a:lstStyle/>
                    <a:p>
                      <a:pPr algn="just">
                        <a:defRPr b="1" sz="1800">
                          <a:solidFill>
                            <a:srgbClr val="FFFFFF"/>
                          </a:solidFill>
                          <a:uFill>
                            <a:solidFill>
                              <a:srgbClr val="000000"/>
                            </a:solidFill>
                          </a:uFill>
                        </a:defRPr>
                      </a:pPr>
                      <a:r>
                        <a:t>空输入账号</a:t>
                      </a:r>
                    </a:p>
                  </a:txBody>
                  <a:tcPr marL="0" marR="0" marT="0" marB="0" anchor="t" anchorCtr="0" horzOverflow="overflow">
                    <a:solidFill>
                      <a:schemeClr val="accent1"/>
                    </a:solidFill>
                  </a:tcPr>
                </a:tc>
                <a:tc>
                  <a:txBody>
                    <a:bodyPr/>
                    <a:lstStyle/>
                    <a:p>
                      <a:pPr algn="just">
                        <a:defRPr sz="1800">
                          <a:uFill>
                            <a:solidFill>
                              <a:srgbClr val="000000"/>
                            </a:solidFill>
                          </a:uFill>
                        </a:defRPr>
                      </a:pPr>
                      <a:r>
                        <a:t>提示：账号密码不能为空！</a:t>
                      </a:r>
                    </a:p>
                  </a:txBody>
                  <a:tcPr marL="0" marR="0" marT="0" marB="0" anchor="t" anchorCtr="0" horzOverflow="overflow"/>
                </a:tc>
                <a:tc>
                  <a:txBody>
                    <a:bodyPr/>
                    <a:lstStyle/>
                    <a:p>
                      <a:pPr algn="just">
                        <a:defRPr sz="1800">
                          <a:uFill>
                            <a:solidFill>
                              <a:srgbClr val="000000"/>
                            </a:solidFill>
                          </a:uFill>
                        </a:defRPr>
                      </a:pPr>
                      <a:r>
                        <a:t>提示：账号密码不能为空！</a:t>
                      </a:r>
                    </a:p>
                  </a:txBody>
                  <a:tcPr marL="0" marR="0" marT="0" marB="0" anchor="t" anchorCtr="0" horzOverflow="overflow"/>
                </a:tc>
              </a:tr>
              <a:tr h="408045">
                <a:tc>
                  <a:txBody>
                    <a:bodyPr/>
                    <a:lstStyle/>
                    <a:p>
                      <a:pPr algn="just">
                        <a:defRPr b="1" sz="1800">
                          <a:solidFill>
                            <a:srgbClr val="FFFFFF"/>
                          </a:solidFill>
                          <a:uFill>
                            <a:solidFill>
                              <a:srgbClr val="000000"/>
                            </a:solidFill>
                          </a:uFill>
                        </a:defRPr>
                      </a:pPr>
                      <a:r>
                        <a:t>空输入密码</a:t>
                      </a:r>
                    </a:p>
                  </a:txBody>
                  <a:tcPr marL="0" marR="0" marT="0" marB="0" anchor="t" anchorCtr="0" horzOverflow="overflow">
                    <a:solidFill>
                      <a:schemeClr val="accent1"/>
                    </a:solidFill>
                  </a:tcPr>
                </a:tc>
                <a:tc>
                  <a:txBody>
                    <a:bodyPr/>
                    <a:lstStyle/>
                    <a:p>
                      <a:pPr algn="just">
                        <a:defRPr sz="1800">
                          <a:uFill>
                            <a:solidFill>
                              <a:srgbClr val="000000"/>
                            </a:solidFill>
                          </a:uFill>
                        </a:defRPr>
                      </a:pPr>
                      <a:r>
                        <a:t>提示：账号密码不能为空！</a:t>
                      </a:r>
                    </a:p>
                  </a:txBody>
                  <a:tcPr marL="0" marR="0" marT="0" marB="0" anchor="t" anchorCtr="0" horzOverflow="overflow"/>
                </a:tc>
                <a:tc>
                  <a:txBody>
                    <a:bodyPr/>
                    <a:lstStyle/>
                    <a:p>
                      <a:pPr algn="just">
                        <a:defRPr sz="1800">
                          <a:uFill>
                            <a:solidFill>
                              <a:srgbClr val="000000"/>
                            </a:solidFill>
                          </a:uFill>
                        </a:defRPr>
                      </a:pPr>
                      <a:r>
                        <a:t>提示：账号密码不能为空！</a:t>
                      </a:r>
                    </a:p>
                  </a:txBody>
                  <a:tcPr marL="0" marR="0" marT="0" marB="0" anchor="t" anchorCtr="0" horzOverflow="overflow"/>
                </a:tc>
              </a:tr>
            </a:tbl>
          </a:graphicData>
        </a:graphic>
      </p:graphicFrame>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内容占位符 1"/>
          <p:cNvSpPr txBox="1"/>
          <p:nvPr>
            <p:ph type="body" idx="1"/>
          </p:nvPr>
        </p:nvSpPr>
        <p:spPr>
          <a:prstGeom prst="rect">
            <a:avLst/>
          </a:prstGeom>
        </p:spPr>
        <p:txBody>
          <a:bodyPr/>
          <a:lstStyle/>
          <a:p>
            <a:pPr/>
            <a:r>
              <a:t>1.</a:t>
            </a:r>
            <a:r>
              <a:t>先对主控制模块进行测试，将存根程序代替所有直接附属与主控制模块的模块。</a:t>
            </a:r>
          </a:p>
          <a:p>
            <a:pPr/>
            <a:r>
              <a:t>2.</a:t>
            </a:r>
            <a:r>
              <a:t>每次用一个实际模块代换一个存根程序。</a:t>
            </a:r>
          </a:p>
          <a:p>
            <a:pPr/>
            <a:r>
              <a:t>3.</a:t>
            </a:r>
            <a:r>
              <a:t>在结合进一个模块的同时进行测试</a:t>
            </a:r>
          </a:p>
          <a:p>
            <a:pPr/>
            <a:r>
              <a:t>4.</a:t>
            </a:r>
            <a:r>
              <a:t>在不断进行回归测试</a:t>
            </a:r>
          </a:p>
          <a:p>
            <a:pPr/>
            <a:r>
              <a:t>5.</a:t>
            </a:r>
            <a:r>
              <a:t>重复以上步骤。</a:t>
            </a:r>
          </a:p>
          <a:p>
            <a:pPr/>
            <a:r>
              <a:t>未发现各模块借口间存在的问题</a:t>
            </a:r>
          </a:p>
        </p:txBody>
      </p:sp>
      <p:sp>
        <p:nvSpPr>
          <p:cNvPr id="169" name="标题 2"/>
          <p:cNvSpPr txBox="1"/>
          <p:nvPr>
            <p:ph type="title"/>
          </p:nvPr>
        </p:nvSpPr>
        <p:spPr>
          <a:prstGeom prst="rect">
            <a:avLst/>
          </a:prstGeom>
        </p:spPr>
        <p:txBody>
          <a:bodyPr/>
          <a:lstStyle/>
          <a:p>
            <a:pPr/>
            <a:r>
              <a:t>6.2</a:t>
            </a:r>
            <a:r>
              <a:t>集成测试</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内容占位符 1"/>
          <p:cNvSpPr txBox="1"/>
          <p:nvPr>
            <p:ph type="body" idx="1"/>
          </p:nvPr>
        </p:nvSpPr>
        <p:spPr>
          <a:prstGeom prst="rect">
            <a:avLst/>
          </a:prstGeom>
        </p:spPr>
        <p:txBody>
          <a:bodyPr/>
          <a:lstStyle/>
          <a:p>
            <a:pPr marL="252374" indent="-252374" defTabSz="841247">
              <a:lnSpc>
                <a:spcPct val="80000"/>
              </a:lnSpc>
              <a:spcBef>
                <a:spcPts val="500"/>
              </a:spcBef>
              <a:defRPr sz="2208"/>
            </a:pPr>
            <a:r>
              <a:t>时间：</a:t>
            </a:r>
            <a:r>
              <a:t>2018.5.25</a:t>
            </a:r>
          </a:p>
          <a:p>
            <a:pPr marL="252374" indent="-252374" defTabSz="841247">
              <a:lnSpc>
                <a:spcPct val="80000"/>
              </a:lnSpc>
              <a:spcBef>
                <a:spcPts val="500"/>
              </a:spcBef>
              <a:defRPr sz="2208"/>
            </a:pPr>
            <a:r>
              <a:t>地点：寝室</a:t>
            </a:r>
            <a:r>
              <a:t>604</a:t>
            </a:r>
          </a:p>
          <a:p>
            <a:pPr marL="252374" indent="-252374" defTabSz="841247">
              <a:lnSpc>
                <a:spcPct val="80000"/>
              </a:lnSpc>
              <a:spcBef>
                <a:spcPts val="500"/>
              </a:spcBef>
              <a:defRPr sz="2208"/>
            </a:pPr>
            <a:r>
              <a:t>人员：陈云</a:t>
            </a:r>
          </a:p>
          <a:p>
            <a:pPr marL="252374" indent="-252374" defTabSz="841247">
              <a:lnSpc>
                <a:spcPct val="80000"/>
              </a:lnSpc>
              <a:spcBef>
                <a:spcPts val="500"/>
              </a:spcBef>
              <a:defRPr sz="2208"/>
            </a:pPr>
            <a:r>
              <a:t>测试结果：在三位开发人员的</a:t>
            </a:r>
            <a:r>
              <a:t>“</a:t>
            </a:r>
            <a:r>
              <a:t>指导下</a:t>
            </a:r>
            <a:r>
              <a:t>”</a:t>
            </a:r>
            <a:r>
              <a:t>，该同学对钓鱼</a:t>
            </a:r>
            <a:r>
              <a:t>APP</a:t>
            </a:r>
            <a:r>
              <a:t>的已开发功能用了一遍，同时仔细审核了一下自己原先的需求定义。认为该</a:t>
            </a:r>
            <a:r>
              <a:t>App</a:t>
            </a:r>
            <a:r>
              <a:t>与自己理想需求存在一定的差异。有如下差异：</a:t>
            </a:r>
            <a:r>
              <a:t>1</a:t>
            </a:r>
            <a:r>
              <a:t>、界面设计不够理想</a:t>
            </a:r>
            <a:r>
              <a:t> 2</a:t>
            </a:r>
            <a:r>
              <a:t>、玩法比较简单</a:t>
            </a:r>
            <a:r>
              <a:t> 3</a:t>
            </a:r>
            <a:r>
              <a:t>、仍然存在部分功能模块问题</a:t>
            </a:r>
          </a:p>
          <a:p>
            <a:pPr marL="252374" indent="-252374" defTabSz="841247">
              <a:lnSpc>
                <a:spcPct val="80000"/>
              </a:lnSpc>
              <a:spcBef>
                <a:spcPts val="500"/>
              </a:spcBef>
              <a:defRPr sz="2208"/>
            </a:pPr>
            <a:r>
              <a:t>在操作方面，该同学认为还算比较简单，难度不大。</a:t>
            </a:r>
          </a:p>
          <a:p>
            <a:pPr marL="252374" indent="-252374" defTabSz="841247">
              <a:lnSpc>
                <a:spcPct val="80000"/>
              </a:lnSpc>
              <a:spcBef>
                <a:spcPts val="500"/>
              </a:spcBef>
              <a:defRPr sz="2208"/>
            </a:pPr>
            <a:r>
              <a:t>本软件已交付给陈云初步使用，他对基本功能的实现表示认同，但也提出了一些建议，比如进一步的细化钓鱼的具体玩法，带来更好的游戏体验。这些功能有待进一步的完善与开发。</a:t>
            </a:r>
          </a:p>
        </p:txBody>
      </p:sp>
      <p:sp>
        <p:nvSpPr>
          <p:cNvPr id="172" name="标题 2"/>
          <p:cNvSpPr txBox="1"/>
          <p:nvPr>
            <p:ph type="title"/>
          </p:nvPr>
        </p:nvSpPr>
        <p:spPr>
          <a:prstGeom prst="rect">
            <a:avLst/>
          </a:prstGeom>
        </p:spPr>
        <p:txBody>
          <a:bodyPr/>
          <a:lstStyle/>
          <a:p>
            <a:pPr/>
            <a:r>
              <a:t>6.3</a:t>
            </a:r>
            <a:r>
              <a:t>确认测试</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内容占位符 1"/>
          <p:cNvSpPr txBox="1"/>
          <p:nvPr>
            <p:ph type="body" idx="1"/>
          </p:nvPr>
        </p:nvSpPr>
        <p:spPr>
          <a:prstGeom prst="rect">
            <a:avLst/>
          </a:prstGeom>
        </p:spPr>
        <p:txBody>
          <a:bodyPr/>
          <a:lstStyle/>
          <a:p>
            <a:pPr>
              <a:defRPr b="1"/>
            </a:pPr>
            <a:r>
              <a:t>1.1</a:t>
            </a:r>
            <a:r>
              <a:t>编写目的</a:t>
            </a:r>
          </a:p>
          <a:p>
            <a:pPr/>
            <a:r>
              <a:t>	</a:t>
            </a:r>
            <a:r>
              <a:t>为那些想体验一下钓鱼或者偶尔钓一下鱼的人，提供一款游戏来缓解念想。</a:t>
            </a:r>
          </a:p>
          <a:p>
            <a:pPr>
              <a:defRPr b="1"/>
            </a:pPr>
            <a:r>
              <a:t>1.2</a:t>
            </a:r>
            <a:r>
              <a:t>项目背景</a:t>
            </a:r>
          </a:p>
          <a:p>
            <a:pPr/>
            <a:r>
              <a:t>	钓鱼，作为一种悠闲自得的运动项目，在现在快节奏的生活下，便变成了难以实现的奢望。因此，我们希望为那些想体验一下钓鱼或者偶尔钓一下鱼的人，提供一款</a:t>
            </a:r>
            <a:r>
              <a:t>3D</a:t>
            </a:r>
            <a:r>
              <a:t>仿真钓鱼游戏，让他们在移动设备上体验钓鱼的乐趣。</a:t>
            </a:r>
          </a:p>
        </p:txBody>
      </p:sp>
      <p:sp>
        <p:nvSpPr>
          <p:cNvPr id="108" name="标题 2"/>
          <p:cNvSpPr txBox="1"/>
          <p:nvPr>
            <p:ph type="title"/>
          </p:nvPr>
        </p:nvSpPr>
        <p:spPr>
          <a:prstGeom prst="rect">
            <a:avLst/>
          </a:prstGeom>
        </p:spPr>
        <p:txBody>
          <a:bodyPr/>
          <a:lstStyle/>
          <a:p>
            <a:pPr/>
            <a:r>
              <a:t>一</a:t>
            </a:r>
            <a:r>
              <a:t>.</a:t>
            </a:r>
            <a:r>
              <a:t>引言</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内容占位符 1"/>
          <p:cNvSpPr txBox="1"/>
          <p:nvPr>
            <p:ph type="body" idx="1"/>
          </p:nvPr>
        </p:nvSpPr>
        <p:spPr>
          <a:prstGeom prst="rect">
            <a:avLst/>
          </a:prstGeom>
        </p:spPr>
        <p:txBody>
          <a:bodyPr/>
          <a:lstStyle/>
          <a:p>
            <a:pPr marL="263347" indent="-263347" defTabSz="877823">
              <a:lnSpc>
                <a:spcPct val="80000"/>
              </a:lnSpc>
              <a:spcBef>
                <a:spcPts val="500"/>
              </a:spcBef>
              <a:defRPr sz="1919"/>
            </a:pPr>
            <a:r>
              <a:t>一：安装、卸载测试</a:t>
            </a:r>
          </a:p>
          <a:p>
            <a:pPr marL="263347" indent="-263347" defTabSz="877823">
              <a:lnSpc>
                <a:spcPct val="80000"/>
              </a:lnSpc>
              <a:spcBef>
                <a:spcPts val="500"/>
              </a:spcBef>
              <a:defRPr sz="1919"/>
            </a:pPr>
            <a:r>
              <a:t>1</a:t>
            </a:r>
            <a:r>
              <a:t>、直接安装：启动和功能点 </a:t>
            </a:r>
          </a:p>
          <a:p>
            <a:pPr marL="263347" indent="-263347" defTabSz="877823">
              <a:lnSpc>
                <a:spcPct val="80000"/>
              </a:lnSpc>
              <a:spcBef>
                <a:spcPts val="500"/>
              </a:spcBef>
              <a:defRPr sz="1919"/>
            </a:pPr>
            <a:r>
              <a:t>可以</a:t>
            </a:r>
          </a:p>
          <a:p>
            <a:pPr marL="263347" indent="-263347" defTabSz="877823">
              <a:lnSpc>
                <a:spcPct val="80000"/>
              </a:lnSpc>
              <a:spcBef>
                <a:spcPts val="500"/>
              </a:spcBef>
              <a:defRPr sz="1919"/>
            </a:pPr>
            <a:r>
              <a:t>2</a:t>
            </a:r>
            <a:r>
              <a:t>、覆盖安装：新版本是否能继承老版本用户数据（比如用户资料、收藏、浏览历史等）</a:t>
            </a:r>
          </a:p>
          <a:p>
            <a:pPr marL="263347" indent="-263347" defTabSz="877823">
              <a:lnSpc>
                <a:spcPct val="80000"/>
              </a:lnSpc>
              <a:spcBef>
                <a:spcPts val="500"/>
              </a:spcBef>
              <a:defRPr sz="1919"/>
            </a:pPr>
            <a:r>
              <a:t>因为还没有新版本，此项待测</a:t>
            </a:r>
          </a:p>
          <a:p>
            <a:pPr marL="263347" indent="-263347" defTabSz="877823">
              <a:lnSpc>
                <a:spcPct val="80000"/>
              </a:lnSpc>
              <a:spcBef>
                <a:spcPts val="500"/>
              </a:spcBef>
              <a:defRPr sz="1919"/>
            </a:pPr>
            <a:r>
              <a:t>3</a:t>
            </a:r>
            <a:r>
              <a:t>、卸载安装：是否能正常卸载，卸载成功后是否可以正常安装使用</a:t>
            </a:r>
          </a:p>
          <a:p>
            <a:pPr marL="263347" indent="-263347" defTabSz="877823">
              <a:lnSpc>
                <a:spcPct val="80000"/>
              </a:lnSpc>
              <a:spcBef>
                <a:spcPts val="500"/>
              </a:spcBef>
              <a:defRPr sz="1919"/>
            </a:pPr>
            <a:r>
              <a:t>可以</a:t>
            </a:r>
          </a:p>
          <a:p>
            <a:pPr marL="263347" indent="-263347" defTabSz="877823">
              <a:lnSpc>
                <a:spcPct val="80000"/>
              </a:lnSpc>
              <a:spcBef>
                <a:spcPts val="500"/>
              </a:spcBef>
              <a:defRPr sz="1919"/>
            </a:pPr>
            <a:r>
              <a:t>二：升级测试</a:t>
            </a:r>
          </a:p>
          <a:p>
            <a:pPr marL="263347" indent="-263347" defTabSz="877823">
              <a:lnSpc>
                <a:spcPct val="80000"/>
              </a:lnSpc>
              <a:spcBef>
                <a:spcPts val="500"/>
              </a:spcBef>
              <a:defRPr sz="1919"/>
            </a:pPr>
            <a:r>
              <a:t>1</a:t>
            </a:r>
            <a:r>
              <a:t>、升级覆盖安装</a:t>
            </a:r>
          </a:p>
          <a:p>
            <a:pPr marL="263347" indent="-263347" defTabSz="877823">
              <a:lnSpc>
                <a:spcPct val="80000"/>
              </a:lnSpc>
              <a:spcBef>
                <a:spcPts val="500"/>
              </a:spcBef>
              <a:defRPr sz="1919"/>
            </a:pPr>
            <a:r>
              <a:t>2</a:t>
            </a:r>
            <a:r>
              <a:t>、下载后手动覆盖安装</a:t>
            </a:r>
          </a:p>
          <a:p>
            <a:pPr marL="263347" indent="-263347" defTabSz="877823">
              <a:lnSpc>
                <a:spcPct val="80000"/>
              </a:lnSpc>
              <a:spcBef>
                <a:spcPts val="500"/>
              </a:spcBef>
              <a:defRPr sz="1919"/>
            </a:pPr>
            <a:r>
              <a:t>3</a:t>
            </a:r>
            <a:r>
              <a:t>、跨版本升级、升级后可以正常使用。</a:t>
            </a:r>
          </a:p>
          <a:p>
            <a:pPr marL="263347" indent="-263347" defTabSz="877823">
              <a:lnSpc>
                <a:spcPct val="80000"/>
              </a:lnSpc>
              <a:spcBef>
                <a:spcPts val="500"/>
              </a:spcBef>
              <a:defRPr sz="1919"/>
            </a:pPr>
            <a:r>
              <a:t>未升级，此阶段待测</a:t>
            </a:r>
          </a:p>
        </p:txBody>
      </p:sp>
      <p:sp>
        <p:nvSpPr>
          <p:cNvPr id="175" name="标题 2"/>
          <p:cNvSpPr txBox="1"/>
          <p:nvPr>
            <p:ph type="title"/>
          </p:nvPr>
        </p:nvSpPr>
        <p:spPr>
          <a:prstGeom prst="rect">
            <a:avLst/>
          </a:prstGeom>
        </p:spPr>
        <p:txBody>
          <a:bodyPr/>
          <a:lstStyle/>
          <a:p>
            <a:pPr/>
            <a:r>
              <a:t>6.4</a:t>
            </a:r>
            <a:r>
              <a:t>白盒测试</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内容占位符 1"/>
          <p:cNvSpPr txBox="1"/>
          <p:nvPr>
            <p:ph type="body" idx="1"/>
          </p:nvPr>
        </p:nvSpPr>
        <p:spPr>
          <a:xfrm>
            <a:off x="179512" y="188640"/>
            <a:ext cx="8507288" cy="5907360"/>
          </a:xfrm>
          <a:prstGeom prst="rect">
            <a:avLst/>
          </a:prstGeom>
        </p:spPr>
        <p:txBody>
          <a:bodyPr/>
          <a:lstStyle/>
          <a:p>
            <a:pPr>
              <a:lnSpc>
                <a:spcPct val="80000"/>
              </a:lnSpc>
              <a:defRPr sz="2900"/>
            </a:pPr>
            <a:r>
              <a:t>三：功能测试</a:t>
            </a:r>
            <a:endParaRPr sz="2400"/>
          </a:p>
          <a:p>
            <a:pPr>
              <a:lnSpc>
                <a:spcPct val="80000"/>
              </a:lnSpc>
              <a:defRPr sz="2900"/>
            </a:pPr>
            <a:r>
              <a:t>1</a:t>
            </a:r>
            <a:r>
              <a:t>、功能点</a:t>
            </a:r>
            <a:endParaRPr sz="2400"/>
          </a:p>
          <a:p>
            <a:pPr>
              <a:lnSpc>
                <a:spcPct val="80000"/>
              </a:lnSpc>
              <a:defRPr sz="2900"/>
            </a:pPr>
            <a:r>
              <a:t>可以正常观看鱼类百科，进行钓鱼等功能。</a:t>
            </a:r>
            <a:endParaRPr sz="2400"/>
          </a:p>
          <a:p>
            <a:pPr>
              <a:lnSpc>
                <a:spcPct val="80000"/>
              </a:lnSpc>
              <a:defRPr sz="2900"/>
            </a:pPr>
            <a:r>
              <a:t>四：各种网络状态下进行的测试</a:t>
            </a:r>
            <a:endParaRPr sz="3200"/>
          </a:p>
          <a:p>
            <a:pPr>
              <a:lnSpc>
                <a:spcPct val="80000"/>
              </a:lnSpc>
              <a:defRPr sz="2900"/>
            </a:pPr>
            <a:r>
              <a:t>还未开启云服务，暂时不需要网络，即任何情况都可使用</a:t>
            </a:r>
            <a:endParaRPr sz="2400"/>
          </a:p>
          <a:p>
            <a:pPr>
              <a:lnSpc>
                <a:spcPct val="80000"/>
              </a:lnSpc>
              <a:defRPr sz="2900"/>
            </a:pPr>
            <a:r>
              <a:t>五： 中断性测试</a:t>
            </a:r>
            <a:endParaRPr sz="2400"/>
          </a:p>
          <a:p>
            <a:pPr>
              <a:lnSpc>
                <a:spcPct val="80000"/>
              </a:lnSpc>
              <a:defRPr sz="2900"/>
            </a:pPr>
            <a:r>
              <a:t>如突然来电、短信弹出、闹钟、</a:t>
            </a:r>
            <a:r>
              <a:t>QQ</a:t>
            </a:r>
            <a:r>
              <a:t>聊天信息、微信、低电量等是</a:t>
            </a:r>
            <a:r>
              <a:t>app</a:t>
            </a:r>
            <a:r>
              <a:t>能否正常使用</a:t>
            </a:r>
            <a:endParaRPr sz="2400"/>
          </a:p>
          <a:p>
            <a:pPr>
              <a:lnSpc>
                <a:spcPct val="80000"/>
              </a:lnSpc>
              <a:defRPr sz="2900"/>
            </a:pPr>
            <a:r>
              <a:t>可以</a:t>
            </a:r>
            <a:endParaRPr sz="2400"/>
          </a:p>
          <a:p>
            <a:pPr>
              <a:lnSpc>
                <a:spcPct val="80000"/>
              </a:lnSpc>
              <a:defRPr sz="2900"/>
            </a:pPr>
            <a:r>
              <a:t> </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内容占位符 1"/>
          <p:cNvSpPr txBox="1"/>
          <p:nvPr>
            <p:ph type="body" idx="1"/>
          </p:nvPr>
        </p:nvSpPr>
        <p:spPr>
          <a:prstGeom prst="rect">
            <a:avLst/>
          </a:prstGeom>
        </p:spPr>
        <p:txBody>
          <a:bodyPr/>
          <a:lstStyle/>
          <a:p>
            <a:pPr>
              <a:defRPr sz="1600"/>
            </a:pPr>
            <a:r>
              <a:t>             </a:t>
            </a:r>
            <a:r>
              <a:rPr sz="2400"/>
              <a:t>1</a:t>
            </a:r>
            <a:r>
              <a:rPr sz="2400"/>
              <a:t>	刘国柱</a:t>
            </a:r>
            <a:r>
              <a:rPr sz="2400"/>
              <a:t>. Unity3D/2D </a:t>
            </a:r>
            <a:r>
              <a:rPr sz="2400"/>
              <a:t>游戏开发从</a:t>
            </a:r>
            <a:r>
              <a:rPr sz="2400"/>
              <a:t>0</a:t>
            </a:r>
            <a:r>
              <a:rPr sz="2400"/>
              <a:t>到</a:t>
            </a:r>
            <a:r>
              <a:rPr sz="2400"/>
              <a:t>1. </a:t>
            </a:r>
            <a:r>
              <a:rPr sz="2400"/>
              <a:t>北京：电子工艺出版社，</a:t>
            </a:r>
            <a:r>
              <a:rPr sz="2400"/>
              <a:t>2018</a:t>
            </a:r>
          </a:p>
          <a:p>
            <a:pPr>
              <a:defRPr sz="2400"/>
            </a:pPr>
            <a:r>
              <a:t>	2	</a:t>
            </a:r>
            <a:r>
              <a:t>张海藩，牟永敏</a:t>
            </a:r>
            <a:r>
              <a:t>. </a:t>
            </a:r>
            <a:r>
              <a:t>软件工程导论</a:t>
            </a:r>
            <a:r>
              <a:t>. </a:t>
            </a:r>
            <a:r>
              <a:t>北京：清华大学出版社，</a:t>
            </a:r>
            <a:r>
              <a:t>2013 </a:t>
            </a:r>
          </a:p>
          <a:p>
            <a:pPr>
              <a:defRPr sz="2400"/>
            </a:pPr>
            <a:r>
              <a:t>	3	</a:t>
            </a:r>
            <a:r>
              <a:t>   金玺曾</a:t>
            </a:r>
            <a:r>
              <a:t>. Unity 3D/2D </a:t>
            </a:r>
            <a:r>
              <a:t>手机游戏开发</a:t>
            </a:r>
            <a:r>
              <a:t>. </a:t>
            </a:r>
            <a:r>
              <a:t>北京：清华大学出版社，</a:t>
            </a:r>
            <a:r>
              <a:t>2013</a:t>
            </a:r>
          </a:p>
          <a:p>
            <a:pPr>
              <a:defRPr sz="2400"/>
            </a:pPr>
            <a:r>
              <a:t>	4	Unity3D</a:t>
            </a:r>
            <a:r>
              <a:t>模型共享网 </a:t>
            </a:r>
            <a:r>
              <a:t>URL</a:t>
            </a:r>
            <a:r>
              <a:t>：     </a:t>
            </a:r>
            <a:r>
              <a:t>http://www.aigei.com/unity3d/model/animal</a:t>
            </a:r>
          </a:p>
        </p:txBody>
      </p:sp>
      <p:sp>
        <p:nvSpPr>
          <p:cNvPr id="180" name="标题 2"/>
          <p:cNvSpPr txBox="1"/>
          <p:nvPr>
            <p:ph type="title"/>
          </p:nvPr>
        </p:nvSpPr>
        <p:spPr>
          <a:prstGeom prst="rect">
            <a:avLst/>
          </a:prstGeom>
        </p:spPr>
        <p:txBody>
          <a:bodyPr/>
          <a:lstStyle/>
          <a:p>
            <a:pPr/>
            <a:r>
              <a:t>参考资料</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内容占位符 1"/>
          <p:cNvSpPr txBox="1"/>
          <p:nvPr>
            <p:ph type="body" idx="1"/>
          </p:nvPr>
        </p:nvSpPr>
        <p:spPr>
          <a:prstGeom prst="rect">
            <a:avLst/>
          </a:prstGeom>
        </p:spPr>
        <p:txBody>
          <a:bodyPr/>
          <a:lstStyle/>
          <a:p>
            <a:pPr>
              <a:defRPr sz="3600"/>
            </a:pPr>
            <a:r>
              <a:t>郑鸿棣：钓鱼功能实现，游戏的一些细节功能  </a:t>
            </a:r>
            <a:r>
              <a:t>9.3</a:t>
            </a:r>
            <a:r>
              <a:t>分</a:t>
            </a:r>
          </a:p>
          <a:p>
            <a:pPr>
              <a:defRPr sz="3600"/>
            </a:pPr>
            <a:r>
              <a:t>徐余浩：钓鱼百科，背包设计，</a:t>
            </a:r>
            <a:r>
              <a:t>word</a:t>
            </a:r>
            <a:r>
              <a:t>制作 </a:t>
            </a:r>
            <a:r>
              <a:t>9.2</a:t>
            </a:r>
            <a:r>
              <a:t>分</a:t>
            </a:r>
          </a:p>
          <a:p>
            <a:pPr>
              <a:defRPr sz="3600"/>
            </a:pPr>
            <a:r>
              <a:t>陈瑜安：游戏界面制作，场景跳转，</a:t>
            </a:r>
            <a:r>
              <a:t>PPT</a:t>
            </a:r>
            <a:r>
              <a:t>制作 </a:t>
            </a:r>
            <a:r>
              <a:t>9.1</a:t>
            </a:r>
            <a:r>
              <a:t>分</a:t>
            </a:r>
          </a:p>
        </p:txBody>
      </p:sp>
      <p:sp>
        <p:nvSpPr>
          <p:cNvPr id="183" name="标题 2"/>
          <p:cNvSpPr txBox="1"/>
          <p:nvPr>
            <p:ph type="title"/>
          </p:nvPr>
        </p:nvSpPr>
        <p:spPr>
          <a:prstGeom prst="rect">
            <a:avLst/>
          </a:prstGeom>
        </p:spPr>
        <p:txBody>
          <a:bodyPr/>
          <a:lstStyle>
            <a:lvl1pPr defTabSz="877823">
              <a:defRPr spc="-96" sz="6335">
                <a:ln w="2949">
                  <a:solidFill>
                    <a:srgbClr val="3C4421">
                      <a:alpha val="25000"/>
                    </a:srgbClr>
                  </a:solidFill>
                </a:ln>
              </a:defRPr>
            </a:lvl1pPr>
          </a:lstStyle>
          <a:p>
            <a:pPr/>
            <a:r>
              <a:t>组员分工</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内容占位符 1"/>
          <p:cNvSpPr txBox="1"/>
          <p:nvPr>
            <p:ph type="body" idx="1"/>
          </p:nvPr>
        </p:nvSpPr>
        <p:spPr>
          <a:xfrm>
            <a:off x="323527" y="1988840"/>
            <a:ext cx="8229601" cy="4572001"/>
          </a:xfrm>
          <a:prstGeom prst="rect">
            <a:avLst/>
          </a:prstGeom>
        </p:spPr>
        <p:txBody>
          <a:bodyPr/>
          <a:lstStyle/>
          <a:p>
            <a:pPr algn="ctr">
              <a:defRPr sz="9600"/>
            </a:pPr>
            <a:r>
              <a:t>感谢观看</a:t>
            </a:r>
            <a:br/>
            <a:r>
              <a:t>q&amp;a</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内容占位符 1"/>
          <p:cNvSpPr txBox="1"/>
          <p:nvPr>
            <p:ph type="body" idx="1"/>
          </p:nvPr>
        </p:nvSpPr>
        <p:spPr>
          <a:prstGeom prst="rect">
            <a:avLst/>
          </a:prstGeom>
        </p:spPr>
        <p:txBody>
          <a:bodyPr/>
          <a:lstStyle/>
          <a:p>
            <a:pPr marL="271576" indent="-271576" defTabSz="905255">
              <a:lnSpc>
                <a:spcPct val="90000"/>
              </a:lnSpc>
              <a:spcBef>
                <a:spcPts val="500"/>
              </a:spcBef>
              <a:defRPr b="1" sz="2574"/>
            </a:pPr>
            <a:r>
              <a:t>2.1</a:t>
            </a:r>
            <a:r>
              <a:t>程序</a:t>
            </a:r>
            <a:r>
              <a:t>清单</a:t>
            </a:r>
          </a:p>
          <a:p>
            <a:pPr marL="271576" indent="-271576" defTabSz="905255">
              <a:lnSpc>
                <a:spcPct val="90000"/>
              </a:lnSpc>
              <a:spcBef>
                <a:spcPts val="500"/>
              </a:spcBef>
              <a:defRPr sz="2574"/>
            </a:pPr>
            <a:r>
              <a:t>	你做的一个完整的工程之后，所有你编写的程序代码全部列写出来，包括主函数，调用函数，子函数等。</a:t>
            </a:r>
          </a:p>
          <a:p>
            <a:pPr marL="271576" indent="-271576" defTabSz="905255">
              <a:lnSpc>
                <a:spcPct val="90000"/>
              </a:lnSpc>
              <a:spcBef>
                <a:spcPts val="500"/>
              </a:spcBef>
              <a:defRPr b="1" sz="2574"/>
            </a:pPr>
            <a:r>
              <a:t>2.2</a:t>
            </a:r>
            <a:r>
              <a:t>小组代码规范</a:t>
            </a:r>
          </a:p>
          <a:p>
            <a:pPr marL="271576" indent="-271576" defTabSz="905255">
              <a:lnSpc>
                <a:spcPct val="90000"/>
              </a:lnSpc>
              <a:spcBef>
                <a:spcPts val="500"/>
              </a:spcBef>
              <a:defRPr sz="2574"/>
            </a:pPr>
            <a:r>
              <a:t>1.</a:t>
            </a:r>
            <a:r>
              <a:t>明确方法功能，精确（而不是近似）地实现方法设计。如果一个功能将在多处实现，即使只有两行代码，也应该编写方法实现。</a:t>
            </a:r>
          </a:p>
          <a:p>
            <a:pPr marL="271576" indent="-271576" defTabSz="905255">
              <a:lnSpc>
                <a:spcPct val="90000"/>
              </a:lnSpc>
              <a:spcBef>
                <a:spcPts val="500"/>
              </a:spcBef>
              <a:defRPr sz="2574"/>
            </a:pPr>
            <a:r>
              <a:t>说明：虽然为仅用一两行就可完成的功能去编方法好象没有必要，但用方法可使功能明确化，增加程序可读性，亦可方便维护、测试。</a:t>
            </a:r>
          </a:p>
        </p:txBody>
      </p:sp>
      <p:sp>
        <p:nvSpPr>
          <p:cNvPr id="111" name="标题 2"/>
          <p:cNvSpPr txBox="1"/>
          <p:nvPr>
            <p:ph type="title"/>
          </p:nvPr>
        </p:nvSpPr>
        <p:spPr>
          <a:prstGeom prst="rect">
            <a:avLst/>
          </a:prstGeom>
        </p:spPr>
        <p:txBody>
          <a:bodyPr/>
          <a:lstStyle/>
          <a:p>
            <a:pPr/>
            <a:r>
              <a:t>二</a:t>
            </a:r>
            <a:r>
              <a:t>.</a:t>
            </a:r>
            <a:r>
              <a:t>钓鱼游戏设计说明</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内容占位符 1"/>
          <p:cNvSpPr txBox="1"/>
          <p:nvPr>
            <p:ph type="body" idx="1"/>
          </p:nvPr>
        </p:nvSpPr>
        <p:spPr>
          <a:xfrm>
            <a:off x="323528" y="692696"/>
            <a:ext cx="8363271" cy="5403304"/>
          </a:xfrm>
          <a:prstGeom prst="rect">
            <a:avLst/>
          </a:prstGeom>
        </p:spPr>
        <p:txBody>
          <a:bodyPr/>
          <a:lstStyle/>
          <a:p>
            <a:pPr marL="271576" indent="-271576" defTabSz="905255">
              <a:spcBef>
                <a:spcPts val="500"/>
              </a:spcBef>
              <a:defRPr sz="2574"/>
            </a:pPr>
            <a:r>
              <a:t>2.</a:t>
            </a:r>
            <a:r>
              <a:t>应明确规定对接口方法参数的合法性检查应由方法的调用者负责还是由接口方法本身负责，缺省是由方法调用者负责。</a:t>
            </a:r>
          </a:p>
          <a:p>
            <a:pPr marL="271576" indent="-271576" defTabSz="905255">
              <a:spcBef>
                <a:spcPts val="500"/>
              </a:spcBef>
              <a:defRPr sz="2574"/>
            </a:pPr>
            <a:r>
              <a:t>说明：</a:t>
            </a:r>
          </a:p>
          <a:p>
            <a:pPr marL="271576" indent="-271576" defTabSz="905255">
              <a:spcBef>
                <a:spcPts val="500"/>
              </a:spcBef>
              <a:defRPr sz="2574"/>
            </a:pPr>
            <a:r>
              <a:t>对于模块间接口方法的参数的合法性检查这一问题，往往有两个极端现象，即：要么是调用者和被调用者对参数均不作合法性检查，结果就遗漏了合法性检查这一必要的处理过程，造成问题隐患；要么就是调用者和被调用者均对参数进行合法性检查，这种情况虽不会造成问题，但产生了冗余代码，降低了效率。</a:t>
            </a:r>
          </a:p>
          <a:p>
            <a:pPr marL="271576" indent="-271576" defTabSz="905255">
              <a:spcBef>
                <a:spcPts val="500"/>
              </a:spcBef>
              <a:defRPr sz="2574"/>
            </a:pPr>
            <a:r>
              <a:t>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内容占位符 1"/>
          <p:cNvSpPr txBox="1"/>
          <p:nvPr>
            <p:ph type="body" idx="1"/>
          </p:nvPr>
        </p:nvSpPr>
        <p:spPr>
          <a:xfrm>
            <a:off x="323528" y="188640"/>
            <a:ext cx="8363271" cy="5907360"/>
          </a:xfrm>
          <a:prstGeom prst="rect">
            <a:avLst/>
          </a:prstGeom>
        </p:spPr>
        <p:txBody>
          <a:bodyPr/>
          <a:lstStyle/>
          <a:p>
            <a:pPr marL="271576" indent="-271576" defTabSz="905255">
              <a:spcBef>
                <a:spcPts val="500"/>
              </a:spcBef>
              <a:defRPr sz="2574"/>
            </a:pPr>
            <a:r>
              <a:t>3.</a:t>
            </a:r>
            <a:r>
              <a:t>明确类的功能，精确（而不是近似）地实现类的设计。一个类仅实现一组相近的功能。说明：划分类的时候，应该尽量把逻辑处理、数据和显示分离，实现类功能的单一性。</a:t>
            </a:r>
          </a:p>
          <a:p>
            <a:pPr marL="271576" indent="-271576" defTabSz="905255">
              <a:spcBef>
                <a:spcPts val="500"/>
              </a:spcBef>
              <a:defRPr sz="2574"/>
            </a:pPr>
            <a:r>
              <a:t>示例：</a:t>
            </a:r>
          </a:p>
          <a:p>
            <a:pPr marL="271576" indent="-271576" defTabSz="905255">
              <a:spcBef>
                <a:spcPts val="500"/>
              </a:spcBef>
              <a:defRPr sz="2574"/>
            </a:pPr>
            <a:r>
              <a:t>数据类不能包含数据处理的逻辑。通信类不能包含显示处理的逻辑。</a:t>
            </a:r>
          </a:p>
          <a:p>
            <a:pPr marL="271576" indent="-271576" defTabSz="905255">
              <a:spcBef>
                <a:spcPts val="500"/>
              </a:spcBef>
              <a:defRPr sz="2574"/>
            </a:pPr>
            <a:r>
              <a:t>4.</a:t>
            </a:r>
            <a:r>
              <a:t>所有的数据类必须重载</a:t>
            </a:r>
            <a:r>
              <a:t>toString() </a:t>
            </a:r>
            <a:r>
              <a:t>方法，返回该类有意义的内容。说明：父类如果实现了比较合理的</a:t>
            </a:r>
            <a:r>
              <a:t>toString() </a:t>
            </a:r>
            <a:r>
              <a:t>， 子类可以继承不必再重写。</a:t>
            </a:r>
            <a:r>
              <a:t> </a:t>
            </a:r>
          </a:p>
          <a:p>
            <a:pPr marL="271576" indent="-271576" defTabSz="905255">
              <a:spcBef>
                <a:spcPts val="500"/>
              </a:spcBef>
              <a:defRPr sz="2574"/>
            </a:pPr>
            <a:r>
              <a:t>5.</a:t>
            </a:r>
            <a:r>
              <a:t>数据库操作、</a:t>
            </a:r>
            <a:r>
              <a:t>IO</a:t>
            </a:r>
            <a:r>
              <a:t>操作等需要使用结束</a:t>
            </a:r>
            <a:r>
              <a:t>close()</a:t>
            </a:r>
            <a:r>
              <a:t>的对象必须在</a:t>
            </a:r>
            <a:r>
              <a:t>try -catch-finally </a:t>
            </a:r>
            <a:r>
              <a:t>的</a:t>
            </a:r>
            <a:r>
              <a:t>finally</a:t>
            </a:r>
            <a:r>
              <a:t>中</a:t>
            </a:r>
            <a:r>
              <a:t>close()</a:t>
            </a:r>
            <a:r>
              <a: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内容占位符 1"/>
          <p:cNvSpPr txBox="1"/>
          <p:nvPr>
            <p:ph type="body" idx="1"/>
          </p:nvPr>
        </p:nvSpPr>
        <p:spPr>
          <a:xfrm>
            <a:off x="467544" y="692696"/>
            <a:ext cx="8219255" cy="5403304"/>
          </a:xfrm>
          <a:prstGeom prst="rect">
            <a:avLst/>
          </a:prstGeom>
        </p:spPr>
        <p:txBody>
          <a:bodyPr/>
          <a:lstStyle/>
          <a:p>
            <a:pPr marL="241401" indent="-241401" defTabSz="804672">
              <a:spcBef>
                <a:spcPts val="500"/>
              </a:spcBef>
              <a:defRPr sz="2112"/>
            </a:pPr>
            <a:r>
              <a:t>6.</a:t>
            </a:r>
            <a:r>
              <a:t>异常捕获后，如果不对该异常进行处理，则应该记录日志（针对后台）。</a:t>
            </a:r>
          </a:p>
          <a:p>
            <a:pPr marL="241401" indent="-241401" defTabSz="804672">
              <a:spcBef>
                <a:spcPts val="500"/>
              </a:spcBef>
              <a:defRPr sz="2112"/>
            </a:pPr>
            <a:r>
              <a:t>说明：若有特殊原因必须用注释加以说明。</a:t>
            </a:r>
          </a:p>
          <a:p>
            <a:pPr marL="241401" indent="-241401" defTabSz="804672">
              <a:spcBef>
                <a:spcPts val="500"/>
              </a:spcBef>
              <a:defRPr sz="2112"/>
            </a:pPr>
            <a:r>
              <a:t> </a:t>
            </a:r>
          </a:p>
          <a:p>
            <a:pPr marL="241401" indent="-241401" defTabSz="804672">
              <a:spcBef>
                <a:spcPts val="500"/>
              </a:spcBef>
              <a:defRPr sz="2112"/>
            </a:pPr>
            <a:r>
              <a:t>7.</a:t>
            </a:r>
            <a:r>
              <a:t>自己抛出的异常必须要填写详细的描述信息。</a:t>
            </a:r>
          </a:p>
          <a:p>
            <a:pPr marL="241401" indent="-241401" defTabSz="804672">
              <a:spcBef>
                <a:spcPts val="500"/>
              </a:spcBef>
              <a:defRPr sz="2112"/>
            </a:pPr>
            <a:r>
              <a:t>说明：便于问题定位。</a:t>
            </a:r>
          </a:p>
          <a:p>
            <a:pPr marL="241401" indent="-241401" defTabSz="804672">
              <a:spcBef>
                <a:spcPts val="500"/>
              </a:spcBef>
              <a:defRPr sz="2112"/>
            </a:pPr>
            <a:r>
              <a:t> </a:t>
            </a:r>
          </a:p>
          <a:p>
            <a:pPr marL="241401" indent="-241401" defTabSz="804672">
              <a:spcBef>
                <a:spcPts val="500"/>
              </a:spcBef>
              <a:defRPr sz="2112"/>
            </a:pPr>
            <a:r>
              <a:t>8. </a:t>
            </a:r>
            <a:r>
              <a:t>在程序中使用异常处理还是使用错误返回码处理，根据是否有利于程序结构来确定，并且异常和错误码不应该混合使用，推荐使用异常。说明：一个系统或者模块应该统一规划异常类型和返回码的含义。但是不能用异常来做一般流程处理的方式，不要过多地使用异常，异常的处理效率比条件分支低，而且异常的跳转流程难以预测。</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内容占位符 1"/>
          <p:cNvSpPr txBox="1"/>
          <p:nvPr>
            <p:ph type="body" idx="1"/>
          </p:nvPr>
        </p:nvSpPr>
        <p:spPr>
          <a:xfrm>
            <a:off x="323528" y="548680"/>
            <a:ext cx="8363271" cy="5547320"/>
          </a:xfrm>
          <a:prstGeom prst="rect">
            <a:avLst/>
          </a:prstGeom>
        </p:spPr>
        <p:txBody>
          <a:bodyPr/>
          <a:lstStyle/>
          <a:p>
            <a:pPr marL="252374" indent="-252374" defTabSz="841247">
              <a:lnSpc>
                <a:spcPct val="90000"/>
              </a:lnSpc>
              <a:spcBef>
                <a:spcPts val="500"/>
              </a:spcBef>
              <a:defRPr sz="2944"/>
            </a:pPr>
            <a:r>
              <a:t>9.</a:t>
            </a:r>
            <a:r>
              <a:t>避免使用不易理解的数字，用有意义的标识来替代。涉及物理状态或者含有物理意义的常量，不应直接使用数字，必须用有意义的静态变量来代替。</a:t>
            </a:r>
          </a:p>
          <a:p>
            <a:pPr marL="252374" indent="-252374" defTabSz="841247">
              <a:lnSpc>
                <a:spcPct val="90000"/>
              </a:lnSpc>
              <a:spcBef>
                <a:spcPts val="500"/>
              </a:spcBef>
              <a:defRPr sz="2944"/>
            </a:pPr>
            <a:r>
              <a:t>10.</a:t>
            </a:r>
            <a:r>
              <a:t>数组声明的时候使用</a:t>
            </a:r>
            <a:r>
              <a:t> int[] index </a:t>
            </a:r>
            <a:r>
              <a:t>，而不要使用</a:t>
            </a:r>
            <a:r>
              <a:t> int index[] </a:t>
            </a:r>
            <a:r>
              <a:t>。</a:t>
            </a:r>
          </a:p>
          <a:p>
            <a:pPr marL="252374" indent="-252374" defTabSz="841247">
              <a:lnSpc>
                <a:spcPct val="90000"/>
              </a:lnSpc>
              <a:spcBef>
                <a:spcPts val="500"/>
              </a:spcBef>
              <a:defRPr sz="2944"/>
            </a:pPr>
            <a:r>
              <a:t> 11.</a:t>
            </a:r>
            <a:r>
              <a:t>异常捕获尽量不要直接</a:t>
            </a:r>
            <a:r>
              <a:t> catch (Exception ex) </a:t>
            </a:r>
            <a:r>
              <a:t>，应该把异常细分处理。</a:t>
            </a:r>
          </a:p>
          <a:p>
            <a:pPr marL="252374" indent="-252374" defTabSz="841247">
              <a:lnSpc>
                <a:spcPct val="90000"/>
              </a:lnSpc>
              <a:spcBef>
                <a:spcPts val="500"/>
              </a:spcBef>
              <a:defRPr sz="2944"/>
            </a:pPr>
            <a:r>
              <a:t>12.</a:t>
            </a:r>
            <a:r>
              <a:t>不要使用难懂的技巧性很高的语句，除非很有必要时。说明：高技巧语句不等于高效率的程序，实际上程序的效率关键在于算法。</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内容占位符 1"/>
          <p:cNvSpPr txBox="1"/>
          <p:nvPr>
            <p:ph type="body" idx="1"/>
          </p:nvPr>
        </p:nvSpPr>
        <p:spPr>
          <a:xfrm>
            <a:off x="323528" y="332656"/>
            <a:ext cx="8363271" cy="5763344"/>
          </a:xfrm>
          <a:prstGeom prst="rect">
            <a:avLst/>
          </a:prstGeom>
        </p:spPr>
        <p:txBody>
          <a:bodyPr/>
          <a:lstStyle/>
          <a:p>
            <a:pPr marL="244144" indent="-244144" defTabSz="813816">
              <a:lnSpc>
                <a:spcPct val="80000"/>
              </a:lnSpc>
              <a:spcBef>
                <a:spcPts val="500"/>
              </a:spcBef>
              <a:defRPr b="1" sz="1958"/>
            </a:pPr>
            <a:r>
              <a:t>2.3</a:t>
            </a:r>
            <a:r>
              <a:t>储存分配</a:t>
            </a:r>
          </a:p>
          <a:p>
            <a:pPr marL="244144" indent="-244144" defTabSz="813816">
              <a:lnSpc>
                <a:spcPct val="80000"/>
              </a:lnSpc>
              <a:spcBef>
                <a:spcPts val="500"/>
              </a:spcBef>
              <a:defRPr sz="1958"/>
            </a:pPr>
            <a:r>
              <a:t>对于钓到的鱼的质量以及使用的渔具和鱼饵储存在用户的手机上，若有排行榜功能，我们则会建立一个服务器和数据库，使得数据储存在上面。</a:t>
            </a:r>
          </a:p>
          <a:p>
            <a:pPr marL="244144" indent="-244144" defTabSz="813816">
              <a:lnSpc>
                <a:spcPct val="80000"/>
              </a:lnSpc>
              <a:spcBef>
                <a:spcPts val="500"/>
              </a:spcBef>
              <a:defRPr b="1" sz="1958"/>
            </a:pPr>
            <a:r>
              <a:t>2.4</a:t>
            </a:r>
            <a:r>
              <a:t>注释设计</a:t>
            </a:r>
          </a:p>
          <a:p>
            <a:pPr marL="244144" indent="-244144" defTabSz="813816">
              <a:lnSpc>
                <a:spcPct val="80000"/>
              </a:lnSpc>
              <a:spcBef>
                <a:spcPts val="500"/>
              </a:spcBef>
              <a:defRPr sz="1958"/>
            </a:pPr>
            <a:r>
              <a:t>地图：用</a:t>
            </a:r>
            <a:r>
              <a:t>unity3d</a:t>
            </a:r>
            <a:r>
              <a:t>的</a:t>
            </a:r>
            <a:r>
              <a:t>terrain</a:t>
            </a:r>
            <a:r>
              <a:t>组件，点击</a:t>
            </a:r>
            <a:r>
              <a:t>paint texture</a:t>
            </a:r>
            <a:r>
              <a:t>按钮，给</a:t>
            </a:r>
            <a:r>
              <a:t>“</a:t>
            </a:r>
            <a:r>
              <a:t>白模</a:t>
            </a:r>
            <a:r>
              <a:t>”</a:t>
            </a:r>
            <a:r>
              <a:t>的地形系统绘制特定的地形贴图纹理，再通过抬高地形，往里面注入水体，来达到制作成河流、海水、湖泊等地形。最后用</a:t>
            </a:r>
            <a:r>
              <a:t>trees</a:t>
            </a:r>
            <a:r>
              <a:t>按钮，添加一些树木以及花草在上面。用碰撞体来创建一个</a:t>
            </a:r>
            <a:r>
              <a:t>“</a:t>
            </a:r>
            <a:r>
              <a:t>空气墙</a:t>
            </a:r>
            <a:r>
              <a:t>”</a:t>
            </a:r>
            <a:r>
              <a:t>，不让用户走出我们设定的范围。</a:t>
            </a:r>
          </a:p>
          <a:p>
            <a:pPr marL="244144" indent="-244144" defTabSz="813816">
              <a:lnSpc>
                <a:spcPct val="80000"/>
              </a:lnSpc>
              <a:spcBef>
                <a:spcPts val="500"/>
              </a:spcBef>
              <a:defRPr sz="1958"/>
            </a:pPr>
            <a:r>
              <a:t>人物：导入</a:t>
            </a:r>
            <a:r>
              <a:t>characeters</a:t>
            </a:r>
            <a:r>
              <a:t>角色包，选择第一人称，把主摄像机当作角色的眼睛。</a:t>
            </a:r>
          </a:p>
          <a:p>
            <a:pPr marL="244144" indent="-244144" defTabSz="813816">
              <a:lnSpc>
                <a:spcPct val="80000"/>
              </a:lnSpc>
              <a:spcBef>
                <a:spcPts val="500"/>
              </a:spcBef>
              <a:defRPr sz="1958"/>
            </a:pPr>
            <a:r>
              <a:t>鱼竿、鱼饵、鱼类：在网上搜索各自的包，将他们导入，再自己建模来补充一些</a:t>
            </a:r>
          </a:p>
          <a:p>
            <a:pPr marL="244144" indent="-244144" defTabSz="813816">
              <a:lnSpc>
                <a:spcPct val="80000"/>
              </a:lnSpc>
              <a:spcBef>
                <a:spcPts val="500"/>
              </a:spcBef>
              <a:defRPr sz="1958"/>
            </a:pPr>
            <a:r>
              <a:t>钓鱼功能：用手机的平衡模拟器模拟甩杆，用点击来控制力度使其在最佳范围内。</a:t>
            </a:r>
          </a:p>
          <a:p>
            <a:pPr marL="244144" indent="-244144" defTabSz="813816">
              <a:lnSpc>
                <a:spcPct val="80000"/>
              </a:lnSpc>
              <a:spcBef>
                <a:spcPts val="500"/>
              </a:spcBef>
              <a:defRPr sz="1958"/>
            </a:pPr>
            <a:r>
              <a:t>UI</a:t>
            </a:r>
            <a:r>
              <a:t>界面：创建</a:t>
            </a:r>
            <a:r>
              <a:t>UGUI</a:t>
            </a:r>
            <a:r>
              <a:t>界面。再用</a:t>
            </a:r>
            <a:r>
              <a:t>canvas</a:t>
            </a:r>
            <a:r>
              <a:t>创建画布，用</a:t>
            </a:r>
            <a:r>
              <a:t>eventsystem</a:t>
            </a:r>
            <a:r>
              <a:t>（事件管理）、</a:t>
            </a:r>
            <a:r>
              <a:t>panel</a:t>
            </a:r>
            <a:r>
              <a:t>（整体移动）、</a:t>
            </a:r>
            <a:r>
              <a:t>text</a:t>
            </a:r>
            <a:r>
              <a:t>（文字）、</a:t>
            </a:r>
            <a:r>
              <a:t>image</a:t>
            </a:r>
            <a:r>
              <a:t>（图像）、</a:t>
            </a:r>
            <a:r>
              <a:t>button</a:t>
            </a:r>
            <a:r>
              <a:t>（按钮，使其动起来）控件完善</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纸张">
  <a:themeElements>
    <a:clrScheme name="纸张">
      <a:dk1>
        <a:srgbClr val="000000"/>
      </a:dk1>
      <a:lt1>
        <a:srgbClr val="FFFFFF"/>
      </a:lt1>
      <a:dk2>
        <a:srgbClr val="A7A7A7"/>
      </a:dk2>
      <a:lt2>
        <a:srgbClr val="535353"/>
      </a:lt2>
      <a:accent1>
        <a:srgbClr val="A5B592"/>
      </a:accent1>
      <a:accent2>
        <a:srgbClr val="F3A447"/>
      </a:accent2>
      <a:accent3>
        <a:srgbClr val="E7BC29"/>
      </a:accent3>
      <a:accent4>
        <a:srgbClr val="D092A7"/>
      </a:accent4>
      <a:accent5>
        <a:srgbClr val="9C85C0"/>
      </a:accent5>
      <a:accent6>
        <a:srgbClr val="809EC2"/>
      </a:accent6>
      <a:hlink>
        <a:srgbClr val="0000FF"/>
      </a:hlink>
      <a:folHlink>
        <a:srgbClr val="FF00FF"/>
      </a:folHlink>
    </a:clrScheme>
    <a:fontScheme name="纸张">
      <a:majorFont>
        <a:latin typeface="Constantia"/>
        <a:ea typeface="Constantia"/>
        <a:cs typeface="Constantia"/>
      </a:majorFont>
      <a:minorFont>
        <a:latin typeface="Helvetica"/>
        <a:ea typeface="Helvetica"/>
        <a:cs typeface="Helvetica"/>
      </a:minorFont>
    </a:fontScheme>
    <a:fmtScheme name="纸张">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88900" dist="0" dir="0">
              <a:srgbClr val="000000">
                <a:alpha val="50000"/>
              </a:srgbClr>
            </a:outerShdw>
          </a:effectLst>
        </a:effectStyle>
        <a:effectStyle>
          <a:effectLst>
            <a:outerShdw sx="100000" sy="100000" kx="0" ky="0" algn="b" rotWithShape="0" blurRad="88900" dist="0" dir="0">
              <a:srgbClr val="000000">
                <a:alpha val="50000"/>
              </a:srgbClr>
            </a:outerShdw>
          </a:effectLst>
        </a:effectStyle>
        <a:effectStyle>
          <a:effectLst>
            <a:outerShdw sx="100000" sy="100000" kx="0" ky="0" algn="b" rotWithShape="0" blurRad="88900" dist="0" dir="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a:solidFill>
            <a:schemeClr val="accent1"/>
          </a:solidFill>
          <a:prstDash val="solid"/>
          <a:round/>
        </a:ln>
        <a:effectLst>
          <a:outerShdw sx="100000" sy="100000" kx="0" ky="0" algn="b" rotWithShape="0" blurRad="88900" dist="0" dir="0">
            <a:srgbClr val="000000">
              <a:alpha val="5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nstanti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chemeClr val="accent1"/>
          </a:solidFill>
          <a:prstDash val="solid"/>
          <a:round/>
        </a:ln>
        <a:effectLst>
          <a:outerShdw sx="100000" sy="100000" kx="0" ky="0" algn="b" rotWithShape="0" blurRad="88900" dist="0" dir="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nstanti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纸张">
  <a:themeElements>
    <a:clrScheme name="纸张">
      <a:dk1>
        <a:srgbClr val="000000"/>
      </a:dk1>
      <a:lt1>
        <a:srgbClr val="FFFFFF"/>
      </a:lt1>
      <a:dk2>
        <a:srgbClr val="A7A7A7"/>
      </a:dk2>
      <a:lt2>
        <a:srgbClr val="535353"/>
      </a:lt2>
      <a:accent1>
        <a:srgbClr val="A5B592"/>
      </a:accent1>
      <a:accent2>
        <a:srgbClr val="F3A447"/>
      </a:accent2>
      <a:accent3>
        <a:srgbClr val="E7BC29"/>
      </a:accent3>
      <a:accent4>
        <a:srgbClr val="D092A7"/>
      </a:accent4>
      <a:accent5>
        <a:srgbClr val="9C85C0"/>
      </a:accent5>
      <a:accent6>
        <a:srgbClr val="809EC2"/>
      </a:accent6>
      <a:hlink>
        <a:srgbClr val="0000FF"/>
      </a:hlink>
      <a:folHlink>
        <a:srgbClr val="FF00FF"/>
      </a:folHlink>
    </a:clrScheme>
    <a:fontScheme name="纸张">
      <a:majorFont>
        <a:latin typeface="Constantia"/>
        <a:ea typeface="Constantia"/>
        <a:cs typeface="Constantia"/>
      </a:majorFont>
      <a:minorFont>
        <a:latin typeface="Helvetica"/>
        <a:ea typeface="Helvetica"/>
        <a:cs typeface="Helvetica"/>
      </a:minorFont>
    </a:fontScheme>
    <a:fmtScheme name="纸张">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88900" dist="0" dir="0">
              <a:srgbClr val="000000">
                <a:alpha val="50000"/>
              </a:srgbClr>
            </a:outerShdw>
          </a:effectLst>
        </a:effectStyle>
        <a:effectStyle>
          <a:effectLst>
            <a:outerShdw sx="100000" sy="100000" kx="0" ky="0" algn="b" rotWithShape="0" blurRad="88900" dist="0" dir="0">
              <a:srgbClr val="000000">
                <a:alpha val="50000"/>
              </a:srgbClr>
            </a:outerShdw>
          </a:effectLst>
        </a:effectStyle>
        <a:effectStyle>
          <a:effectLst>
            <a:outerShdw sx="100000" sy="100000" kx="0" ky="0" algn="b" rotWithShape="0" blurRad="88900" dist="0" dir="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a:solidFill>
            <a:schemeClr val="accent1"/>
          </a:solidFill>
          <a:prstDash val="solid"/>
          <a:round/>
        </a:ln>
        <a:effectLst>
          <a:outerShdw sx="100000" sy="100000" kx="0" ky="0" algn="b" rotWithShape="0" blurRad="88900" dist="0" dir="0">
            <a:srgbClr val="000000">
              <a:alpha val="5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nstanti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chemeClr val="accent1"/>
          </a:solidFill>
          <a:prstDash val="solid"/>
          <a:round/>
        </a:ln>
        <a:effectLst>
          <a:outerShdw sx="100000" sy="100000" kx="0" ky="0" algn="b" rotWithShape="0" blurRad="88900" dist="0" dir="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onstanti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