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E5FE"/>
          </a:solidFill>
        </a:fill>
      </a:tcStyle>
    </a:wholeTbl>
    <a:band2H>
      <a:tcTxStyle b="def" i="def"/>
      <a:tcStyle>
        <a:tcBdr/>
        <a:fill>
          <a:solidFill>
            <a:srgbClr val="E7F2F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EED5"/>
          </a:solidFill>
        </a:fill>
      </a:tcStyle>
    </a:wholeTbl>
    <a:band2H>
      <a:tcTxStyle b="def" i="def"/>
      <a:tcStyle>
        <a:tcBdr/>
        <a:fill>
          <a:solidFill>
            <a:srgbClr val="E9F6EB"/>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F3F1"/>
          </a:solidFill>
        </a:fill>
      </a:tcStyle>
    </a:wholeTbl>
    <a:band2H>
      <a:tcTxStyle b="def" i="def"/>
      <a:tcStyle>
        <a:tcBdr/>
        <a:fill>
          <a:solidFill>
            <a:srgbClr val="E6F9F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56" name="Shape 156"/>
          <p:cNvSpPr/>
          <p:nvPr>
            <p:ph type="sldImg"/>
          </p:nvPr>
        </p:nvSpPr>
        <p:spPr>
          <a:xfrm>
            <a:off x="1143000" y="685800"/>
            <a:ext cx="4572000" cy="3429000"/>
          </a:xfrm>
          <a:prstGeom prst="rect">
            <a:avLst/>
          </a:prstGeom>
        </p:spPr>
        <p:txBody>
          <a:bodyPr/>
          <a:lstStyle/>
          <a:p>
            <a:pPr/>
          </a:p>
        </p:txBody>
      </p:sp>
      <p:sp>
        <p:nvSpPr>
          <p:cNvPr id="157" name="Shape 15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ndara"/>
      </a:defRPr>
    </a:lvl1pPr>
    <a:lvl2pPr indent="228600" latinLnBrk="0">
      <a:defRPr sz="1200">
        <a:latin typeface="+mj-lt"/>
        <a:ea typeface="+mj-ea"/>
        <a:cs typeface="+mj-cs"/>
        <a:sym typeface="Candara"/>
      </a:defRPr>
    </a:lvl2pPr>
    <a:lvl3pPr indent="457200" latinLnBrk="0">
      <a:defRPr sz="1200">
        <a:latin typeface="+mj-lt"/>
        <a:ea typeface="+mj-ea"/>
        <a:cs typeface="+mj-cs"/>
        <a:sym typeface="Candara"/>
      </a:defRPr>
    </a:lvl3pPr>
    <a:lvl4pPr indent="685800" latinLnBrk="0">
      <a:defRPr sz="1200">
        <a:latin typeface="+mj-lt"/>
        <a:ea typeface="+mj-ea"/>
        <a:cs typeface="+mj-cs"/>
        <a:sym typeface="Candara"/>
      </a:defRPr>
    </a:lvl4pPr>
    <a:lvl5pPr indent="914400" latinLnBrk="0">
      <a:defRPr sz="1200">
        <a:latin typeface="+mj-lt"/>
        <a:ea typeface="+mj-ea"/>
        <a:cs typeface="+mj-cs"/>
        <a:sym typeface="Candara"/>
      </a:defRPr>
    </a:lvl5pPr>
    <a:lvl6pPr indent="1143000" latinLnBrk="0">
      <a:defRPr sz="1200">
        <a:latin typeface="+mj-lt"/>
        <a:ea typeface="+mj-ea"/>
        <a:cs typeface="+mj-cs"/>
        <a:sym typeface="Candara"/>
      </a:defRPr>
    </a:lvl6pPr>
    <a:lvl7pPr indent="1371600" latinLnBrk="0">
      <a:defRPr sz="1200">
        <a:latin typeface="+mj-lt"/>
        <a:ea typeface="+mj-ea"/>
        <a:cs typeface="+mj-cs"/>
        <a:sym typeface="Candara"/>
      </a:defRPr>
    </a:lvl7pPr>
    <a:lvl8pPr indent="1600200" latinLnBrk="0">
      <a:defRPr sz="1200">
        <a:latin typeface="+mj-lt"/>
        <a:ea typeface="+mj-ea"/>
        <a:cs typeface="+mj-cs"/>
        <a:sym typeface="Candara"/>
      </a:defRPr>
    </a:lvl8pPr>
    <a:lvl9pPr indent="1828800" latinLnBrk="0">
      <a:defRPr sz="1200">
        <a:latin typeface="+mj-lt"/>
        <a:ea typeface="+mj-ea"/>
        <a:cs typeface="+mj-cs"/>
        <a:sym typeface="Candara"/>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标题幻灯片">
    <p:spTree>
      <p:nvGrpSpPr>
        <p:cNvPr id="1" name=""/>
        <p:cNvGrpSpPr/>
        <p:nvPr/>
      </p:nvGrpSpPr>
      <p:grpSpPr>
        <a:xfrm>
          <a:off x="0" y="0"/>
          <a:ext cx="0" cy="0"/>
          <a:chOff x="0" y="0"/>
          <a:chExt cx="0" cy="0"/>
        </a:xfrm>
      </p:grpSpPr>
      <p:sp>
        <p:nvSpPr>
          <p:cNvPr id="18" name="Rounded Rectangle 15"/>
          <p:cNvSpPr/>
          <p:nvPr/>
        </p:nvSpPr>
        <p:spPr>
          <a:xfrm>
            <a:off x="228600" y="228600"/>
            <a:ext cx="8695944" cy="6035041"/>
          </a:xfrm>
          <a:prstGeom prst="roundRect">
            <a:avLst>
              <a:gd name="adj" fmla="val 1272"/>
            </a:avLst>
          </a:prstGeom>
          <a:gradFill>
            <a:gsLst>
              <a:gs pos="0">
                <a:srgbClr val="0293E0"/>
              </a:gs>
              <a:gs pos="100000">
                <a:srgbClr val="83D3FE"/>
              </a:gs>
            </a:gsLst>
            <a:lin ang="5400000"/>
          </a:gradFill>
          <a:ln w="12700">
            <a:miter lim="400000"/>
          </a:ln>
        </p:spPr>
        <p:txBody>
          <a:bodyPr lIns="45718" tIns="45718" rIns="45718" bIns="45718" anchor="ctr"/>
          <a:lstStyle/>
          <a:p>
            <a:pPr algn="ctr">
              <a:defRPr>
                <a:solidFill>
                  <a:srgbClr val="FFFFFF"/>
                </a:solidFill>
                <a:latin typeface="+mj-lt"/>
                <a:ea typeface="+mj-ea"/>
                <a:cs typeface="+mj-cs"/>
                <a:sym typeface="Candara"/>
              </a:defRPr>
            </a:pPr>
          </a:p>
        </p:txBody>
      </p:sp>
      <p:grpSp>
        <p:nvGrpSpPr>
          <p:cNvPr id="24" name="Group 9"/>
          <p:cNvGrpSpPr/>
          <p:nvPr/>
        </p:nvGrpSpPr>
        <p:grpSpPr>
          <a:xfrm>
            <a:off x="211665" y="5353960"/>
            <a:ext cx="8723380" cy="1331587"/>
            <a:chOff x="0" y="0"/>
            <a:chExt cx="8723379" cy="1331585"/>
          </a:xfrm>
        </p:grpSpPr>
        <p:sp>
          <p:nvSpPr>
            <p:cNvPr id="19" name="Freeform 14"/>
            <p:cNvSpPr/>
            <p:nvPr/>
          </p:nvSpPr>
          <p:spPr>
            <a:xfrm>
              <a:off x="5843257" y="145222"/>
              <a:ext cx="2880123" cy="7149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52" y="0"/>
                  </a:moveTo>
                  <a:lnTo>
                    <a:pt x="20642" y="607"/>
                  </a:lnTo>
                  <a:lnTo>
                    <a:pt x="19716" y="1282"/>
                  </a:lnTo>
                  <a:lnTo>
                    <a:pt x="18774" y="2025"/>
                  </a:lnTo>
                  <a:lnTo>
                    <a:pt x="17800" y="2767"/>
                  </a:lnTo>
                  <a:lnTo>
                    <a:pt x="16811" y="3645"/>
                  </a:lnTo>
                  <a:lnTo>
                    <a:pt x="15789" y="4522"/>
                  </a:lnTo>
                  <a:lnTo>
                    <a:pt x="14751" y="5535"/>
                  </a:lnTo>
                  <a:lnTo>
                    <a:pt x="13682" y="6547"/>
                  </a:lnTo>
                  <a:lnTo>
                    <a:pt x="11750" y="8505"/>
                  </a:lnTo>
                  <a:lnTo>
                    <a:pt x="9866" y="10260"/>
                  </a:lnTo>
                  <a:lnTo>
                    <a:pt x="8062" y="11880"/>
                  </a:lnTo>
                  <a:lnTo>
                    <a:pt x="6322" y="13433"/>
                  </a:lnTo>
                  <a:lnTo>
                    <a:pt x="4662" y="14783"/>
                  </a:lnTo>
                  <a:lnTo>
                    <a:pt x="3049" y="15998"/>
                  </a:lnTo>
                  <a:lnTo>
                    <a:pt x="1501" y="17145"/>
                  </a:lnTo>
                  <a:lnTo>
                    <a:pt x="0" y="18158"/>
                  </a:lnTo>
                  <a:lnTo>
                    <a:pt x="1038" y="18765"/>
                  </a:lnTo>
                  <a:lnTo>
                    <a:pt x="2027" y="19305"/>
                  </a:lnTo>
                  <a:lnTo>
                    <a:pt x="2985" y="19778"/>
                  </a:lnTo>
                  <a:lnTo>
                    <a:pt x="3927" y="20183"/>
                  </a:lnTo>
                  <a:lnTo>
                    <a:pt x="4837" y="20588"/>
                  </a:lnTo>
                  <a:lnTo>
                    <a:pt x="5715" y="20858"/>
                  </a:lnTo>
                  <a:lnTo>
                    <a:pt x="6561" y="21128"/>
                  </a:lnTo>
                  <a:lnTo>
                    <a:pt x="7392" y="21330"/>
                  </a:lnTo>
                  <a:lnTo>
                    <a:pt x="8206" y="21465"/>
                  </a:lnTo>
                  <a:lnTo>
                    <a:pt x="8988" y="21533"/>
                  </a:lnTo>
                  <a:lnTo>
                    <a:pt x="9738" y="21600"/>
                  </a:lnTo>
                  <a:lnTo>
                    <a:pt x="10473" y="21600"/>
                  </a:lnTo>
                  <a:lnTo>
                    <a:pt x="11191" y="21533"/>
                  </a:lnTo>
                  <a:lnTo>
                    <a:pt x="11894" y="21465"/>
                  </a:lnTo>
                  <a:lnTo>
                    <a:pt x="12564" y="21330"/>
                  </a:lnTo>
                  <a:lnTo>
                    <a:pt x="13219" y="21128"/>
                  </a:lnTo>
                  <a:lnTo>
                    <a:pt x="13841" y="20925"/>
                  </a:lnTo>
                  <a:lnTo>
                    <a:pt x="14464" y="20655"/>
                  </a:lnTo>
                  <a:lnTo>
                    <a:pt x="15645" y="19980"/>
                  </a:lnTo>
                  <a:lnTo>
                    <a:pt x="16763" y="19170"/>
                  </a:lnTo>
                  <a:lnTo>
                    <a:pt x="17816" y="18225"/>
                  </a:lnTo>
                  <a:lnTo>
                    <a:pt x="18327" y="17685"/>
                  </a:lnTo>
                  <a:lnTo>
                    <a:pt x="18822" y="17145"/>
                  </a:lnTo>
                  <a:lnTo>
                    <a:pt x="19780" y="15930"/>
                  </a:lnTo>
                  <a:lnTo>
                    <a:pt x="20690" y="14580"/>
                  </a:lnTo>
                  <a:lnTo>
                    <a:pt x="21568" y="13163"/>
                  </a:lnTo>
                  <a:lnTo>
                    <a:pt x="21600" y="13095"/>
                  </a:lnTo>
                  <a:lnTo>
                    <a:pt x="21600" y="0"/>
                  </a:lnTo>
                  <a:lnTo>
                    <a:pt x="21552" y="0"/>
                  </a:lnTo>
                  <a:close/>
                </a:path>
              </a:pathLst>
            </a:custGeom>
            <a:solidFill>
              <a:srgbClr val="C6E7FC">
                <a:alpha val="29000"/>
              </a:srgbClr>
            </a:solidFill>
            <a:ln w="12700" cap="flat">
              <a:noFill/>
              <a:miter lim="400000"/>
            </a:ln>
            <a:effectLst/>
          </p:spPr>
          <p:txBody>
            <a:bodyPr wrap="square" lIns="45718" tIns="45718" rIns="45718" bIns="45718" numCol="1" anchor="t">
              <a:noAutofit/>
            </a:bodyPr>
            <a:lstStyle/>
            <a:p>
              <a:pPr>
                <a:defRPr>
                  <a:latin typeface="+mj-lt"/>
                  <a:ea typeface="+mj-ea"/>
                  <a:cs typeface="+mj-cs"/>
                  <a:sym typeface="Candara"/>
                </a:defRPr>
              </a:pPr>
            </a:p>
          </p:txBody>
        </p:sp>
        <p:sp>
          <p:nvSpPr>
            <p:cNvPr id="20" name="Freeform 18"/>
            <p:cNvSpPr/>
            <p:nvPr/>
          </p:nvSpPr>
          <p:spPr>
            <a:xfrm>
              <a:off x="2410742" y="16756"/>
              <a:ext cx="5551631" cy="8512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0239"/>
                  </a:moveTo>
                  <a:lnTo>
                    <a:pt x="21128" y="19843"/>
                  </a:lnTo>
                  <a:lnTo>
                    <a:pt x="20639" y="19446"/>
                  </a:lnTo>
                  <a:lnTo>
                    <a:pt x="19621" y="18482"/>
                  </a:lnTo>
                  <a:lnTo>
                    <a:pt x="18544" y="17291"/>
                  </a:lnTo>
                  <a:lnTo>
                    <a:pt x="17409" y="15987"/>
                  </a:lnTo>
                  <a:lnTo>
                    <a:pt x="16208" y="14400"/>
                  </a:lnTo>
                  <a:lnTo>
                    <a:pt x="14941" y="12643"/>
                  </a:lnTo>
                  <a:lnTo>
                    <a:pt x="13608" y="10602"/>
                  </a:lnTo>
                  <a:lnTo>
                    <a:pt x="12200" y="8391"/>
                  </a:lnTo>
                  <a:lnTo>
                    <a:pt x="11645" y="7540"/>
                  </a:lnTo>
                  <a:lnTo>
                    <a:pt x="11106" y="6690"/>
                  </a:lnTo>
                  <a:lnTo>
                    <a:pt x="10063" y="5216"/>
                  </a:lnTo>
                  <a:lnTo>
                    <a:pt x="9558" y="4592"/>
                  </a:lnTo>
                  <a:lnTo>
                    <a:pt x="9069" y="3969"/>
                  </a:lnTo>
                  <a:lnTo>
                    <a:pt x="8589" y="3402"/>
                  </a:lnTo>
                  <a:lnTo>
                    <a:pt x="8117" y="2891"/>
                  </a:lnTo>
                  <a:lnTo>
                    <a:pt x="7661" y="2438"/>
                  </a:lnTo>
                  <a:lnTo>
                    <a:pt x="7206" y="2041"/>
                  </a:lnTo>
                  <a:lnTo>
                    <a:pt x="6344" y="1304"/>
                  </a:lnTo>
                  <a:lnTo>
                    <a:pt x="5524" y="794"/>
                  </a:lnTo>
                  <a:lnTo>
                    <a:pt x="4754" y="397"/>
                  </a:lnTo>
                  <a:lnTo>
                    <a:pt x="4017" y="113"/>
                  </a:lnTo>
                  <a:lnTo>
                    <a:pt x="3321" y="0"/>
                  </a:lnTo>
                  <a:lnTo>
                    <a:pt x="2667" y="0"/>
                  </a:lnTo>
                  <a:lnTo>
                    <a:pt x="2054" y="113"/>
                  </a:lnTo>
                  <a:lnTo>
                    <a:pt x="1483" y="283"/>
                  </a:lnTo>
                  <a:lnTo>
                    <a:pt x="952" y="567"/>
                  </a:lnTo>
                  <a:lnTo>
                    <a:pt x="456" y="907"/>
                  </a:lnTo>
                  <a:lnTo>
                    <a:pt x="0" y="1361"/>
                  </a:lnTo>
                  <a:lnTo>
                    <a:pt x="638" y="1871"/>
                  </a:lnTo>
                  <a:lnTo>
                    <a:pt x="1300" y="2438"/>
                  </a:lnTo>
                  <a:lnTo>
                    <a:pt x="1988" y="3175"/>
                  </a:lnTo>
                  <a:lnTo>
                    <a:pt x="2700" y="3969"/>
                  </a:lnTo>
                  <a:lnTo>
                    <a:pt x="3437" y="4932"/>
                  </a:lnTo>
                  <a:lnTo>
                    <a:pt x="4199" y="5953"/>
                  </a:lnTo>
                  <a:lnTo>
                    <a:pt x="4994" y="7087"/>
                  </a:lnTo>
                  <a:lnTo>
                    <a:pt x="5806" y="8391"/>
                  </a:lnTo>
                  <a:lnTo>
                    <a:pt x="7272" y="10715"/>
                  </a:lnTo>
                  <a:lnTo>
                    <a:pt x="8663" y="12756"/>
                  </a:lnTo>
                  <a:lnTo>
                    <a:pt x="9972" y="14627"/>
                  </a:lnTo>
                  <a:lnTo>
                    <a:pt x="10610" y="15420"/>
                  </a:lnTo>
                  <a:lnTo>
                    <a:pt x="11214" y="16214"/>
                  </a:lnTo>
                  <a:lnTo>
                    <a:pt x="11810" y="16951"/>
                  </a:lnTo>
                  <a:lnTo>
                    <a:pt x="12390" y="17575"/>
                  </a:lnTo>
                  <a:lnTo>
                    <a:pt x="12953" y="18198"/>
                  </a:lnTo>
                  <a:lnTo>
                    <a:pt x="13500" y="18765"/>
                  </a:lnTo>
                  <a:lnTo>
                    <a:pt x="14030" y="19219"/>
                  </a:lnTo>
                  <a:lnTo>
                    <a:pt x="14544" y="19672"/>
                  </a:lnTo>
                  <a:lnTo>
                    <a:pt x="15040" y="20069"/>
                  </a:lnTo>
                  <a:lnTo>
                    <a:pt x="15529" y="20466"/>
                  </a:lnTo>
                  <a:lnTo>
                    <a:pt x="16001" y="20750"/>
                  </a:lnTo>
                  <a:lnTo>
                    <a:pt x="16457" y="20976"/>
                  </a:lnTo>
                  <a:lnTo>
                    <a:pt x="16896" y="21203"/>
                  </a:lnTo>
                  <a:lnTo>
                    <a:pt x="17326" y="21373"/>
                  </a:lnTo>
                  <a:lnTo>
                    <a:pt x="17749" y="21487"/>
                  </a:lnTo>
                  <a:lnTo>
                    <a:pt x="18155" y="21600"/>
                  </a:lnTo>
                  <a:lnTo>
                    <a:pt x="18925" y="21600"/>
                  </a:lnTo>
                  <a:lnTo>
                    <a:pt x="19298" y="21543"/>
                  </a:lnTo>
                  <a:lnTo>
                    <a:pt x="19654" y="21487"/>
                  </a:lnTo>
                  <a:lnTo>
                    <a:pt x="20002" y="21373"/>
                  </a:lnTo>
                  <a:lnTo>
                    <a:pt x="20341" y="21203"/>
                  </a:lnTo>
                  <a:lnTo>
                    <a:pt x="20672" y="20976"/>
                  </a:lnTo>
                  <a:lnTo>
                    <a:pt x="21302" y="20523"/>
                  </a:lnTo>
                  <a:lnTo>
                    <a:pt x="21600" y="20239"/>
                  </a:lnTo>
                  <a:close/>
                </a:path>
              </a:pathLst>
            </a:custGeom>
            <a:solidFill>
              <a:srgbClr val="C6E7FC">
                <a:alpha val="40000"/>
              </a:srgbClr>
            </a:solidFill>
            <a:ln w="12700" cap="flat">
              <a:noFill/>
              <a:miter lim="400000"/>
            </a:ln>
            <a:effectLst/>
          </p:spPr>
          <p:txBody>
            <a:bodyPr wrap="square" lIns="45718" tIns="45718" rIns="45718" bIns="45718" numCol="1" anchor="t">
              <a:noAutofit/>
            </a:bodyPr>
            <a:lstStyle/>
            <a:p>
              <a:pPr>
                <a:defRPr>
                  <a:latin typeface="+mj-lt"/>
                  <a:ea typeface="+mj-ea"/>
                  <a:cs typeface="+mj-cs"/>
                  <a:sym typeface="Candara"/>
                </a:defRPr>
              </a:pPr>
            </a:p>
          </p:txBody>
        </p:sp>
        <p:sp>
          <p:nvSpPr>
            <p:cNvPr id="21" name="Freeform 22"/>
            <p:cNvSpPr/>
            <p:nvPr/>
          </p:nvSpPr>
          <p:spPr>
            <a:xfrm>
              <a:off x="2620418" y="29044"/>
              <a:ext cx="5474998" cy="7752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79"/>
                  </a:moveTo>
                  <a:lnTo>
                    <a:pt x="76" y="2054"/>
                  </a:lnTo>
                  <a:lnTo>
                    <a:pt x="302" y="1743"/>
                  </a:lnTo>
                  <a:lnTo>
                    <a:pt x="689" y="1307"/>
                  </a:lnTo>
                  <a:lnTo>
                    <a:pt x="941" y="1058"/>
                  </a:lnTo>
                  <a:lnTo>
                    <a:pt x="1235" y="809"/>
                  </a:lnTo>
                  <a:lnTo>
                    <a:pt x="1562" y="622"/>
                  </a:lnTo>
                  <a:lnTo>
                    <a:pt x="1940" y="436"/>
                  </a:lnTo>
                  <a:lnTo>
                    <a:pt x="2351" y="249"/>
                  </a:lnTo>
                  <a:lnTo>
                    <a:pt x="2813" y="124"/>
                  </a:lnTo>
                  <a:lnTo>
                    <a:pt x="3317" y="62"/>
                  </a:lnTo>
                  <a:lnTo>
                    <a:pt x="3863" y="0"/>
                  </a:lnTo>
                  <a:lnTo>
                    <a:pt x="4451" y="62"/>
                  </a:lnTo>
                  <a:lnTo>
                    <a:pt x="5081" y="187"/>
                  </a:lnTo>
                  <a:lnTo>
                    <a:pt x="5761" y="436"/>
                  </a:lnTo>
                  <a:lnTo>
                    <a:pt x="6483" y="747"/>
                  </a:lnTo>
                  <a:lnTo>
                    <a:pt x="7248" y="1245"/>
                  </a:lnTo>
                  <a:lnTo>
                    <a:pt x="8062" y="1805"/>
                  </a:lnTo>
                  <a:lnTo>
                    <a:pt x="8927" y="2490"/>
                  </a:lnTo>
                  <a:lnTo>
                    <a:pt x="9834" y="3299"/>
                  </a:lnTo>
                  <a:lnTo>
                    <a:pt x="10792" y="4295"/>
                  </a:lnTo>
                  <a:lnTo>
                    <a:pt x="11791" y="5416"/>
                  </a:lnTo>
                  <a:lnTo>
                    <a:pt x="12841" y="6723"/>
                  </a:lnTo>
                  <a:lnTo>
                    <a:pt x="13941" y="8279"/>
                  </a:lnTo>
                  <a:lnTo>
                    <a:pt x="15091" y="9960"/>
                  </a:lnTo>
                  <a:lnTo>
                    <a:pt x="16292" y="11827"/>
                  </a:lnTo>
                  <a:lnTo>
                    <a:pt x="17544" y="13944"/>
                  </a:lnTo>
                  <a:lnTo>
                    <a:pt x="18845" y="16247"/>
                  </a:lnTo>
                  <a:lnTo>
                    <a:pt x="20198" y="18799"/>
                  </a:lnTo>
                  <a:lnTo>
                    <a:pt x="21600" y="21600"/>
                  </a:lnTo>
                </a:path>
              </a:pathLst>
            </a:custGeom>
            <a:noFill/>
            <a:ln w="3175" cap="flat">
              <a:solidFill>
                <a:srgbClr val="FFFFFF"/>
              </a:solidFill>
              <a:prstDash val="solid"/>
              <a:round/>
            </a:ln>
            <a:effectLst/>
          </p:spPr>
          <p:txBody>
            <a:bodyPr wrap="square" lIns="45718" tIns="45718" rIns="45718" bIns="45718" numCol="1" anchor="t">
              <a:noAutofit/>
            </a:bodyPr>
            <a:lstStyle/>
            <a:p>
              <a:pPr>
                <a:defRPr>
                  <a:latin typeface="+mj-lt"/>
                  <a:ea typeface="+mj-ea"/>
                  <a:cs typeface="+mj-cs"/>
                  <a:sym typeface="Candara"/>
                </a:defRPr>
              </a:pPr>
            </a:p>
          </p:txBody>
        </p:sp>
        <p:sp>
          <p:nvSpPr>
            <p:cNvPr id="22" name="Freeform 26"/>
            <p:cNvSpPr/>
            <p:nvPr/>
          </p:nvSpPr>
          <p:spPr>
            <a:xfrm>
              <a:off x="5404746" y="15639"/>
              <a:ext cx="3312248" cy="6523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25" y="20712"/>
                  </a:lnTo>
                  <a:lnTo>
                    <a:pt x="2332" y="18419"/>
                  </a:lnTo>
                  <a:lnTo>
                    <a:pt x="3512" y="16866"/>
                  </a:lnTo>
                  <a:lnTo>
                    <a:pt x="4872" y="15164"/>
                  </a:lnTo>
                  <a:lnTo>
                    <a:pt x="6386" y="13315"/>
                  </a:lnTo>
                  <a:lnTo>
                    <a:pt x="8010" y="11318"/>
                  </a:lnTo>
                  <a:lnTo>
                    <a:pt x="9731" y="9395"/>
                  </a:lnTo>
                  <a:lnTo>
                    <a:pt x="11494" y="7471"/>
                  </a:lnTo>
                  <a:lnTo>
                    <a:pt x="13299" y="5696"/>
                  </a:lnTo>
                  <a:lnTo>
                    <a:pt x="15089" y="3995"/>
                  </a:lnTo>
                  <a:lnTo>
                    <a:pt x="15978" y="3255"/>
                  </a:lnTo>
                  <a:lnTo>
                    <a:pt x="16839" y="2515"/>
                  </a:lnTo>
                  <a:lnTo>
                    <a:pt x="17699" y="1923"/>
                  </a:lnTo>
                  <a:lnTo>
                    <a:pt x="18532" y="1332"/>
                  </a:lnTo>
                  <a:lnTo>
                    <a:pt x="19351" y="888"/>
                  </a:lnTo>
                  <a:lnTo>
                    <a:pt x="20129" y="518"/>
                  </a:lnTo>
                  <a:lnTo>
                    <a:pt x="20878" y="222"/>
                  </a:lnTo>
                  <a:lnTo>
                    <a:pt x="21600" y="0"/>
                  </a:lnTo>
                </a:path>
              </a:pathLst>
            </a:custGeom>
            <a:noFill/>
            <a:ln w="3175" cap="flat">
              <a:solidFill>
                <a:srgbClr val="FFFFFF"/>
              </a:solidFill>
              <a:prstDash val="solid"/>
              <a:round/>
            </a:ln>
            <a:effectLst/>
          </p:spPr>
          <p:txBody>
            <a:bodyPr wrap="square" lIns="45718" tIns="45718" rIns="45718" bIns="45718" numCol="1" anchor="t">
              <a:noAutofit/>
            </a:bodyPr>
            <a:lstStyle/>
            <a:p>
              <a:pPr>
                <a:defRPr>
                  <a:latin typeface="+mj-lt"/>
                  <a:ea typeface="+mj-ea"/>
                  <a:cs typeface="+mj-cs"/>
                  <a:sym typeface="Candara"/>
                </a:defRPr>
              </a:pPr>
            </a:p>
          </p:txBody>
        </p:sp>
        <p:sp>
          <p:nvSpPr>
            <p:cNvPr id="23" name="Freeform 10"/>
            <p:cNvSpPr/>
            <p:nvPr/>
          </p:nvSpPr>
          <p:spPr>
            <a:xfrm>
              <a:off x="-1" y="-2"/>
              <a:ext cx="8723380" cy="13315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9" y="9278"/>
                  </a:moveTo>
                  <a:lnTo>
                    <a:pt x="21389" y="9821"/>
                  </a:lnTo>
                  <a:lnTo>
                    <a:pt x="21189" y="10329"/>
                  </a:lnTo>
                  <a:lnTo>
                    <a:pt x="20978" y="10800"/>
                  </a:lnTo>
                  <a:lnTo>
                    <a:pt x="20762" y="11235"/>
                  </a:lnTo>
                  <a:lnTo>
                    <a:pt x="20541" y="11670"/>
                  </a:lnTo>
                  <a:lnTo>
                    <a:pt x="20309" y="12068"/>
                  </a:lnTo>
                  <a:lnTo>
                    <a:pt x="20071" y="12395"/>
                  </a:lnTo>
                  <a:lnTo>
                    <a:pt x="19824" y="12721"/>
                  </a:lnTo>
                  <a:lnTo>
                    <a:pt x="19565" y="13011"/>
                  </a:lnTo>
                  <a:lnTo>
                    <a:pt x="19297" y="13228"/>
                  </a:lnTo>
                  <a:lnTo>
                    <a:pt x="19017" y="13446"/>
                  </a:lnTo>
                  <a:lnTo>
                    <a:pt x="18727" y="13591"/>
                  </a:lnTo>
                  <a:lnTo>
                    <a:pt x="18427" y="13736"/>
                  </a:lnTo>
                  <a:lnTo>
                    <a:pt x="18111" y="13808"/>
                  </a:lnTo>
                  <a:lnTo>
                    <a:pt x="17784" y="13808"/>
                  </a:lnTo>
                  <a:lnTo>
                    <a:pt x="17441" y="13772"/>
                  </a:lnTo>
                  <a:lnTo>
                    <a:pt x="17083" y="13699"/>
                  </a:lnTo>
                  <a:lnTo>
                    <a:pt x="16714" y="13591"/>
                  </a:lnTo>
                  <a:lnTo>
                    <a:pt x="16329" y="13409"/>
                  </a:lnTo>
                  <a:lnTo>
                    <a:pt x="15923" y="13156"/>
                  </a:lnTo>
                  <a:lnTo>
                    <a:pt x="15502" y="12866"/>
                  </a:lnTo>
                  <a:lnTo>
                    <a:pt x="15064" y="12503"/>
                  </a:lnTo>
                  <a:lnTo>
                    <a:pt x="14611" y="12105"/>
                  </a:lnTo>
                  <a:lnTo>
                    <a:pt x="14136" y="11634"/>
                  </a:lnTo>
                  <a:lnTo>
                    <a:pt x="13641" y="11090"/>
                  </a:lnTo>
                  <a:lnTo>
                    <a:pt x="13130" y="10474"/>
                  </a:lnTo>
                  <a:lnTo>
                    <a:pt x="12592" y="9785"/>
                  </a:lnTo>
                  <a:lnTo>
                    <a:pt x="12039" y="9060"/>
                  </a:lnTo>
                  <a:lnTo>
                    <a:pt x="11459" y="8227"/>
                  </a:lnTo>
                  <a:lnTo>
                    <a:pt x="10863" y="7357"/>
                  </a:lnTo>
                  <a:lnTo>
                    <a:pt x="10241" y="6415"/>
                  </a:lnTo>
                  <a:lnTo>
                    <a:pt x="9593" y="5364"/>
                  </a:lnTo>
                  <a:lnTo>
                    <a:pt x="8950" y="4349"/>
                  </a:lnTo>
                  <a:lnTo>
                    <a:pt x="8328" y="3479"/>
                  </a:lnTo>
                  <a:lnTo>
                    <a:pt x="7732" y="2682"/>
                  </a:lnTo>
                  <a:lnTo>
                    <a:pt x="7163" y="2030"/>
                  </a:lnTo>
                  <a:lnTo>
                    <a:pt x="6620" y="1486"/>
                  </a:lnTo>
                  <a:lnTo>
                    <a:pt x="6098" y="1015"/>
                  </a:lnTo>
                  <a:lnTo>
                    <a:pt x="5603" y="652"/>
                  </a:lnTo>
                  <a:lnTo>
                    <a:pt x="5134" y="362"/>
                  </a:lnTo>
                  <a:lnTo>
                    <a:pt x="4681" y="181"/>
                  </a:lnTo>
                  <a:lnTo>
                    <a:pt x="4259" y="36"/>
                  </a:lnTo>
                  <a:lnTo>
                    <a:pt x="3853" y="0"/>
                  </a:lnTo>
                  <a:lnTo>
                    <a:pt x="3473" y="0"/>
                  </a:lnTo>
                  <a:lnTo>
                    <a:pt x="3115" y="72"/>
                  </a:lnTo>
                  <a:lnTo>
                    <a:pt x="2778" y="181"/>
                  </a:lnTo>
                  <a:lnTo>
                    <a:pt x="2461" y="362"/>
                  </a:lnTo>
                  <a:lnTo>
                    <a:pt x="2166" y="544"/>
                  </a:lnTo>
                  <a:lnTo>
                    <a:pt x="1887" y="797"/>
                  </a:lnTo>
                  <a:lnTo>
                    <a:pt x="1634" y="1051"/>
                  </a:lnTo>
                  <a:lnTo>
                    <a:pt x="1397" y="1341"/>
                  </a:lnTo>
                  <a:lnTo>
                    <a:pt x="1186" y="1667"/>
                  </a:lnTo>
                  <a:lnTo>
                    <a:pt x="986" y="1957"/>
                  </a:lnTo>
                  <a:lnTo>
                    <a:pt x="812" y="2283"/>
                  </a:lnTo>
                  <a:lnTo>
                    <a:pt x="654" y="2609"/>
                  </a:lnTo>
                  <a:lnTo>
                    <a:pt x="511" y="2899"/>
                  </a:lnTo>
                  <a:lnTo>
                    <a:pt x="390" y="3189"/>
                  </a:lnTo>
                  <a:lnTo>
                    <a:pt x="127" y="3914"/>
                  </a:lnTo>
                  <a:lnTo>
                    <a:pt x="0" y="4349"/>
                  </a:lnTo>
                  <a:lnTo>
                    <a:pt x="0" y="21600"/>
                  </a:lnTo>
                  <a:lnTo>
                    <a:pt x="21589" y="21600"/>
                  </a:lnTo>
                  <a:lnTo>
                    <a:pt x="21600" y="21491"/>
                  </a:lnTo>
                  <a:lnTo>
                    <a:pt x="21600" y="9242"/>
                  </a:lnTo>
                  <a:lnTo>
                    <a:pt x="21589" y="9278"/>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mj-lt"/>
                  <a:ea typeface="+mj-ea"/>
                  <a:cs typeface="+mj-cs"/>
                  <a:sym typeface="Candara"/>
                </a:defRPr>
              </a:pPr>
            </a:p>
          </p:txBody>
        </p:sp>
      </p:grpSp>
      <p:sp>
        <p:nvSpPr>
          <p:cNvPr id="25" name="标题文本"/>
          <p:cNvSpPr txBox="1"/>
          <p:nvPr>
            <p:ph type="title"/>
          </p:nvPr>
        </p:nvSpPr>
        <p:spPr>
          <a:xfrm>
            <a:off x="685800" y="1600200"/>
            <a:ext cx="7772400" cy="1780109"/>
          </a:xfrm>
          <a:prstGeom prst="rect">
            <a:avLst/>
          </a:prstGeom>
        </p:spPr>
        <p:txBody>
          <a:bodyPr anchor="b"/>
          <a:lstStyle/>
          <a:p>
            <a:pPr/>
            <a:r>
              <a:t>标题文本</a:t>
            </a:r>
          </a:p>
        </p:txBody>
      </p:sp>
      <p:sp>
        <p:nvSpPr>
          <p:cNvPr id="26" name="正文级别 1…"/>
          <p:cNvSpPr txBox="1"/>
          <p:nvPr>
            <p:ph type="body" sz="quarter" idx="1"/>
          </p:nvPr>
        </p:nvSpPr>
        <p:spPr>
          <a:xfrm>
            <a:off x="1371600" y="3556001"/>
            <a:ext cx="6400800" cy="1473203"/>
          </a:xfrm>
          <a:prstGeom prst="rect">
            <a:avLst/>
          </a:prstGeom>
        </p:spPr>
        <p:txBody>
          <a:bodyPr/>
          <a:lstStyle>
            <a:lvl1pPr marL="0" indent="0" algn="ctr">
              <a:spcBef>
                <a:spcPts val="400"/>
              </a:spcBef>
              <a:buClrTx/>
              <a:buSzTx/>
              <a:buFontTx/>
              <a:buNone/>
              <a:defRPr sz="2000">
                <a:solidFill>
                  <a:srgbClr val="FFFFFF"/>
                </a:solidFill>
              </a:defRPr>
            </a:lvl1pPr>
            <a:lvl2pPr marL="0" indent="0" algn="ctr">
              <a:spcBef>
                <a:spcPts val="400"/>
              </a:spcBef>
              <a:buClrTx/>
              <a:buSzTx/>
              <a:buFontTx/>
              <a:buNone/>
              <a:defRPr sz="2000">
                <a:solidFill>
                  <a:srgbClr val="FFFFFF"/>
                </a:solidFill>
              </a:defRPr>
            </a:lvl2pPr>
            <a:lvl3pPr marL="0" indent="0" algn="ctr">
              <a:spcBef>
                <a:spcPts val="400"/>
              </a:spcBef>
              <a:buClrTx/>
              <a:buSzTx/>
              <a:buFontTx/>
              <a:buNone/>
              <a:defRPr sz="2000">
                <a:solidFill>
                  <a:srgbClr val="FFFFFF"/>
                </a:solidFill>
              </a:defRPr>
            </a:lvl3pPr>
            <a:lvl4pPr marL="0" indent="0" algn="ctr">
              <a:spcBef>
                <a:spcPts val="400"/>
              </a:spcBef>
              <a:buClrTx/>
              <a:buSzTx/>
              <a:buFontTx/>
              <a:buNone/>
              <a:defRPr sz="2000">
                <a:solidFill>
                  <a:srgbClr val="FFFFFF"/>
                </a:solidFill>
              </a:defRPr>
            </a:lvl4pPr>
            <a:lvl5pPr marL="0" indent="0" algn="ctr">
              <a:spcBef>
                <a:spcPts val="400"/>
              </a:spcBef>
              <a:buClrTx/>
              <a:buSzTx/>
              <a:buFontTx/>
              <a:buNone/>
              <a:defRPr sz="2000">
                <a:solidFill>
                  <a:srgbClr val="FFFFFF"/>
                </a:solidFill>
              </a:defRPr>
            </a:lvl5pPr>
          </a:lstStyle>
          <a:p>
            <a:pPr/>
            <a:r>
              <a:t>正文级别 1</a:t>
            </a:r>
          </a:p>
          <a:p>
            <a:pPr lvl="1"/>
            <a:r>
              <a:t>正文级别 2</a:t>
            </a:r>
          </a:p>
          <a:p>
            <a:pPr lvl="2"/>
            <a:r>
              <a:t>正文级别 3</a:t>
            </a:r>
          </a:p>
          <a:p>
            <a:pPr lvl="3"/>
            <a:r>
              <a:t>正文级别 4</a:t>
            </a:r>
          </a:p>
          <a:p>
            <a:pPr lvl="4"/>
            <a:r>
              <a:t>正文级别 5</a:t>
            </a:r>
          </a:p>
        </p:txBody>
      </p:sp>
      <p:sp>
        <p:nvSpPr>
          <p:cNvPr id="27"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和竖排文字">
    <p:spTree>
      <p:nvGrpSpPr>
        <p:cNvPr id="1" name=""/>
        <p:cNvGrpSpPr/>
        <p:nvPr/>
      </p:nvGrpSpPr>
      <p:grpSpPr>
        <a:xfrm>
          <a:off x="0" y="0"/>
          <a:ext cx="0" cy="0"/>
          <a:chOff x="0" y="0"/>
          <a:chExt cx="0" cy="0"/>
        </a:xfrm>
      </p:grpSpPr>
      <p:sp>
        <p:nvSpPr>
          <p:cNvPr id="132" name="标题文本"/>
          <p:cNvSpPr txBox="1"/>
          <p:nvPr>
            <p:ph type="title"/>
          </p:nvPr>
        </p:nvSpPr>
        <p:spPr>
          <a:prstGeom prst="rect">
            <a:avLst/>
          </a:prstGeom>
        </p:spPr>
        <p:txBody>
          <a:bodyPr/>
          <a:lstStyle/>
          <a:p>
            <a:pPr/>
            <a:r>
              <a:t>标题文本</a:t>
            </a:r>
          </a:p>
        </p:txBody>
      </p:sp>
      <p:sp>
        <p:nvSpPr>
          <p:cNvPr id="133" name="正文级别 1…"/>
          <p:cNvSpPr txBox="1"/>
          <p:nvPr>
            <p:ph type="body" idx="1"/>
          </p:nvPr>
        </p:nvSpPr>
        <p:spPr>
          <a:prstGeom prst="rect">
            <a:avLst/>
          </a:prstGeom>
        </p:spPr>
        <p:txBody>
          <a:bodyPr anchor="ctr"/>
          <a:lstStyle/>
          <a:p>
            <a:pPr/>
            <a:r>
              <a:t>正文级别 1</a:t>
            </a:r>
          </a:p>
          <a:p>
            <a:pPr lvl="1"/>
            <a:r>
              <a:t>正文级别 2</a:t>
            </a:r>
          </a:p>
          <a:p>
            <a:pPr lvl="2"/>
            <a:r>
              <a:t>正文级别 3</a:t>
            </a:r>
          </a:p>
          <a:p>
            <a:pPr lvl="3"/>
            <a:r>
              <a:t>正文级别 4</a:t>
            </a:r>
          </a:p>
          <a:p>
            <a:pPr lvl="4"/>
            <a:r>
              <a:t>正文级别 5</a:t>
            </a:r>
          </a:p>
        </p:txBody>
      </p:sp>
      <p:sp>
        <p:nvSpPr>
          <p:cNvPr id="134"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垂直排列标题与文本">
    <p:spTree>
      <p:nvGrpSpPr>
        <p:cNvPr id="1" name=""/>
        <p:cNvGrpSpPr/>
        <p:nvPr/>
      </p:nvGrpSpPr>
      <p:grpSpPr>
        <a:xfrm>
          <a:off x="0" y="0"/>
          <a:ext cx="0" cy="0"/>
          <a:chOff x="0" y="0"/>
          <a:chExt cx="0" cy="0"/>
        </a:xfrm>
      </p:grpSpPr>
      <p:sp>
        <p:nvSpPr>
          <p:cNvPr id="141" name="Rounded Rectangle 20"/>
          <p:cNvSpPr/>
          <p:nvPr/>
        </p:nvSpPr>
        <p:spPr>
          <a:xfrm>
            <a:off x="228600" y="228600"/>
            <a:ext cx="8695944" cy="1426464"/>
          </a:xfrm>
          <a:prstGeom prst="roundRect">
            <a:avLst>
              <a:gd name="adj" fmla="val 7136"/>
            </a:avLst>
          </a:prstGeom>
          <a:gradFill>
            <a:gsLst>
              <a:gs pos="0">
                <a:srgbClr val="0293E0"/>
              </a:gs>
              <a:gs pos="90000">
                <a:srgbClr val="83D3FE"/>
              </a:gs>
            </a:gsLst>
            <a:lin ang="5400000"/>
          </a:gradFill>
          <a:ln w="12700">
            <a:miter lim="400000"/>
          </a:ln>
        </p:spPr>
        <p:txBody>
          <a:bodyPr lIns="45718" tIns="45718" rIns="45718" bIns="45718" anchor="ctr"/>
          <a:lstStyle/>
          <a:p>
            <a:pPr algn="ctr">
              <a:defRPr>
                <a:solidFill>
                  <a:srgbClr val="FFFFFF"/>
                </a:solidFill>
                <a:latin typeface="+mj-lt"/>
                <a:ea typeface="+mj-ea"/>
                <a:cs typeface="+mj-cs"/>
                <a:sym typeface="Candara"/>
              </a:defRPr>
            </a:pPr>
          </a:p>
        </p:txBody>
      </p:sp>
      <p:grpSp>
        <p:nvGrpSpPr>
          <p:cNvPr id="147" name="Group 14"/>
          <p:cNvGrpSpPr/>
          <p:nvPr/>
        </p:nvGrpSpPr>
        <p:grpSpPr>
          <a:xfrm>
            <a:off x="211665" y="714188"/>
            <a:ext cx="8723380" cy="1331586"/>
            <a:chOff x="0" y="0"/>
            <a:chExt cx="8723379" cy="1331585"/>
          </a:xfrm>
        </p:grpSpPr>
        <p:sp>
          <p:nvSpPr>
            <p:cNvPr id="142" name="Freeform 14"/>
            <p:cNvSpPr/>
            <p:nvPr/>
          </p:nvSpPr>
          <p:spPr>
            <a:xfrm>
              <a:off x="5843257" y="145222"/>
              <a:ext cx="2880123" cy="7149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52" y="0"/>
                  </a:moveTo>
                  <a:lnTo>
                    <a:pt x="20642" y="607"/>
                  </a:lnTo>
                  <a:lnTo>
                    <a:pt x="19716" y="1282"/>
                  </a:lnTo>
                  <a:lnTo>
                    <a:pt x="18774" y="2025"/>
                  </a:lnTo>
                  <a:lnTo>
                    <a:pt x="17800" y="2767"/>
                  </a:lnTo>
                  <a:lnTo>
                    <a:pt x="16811" y="3645"/>
                  </a:lnTo>
                  <a:lnTo>
                    <a:pt x="15789" y="4522"/>
                  </a:lnTo>
                  <a:lnTo>
                    <a:pt x="14751" y="5535"/>
                  </a:lnTo>
                  <a:lnTo>
                    <a:pt x="13682" y="6547"/>
                  </a:lnTo>
                  <a:lnTo>
                    <a:pt x="11750" y="8505"/>
                  </a:lnTo>
                  <a:lnTo>
                    <a:pt x="9866" y="10260"/>
                  </a:lnTo>
                  <a:lnTo>
                    <a:pt x="8062" y="11880"/>
                  </a:lnTo>
                  <a:lnTo>
                    <a:pt x="6322" y="13433"/>
                  </a:lnTo>
                  <a:lnTo>
                    <a:pt x="4662" y="14783"/>
                  </a:lnTo>
                  <a:lnTo>
                    <a:pt x="3049" y="15998"/>
                  </a:lnTo>
                  <a:lnTo>
                    <a:pt x="1501" y="17145"/>
                  </a:lnTo>
                  <a:lnTo>
                    <a:pt x="0" y="18158"/>
                  </a:lnTo>
                  <a:lnTo>
                    <a:pt x="1038" y="18765"/>
                  </a:lnTo>
                  <a:lnTo>
                    <a:pt x="2027" y="19305"/>
                  </a:lnTo>
                  <a:lnTo>
                    <a:pt x="2985" y="19778"/>
                  </a:lnTo>
                  <a:lnTo>
                    <a:pt x="3927" y="20183"/>
                  </a:lnTo>
                  <a:lnTo>
                    <a:pt x="4837" y="20588"/>
                  </a:lnTo>
                  <a:lnTo>
                    <a:pt x="5715" y="20858"/>
                  </a:lnTo>
                  <a:lnTo>
                    <a:pt x="6561" y="21128"/>
                  </a:lnTo>
                  <a:lnTo>
                    <a:pt x="7392" y="21330"/>
                  </a:lnTo>
                  <a:lnTo>
                    <a:pt x="8206" y="21465"/>
                  </a:lnTo>
                  <a:lnTo>
                    <a:pt x="8988" y="21533"/>
                  </a:lnTo>
                  <a:lnTo>
                    <a:pt x="9738" y="21600"/>
                  </a:lnTo>
                  <a:lnTo>
                    <a:pt x="10473" y="21600"/>
                  </a:lnTo>
                  <a:lnTo>
                    <a:pt x="11191" y="21533"/>
                  </a:lnTo>
                  <a:lnTo>
                    <a:pt x="11894" y="21465"/>
                  </a:lnTo>
                  <a:lnTo>
                    <a:pt x="12564" y="21330"/>
                  </a:lnTo>
                  <a:lnTo>
                    <a:pt x="13219" y="21128"/>
                  </a:lnTo>
                  <a:lnTo>
                    <a:pt x="13841" y="20925"/>
                  </a:lnTo>
                  <a:lnTo>
                    <a:pt x="14464" y="20655"/>
                  </a:lnTo>
                  <a:lnTo>
                    <a:pt x="15645" y="19980"/>
                  </a:lnTo>
                  <a:lnTo>
                    <a:pt x="16763" y="19170"/>
                  </a:lnTo>
                  <a:lnTo>
                    <a:pt x="17816" y="18225"/>
                  </a:lnTo>
                  <a:lnTo>
                    <a:pt x="18327" y="17685"/>
                  </a:lnTo>
                  <a:lnTo>
                    <a:pt x="18822" y="17145"/>
                  </a:lnTo>
                  <a:lnTo>
                    <a:pt x="19780" y="15930"/>
                  </a:lnTo>
                  <a:lnTo>
                    <a:pt x="20690" y="14580"/>
                  </a:lnTo>
                  <a:lnTo>
                    <a:pt x="21568" y="13163"/>
                  </a:lnTo>
                  <a:lnTo>
                    <a:pt x="21600" y="13095"/>
                  </a:lnTo>
                  <a:lnTo>
                    <a:pt x="21600" y="0"/>
                  </a:lnTo>
                  <a:lnTo>
                    <a:pt x="21552" y="0"/>
                  </a:lnTo>
                  <a:close/>
                </a:path>
              </a:pathLst>
            </a:custGeom>
            <a:solidFill>
              <a:srgbClr val="C6E7FC">
                <a:alpha val="29000"/>
              </a:srgbClr>
            </a:solidFill>
            <a:ln w="12700" cap="flat">
              <a:noFill/>
              <a:miter lim="400000"/>
            </a:ln>
            <a:effectLst/>
          </p:spPr>
          <p:txBody>
            <a:bodyPr wrap="square" lIns="45718" tIns="45718" rIns="45718" bIns="45718" numCol="1" anchor="t">
              <a:noAutofit/>
            </a:bodyPr>
            <a:lstStyle/>
            <a:p>
              <a:pPr>
                <a:defRPr>
                  <a:latin typeface="+mj-lt"/>
                  <a:ea typeface="+mj-ea"/>
                  <a:cs typeface="+mj-cs"/>
                  <a:sym typeface="Candara"/>
                </a:defRPr>
              </a:pPr>
            </a:p>
          </p:txBody>
        </p:sp>
        <p:sp>
          <p:nvSpPr>
            <p:cNvPr id="143" name="Freeform 18"/>
            <p:cNvSpPr/>
            <p:nvPr/>
          </p:nvSpPr>
          <p:spPr>
            <a:xfrm>
              <a:off x="2410742" y="16756"/>
              <a:ext cx="5551631" cy="8512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0239"/>
                  </a:moveTo>
                  <a:lnTo>
                    <a:pt x="21128" y="19843"/>
                  </a:lnTo>
                  <a:lnTo>
                    <a:pt x="20639" y="19446"/>
                  </a:lnTo>
                  <a:lnTo>
                    <a:pt x="19621" y="18482"/>
                  </a:lnTo>
                  <a:lnTo>
                    <a:pt x="18544" y="17291"/>
                  </a:lnTo>
                  <a:lnTo>
                    <a:pt x="17409" y="15987"/>
                  </a:lnTo>
                  <a:lnTo>
                    <a:pt x="16208" y="14400"/>
                  </a:lnTo>
                  <a:lnTo>
                    <a:pt x="14941" y="12643"/>
                  </a:lnTo>
                  <a:lnTo>
                    <a:pt x="13608" y="10602"/>
                  </a:lnTo>
                  <a:lnTo>
                    <a:pt x="12200" y="8391"/>
                  </a:lnTo>
                  <a:lnTo>
                    <a:pt x="11645" y="7540"/>
                  </a:lnTo>
                  <a:lnTo>
                    <a:pt x="11106" y="6690"/>
                  </a:lnTo>
                  <a:lnTo>
                    <a:pt x="10063" y="5216"/>
                  </a:lnTo>
                  <a:lnTo>
                    <a:pt x="9558" y="4592"/>
                  </a:lnTo>
                  <a:lnTo>
                    <a:pt x="9069" y="3969"/>
                  </a:lnTo>
                  <a:lnTo>
                    <a:pt x="8589" y="3402"/>
                  </a:lnTo>
                  <a:lnTo>
                    <a:pt x="8117" y="2891"/>
                  </a:lnTo>
                  <a:lnTo>
                    <a:pt x="7661" y="2438"/>
                  </a:lnTo>
                  <a:lnTo>
                    <a:pt x="7206" y="2041"/>
                  </a:lnTo>
                  <a:lnTo>
                    <a:pt x="6344" y="1304"/>
                  </a:lnTo>
                  <a:lnTo>
                    <a:pt x="5524" y="794"/>
                  </a:lnTo>
                  <a:lnTo>
                    <a:pt x="4754" y="397"/>
                  </a:lnTo>
                  <a:lnTo>
                    <a:pt x="4017" y="113"/>
                  </a:lnTo>
                  <a:lnTo>
                    <a:pt x="3321" y="0"/>
                  </a:lnTo>
                  <a:lnTo>
                    <a:pt x="2667" y="0"/>
                  </a:lnTo>
                  <a:lnTo>
                    <a:pt x="2054" y="113"/>
                  </a:lnTo>
                  <a:lnTo>
                    <a:pt x="1483" y="283"/>
                  </a:lnTo>
                  <a:lnTo>
                    <a:pt x="952" y="567"/>
                  </a:lnTo>
                  <a:lnTo>
                    <a:pt x="456" y="907"/>
                  </a:lnTo>
                  <a:lnTo>
                    <a:pt x="0" y="1361"/>
                  </a:lnTo>
                  <a:lnTo>
                    <a:pt x="638" y="1871"/>
                  </a:lnTo>
                  <a:lnTo>
                    <a:pt x="1300" y="2438"/>
                  </a:lnTo>
                  <a:lnTo>
                    <a:pt x="1988" y="3175"/>
                  </a:lnTo>
                  <a:lnTo>
                    <a:pt x="2700" y="3969"/>
                  </a:lnTo>
                  <a:lnTo>
                    <a:pt x="3437" y="4932"/>
                  </a:lnTo>
                  <a:lnTo>
                    <a:pt x="4199" y="5953"/>
                  </a:lnTo>
                  <a:lnTo>
                    <a:pt x="4994" y="7087"/>
                  </a:lnTo>
                  <a:lnTo>
                    <a:pt x="5806" y="8391"/>
                  </a:lnTo>
                  <a:lnTo>
                    <a:pt x="7272" y="10715"/>
                  </a:lnTo>
                  <a:lnTo>
                    <a:pt x="8663" y="12756"/>
                  </a:lnTo>
                  <a:lnTo>
                    <a:pt x="9972" y="14627"/>
                  </a:lnTo>
                  <a:lnTo>
                    <a:pt x="10610" y="15420"/>
                  </a:lnTo>
                  <a:lnTo>
                    <a:pt x="11214" y="16214"/>
                  </a:lnTo>
                  <a:lnTo>
                    <a:pt x="11810" y="16951"/>
                  </a:lnTo>
                  <a:lnTo>
                    <a:pt x="12390" y="17575"/>
                  </a:lnTo>
                  <a:lnTo>
                    <a:pt x="12953" y="18198"/>
                  </a:lnTo>
                  <a:lnTo>
                    <a:pt x="13500" y="18765"/>
                  </a:lnTo>
                  <a:lnTo>
                    <a:pt x="14030" y="19219"/>
                  </a:lnTo>
                  <a:lnTo>
                    <a:pt x="14544" y="19672"/>
                  </a:lnTo>
                  <a:lnTo>
                    <a:pt x="15040" y="20069"/>
                  </a:lnTo>
                  <a:lnTo>
                    <a:pt x="15529" y="20466"/>
                  </a:lnTo>
                  <a:lnTo>
                    <a:pt x="16001" y="20750"/>
                  </a:lnTo>
                  <a:lnTo>
                    <a:pt x="16457" y="20976"/>
                  </a:lnTo>
                  <a:lnTo>
                    <a:pt x="16896" y="21203"/>
                  </a:lnTo>
                  <a:lnTo>
                    <a:pt x="17326" y="21373"/>
                  </a:lnTo>
                  <a:lnTo>
                    <a:pt x="17749" y="21487"/>
                  </a:lnTo>
                  <a:lnTo>
                    <a:pt x="18155" y="21600"/>
                  </a:lnTo>
                  <a:lnTo>
                    <a:pt x="18925" y="21600"/>
                  </a:lnTo>
                  <a:lnTo>
                    <a:pt x="19298" y="21543"/>
                  </a:lnTo>
                  <a:lnTo>
                    <a:pt x="19654" y="21487"/>
                  </a:lnTo>
                  <a:lnTo>
                    <a:pt x="20002" y="21373"/>
                  </a:lnTo>
                  <a:lnTo>
                    <a:pt x="20341" y="21203"/>
                  </a:lnTo>
                  <a:lnTo>
                    <a:pt x="20672" y="20976"/>
                  </a:lnTo>
                  <a:lnTo>
                    <a:pt x="21302" y="20523"/>
                  </a:lnTo>
                  <a:lnTo>
                    <a:pt x="21600" y="20239"/>
                  </a:lnTo>
                  <a:close/>
                </a:path>
              </a:pathLst>
            </a:custGeom>
            <a:solidFill>
              <a:srgbClr val="C6E7FC">
                <a:alpha val="40000"/>
              </a:srgbClr>
            </a:solidFill>
            <a:ln w="12700" cap="flat">
              <a:noFill/>
              <a:miter lim="400000"/>
            </a:ln>
            <a:effectLst/>
          </p:spPr>
          <p:txBody>
            <a:bodyPr wrap="square" lIns="45718" tIns="45718" rIns="45718" bIns="45718" numCol="1" anchor="t">
              <a:noAutofit/>
            </a:bodyPr>
            <a:lstStyle/>
            <a:p>
              <a:pPr>
                <a:defRPr>
                  <a:latin typeface="+mj-lt"/>
                  <a:ea typeface="+mj-ea"/>
                  <a:cs typeface="+mj-cs"/>
                  <a:sym typeface="Candara"/>
                </a:defRPr>
              </a:pPr>
            </a:p>
          </p:txBody>
        </p:sp>
        <p:sp>
          <p:nvSpPr>
            <p:cNvPr id="144" name="Freeform 22"/>
            <p:cNvSpPr/>
            <p:nvPr/>
          </p:nvSpPr>
          <p:spPr>
            <a:xfrm>
              <a:off x="2620418" y="29044"/>
              <a:ext cx="5474998" cy="7752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79"/>
                  </a:moveTo>
                  <a:lnTo>
                    <a:pt x="76" y="2054"/>
                  </a:lnTo>
                  <a:lnTo>
                    <a:pt x="302" y="1743"/>
                  </a:lnTo>
                  <a:lnTo>
                    <a:pt x="689" y="1307"/>
                  </a:lnTo>
                  <a:lnTo>
                    <a:pt x="941" y="1058"/>
                  </a:lnTo>
                  <a:lnTo>
                    <a:pt x="1235" y="809"/>
                  </a:lnTo>
                  <a:lnTo>
                    <a:pt x="1562" y="622"/>
                  </a:lnTo>
                  <a:lnTo>
                    <a:pt x="1940" y="436"/>
                  </a:lnTo>
                  <a:lnTo>
                    <a:pt x="2351" y="249"/>
                  </a:lnTo>
                  <a:lnTo>
                    <a:pt x="2813" y="124"/>
                  </a:lnTo>
                  <a:lnTo>
                    <a:pt x="3317" y="62"/>
                  </a:lnTo>
                  <a:lnTo>
                    <a:pt x="3863" y="0"/>
                  </a:lnTo>
                  <a:lnTo>
                    <a:pt x="4451" y="62"/>
                  </a:lnTo>
                  <a:lnTo>
                    <a:pt x="5081" y="187"/>
                  </a:lnTo>
                  <a:lnTo>
                    <a:pt x="5761" y="436"/>
                  </a:lnTo>
                  <a:lnTo>
                    <a:pt x="6483" y="747"/>
                  </a:lnTo>
                  <a:lnTo>
                    <a:pt x="7248" y="1245"/>
                  </a:lnTo>
                  <a:lnTo>
                    <a:pt x="8062" y="1805"/>
                  </a:lnTo>
                  <a:lnTo>
                    <a:pt x="8927" y="2490"/>
                  </a:lnTo>
                  <a:lnTo>
                    <a:pt x="9834" y="3299"/>
                  </a:lnTo>
                  <a:lnTo>
                    <a:pt x="10792" y="4295"/>
                  </a:lnTo>
                  <a:lnTo>
                    <a:pt x="11791" y="5416"/>
                  </a:lnTo>
                  <a:lnTo>
                    <a:pt x="12841" y="6723"/>
                  </a:lnTo>
                  <a:lnTo>
                    <a:pt x="13941" y="8279"/>
                  </a:lnTo>
                  <a:lnTo>
                    <a:pt x="15091" y="9960"/>
                  </a:lnTo>
                  <a:lnTo>
                    <a:pt x="16292" y="11827"/>
                  </a:lnTo>
                  <a:lnTo>
                    <a:pt x="17544" y="13944"/>
                  </a:lnTo>
                  <a:lnTo>
                    <a:pt x="18845" y="16247"/>
                  </a:lnTo>
                  <a:lnTo>
                    <a:pt x="20198" y="18799"/>
                  </a:lnTo>
                  <a:lnTo>
                    <a:pt x="21600" y="21600"/>
                  </a:lnTo>
                </a:path>
              </a:pathLst>
            </a:custGeom>
            <a:noFill/>
            <a:ln w="3175" cap="flat">
              <a:solidFill>
                <a:srgbClr val="FFFFFF"/>
              </a:solidFill>
              <a:prstDash val="solid"/>
              <a:round/>
            </a:ln>
            <a:effectLst/>
          </p:spPr>
          <p:txBody>
            <a:bodyPr wrap="square" lIns="45718" tIns="45718" rIns="45718" bIns="45718" numCol="1" anchor="t">
              <a:noAutofit/>
            </a:bodyPr>
            <a:lstStyle/>
            <a:p>
              <a:pPr>
                <a:defRPr>
                  <a:latin typeface="+mj-lt"/>
                  <a:ea typeface="+mj-ea"/>
                  <a:cs typeface="+mj-cs"/>
                  <a:sym typeface="Candara"/>
                </a:defRPr>
              </a:pPr>
            </a:p>
          </p:txBody>
        </p:sp>
        <p:sp>
          <p:nvSpPr>
            <p:cNvPr id="145" name="Freeform 26"/>
            <p:cNvSpPr/>
            <p:nvPr/>
          </p:nvSpPr>
          <p:spPr>
            <a:xfrm>
              <a:off x="5404746" y="15639"/>
              <a:ext cx="3312248" cy="6523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25" y="20712"/>
                  </a:lnTo>
                  <a:lnTo>
                    <a:pt x="2332" y="18419"/>
                  </a:lnTo>
                  <a:lnTo>
                    <a:pt x="3512" y="16866"/>
                  </a:lnTo>
                  <a:lnTo>
                    <a:pt x="4872" y="15164"/>
                  </a:lnTo>
                  <a:lnTo>
                    <a:pt x="6386" y="13315"/>
                  </a:lnTo>
                  <a:lnTo>
                    <a:pt x="8010" y="11318"/>
                  </a:lnTo>
                  <a:lnTo>
                    <a:pt x="9731" y="9395"/>
                  </a:lnTo>
                  <a:lnTo>
                    <a:pt x="11494" y="7471"/>
                  </a:lnTo>
                  <a:lnTo>
                    <a:pt x="13299" y="5696"/>
                  </a:lnTo>
                  <a:lnTo>
                    <a:pt x="15089" y="3995"/>
                  </a:lnTo>
                  <a:lnTo>
                    <a:pt x="15978" y="3255"/>
                  </a:lnTo>
                  <a:lnTo>
                    <a:pt x="16839" y="2515"/>
                  </a:lnTo>
                  <a:lnTo>
                    <a:pt x="17699" y="1923"/>
                  </a:lnTo>
                  <a:lnTo>
                    <a:pt x="18532" y="1332"/>
                  </a:lnTo>
                  <a:lnTo>
                    <a:pt x="19351" y="888"/>
                  </a:lnTo>
                  <a:lnTo>
                    <a:pt x="20129" y="518"/>
                  </a:lnTo>
                  <a:lnTo>
                    <a:pt x="20878" y="222"/>
                  </a:lnTo>
                  <a:lnTo>
                    <a:pt x="21600" y="0"/>
                  </a:lnTo>
                </a:path>
              </a:pathLst>
            </a:custGeom>
            <a:noFill/>
            <a:ln w="3175" cap="flat">
              <a:solidFill>
                <a:srgbClr val="FFFFFF"/>
              </a:solidFill>
              <a:prstDash val="solid"/>
              <a:round/>
            </a:ln>
            <a:effectLst/>
          </p:spPr>
          <p:txBody>
            <a:bodyPr wrap="square" lIns="45718" tIns="45718" rIns="45718" bIns="45718" numCol="1" anchor="t">
              <a:noAutofit/>
            </a:bodyPr>
            <a:lstStyle/>
            <a:p>
              <a:pPr>
                <a:defRPr>
                  <a:latin typeface="+mj-lt"/>
                  <a:ea typeface="+mj-ea"/>
                  <a:cs typeface="+mj-cs"/>
                  <a:sym typeface="Candara"/>
                </a:defRPr>
              </a:pPr>
            </a:p>
          </p:txBody>
        </p:sp>
        <p:sp>
          <p:nvSpPr>
            <p:cNvPr id="146" name="Freeform 19"/>
            <p:cNvSpPr/>
            <p:nvPr/>
          </p:nvSpPr>
          <p:spPr>
            <a:xfrm>
              <a:off x="-1" y="-2"/>
              <a:ext cx="8723380" cy="13315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9" y="9278"/>
                  </a:moveTo>
                  <a:lnTo>
                    <a:pt x="21389" y="9821"/>
                  </a:lnTo>
                  <a:lnTo>
                    <a:pt x="21189" y="10329"/>
                  </a:lnTo>
                  <a:lnTo>
                    <a:pt x="20978" y="10800"/>
                  </a:lnTo>
                  <a:lnTo>
                    <a:pt x="20762" y="11235"/>
                  </a:lnTo>
                  <a:lnTo>
                    <a:pt x="20541" y="11670"/>
                  </a:lnTo>
                  <a:lnTo>
                    <a:pt x="20309" y="12068"/>
                  </a:lnTo>
                  <a:lnTo>
                    <a:pt x="20071" y="12395"/>
                  </a:lnTo>
                  <a:lnTo>
                    <a:pt x="19824" y="12721"/>
                  </a:lnTo>
                  <a:lnTo>
                    <a:pt x="19565" y="13011"/>
                  </a:lnTo>
                  <a:lnTo>
                    <a:pt x="19297" y="13228"/>
                  </a:lnTo>
                  <a:lnTo>
                    <a:pt x="19017" y="13446"/>
                  </a:lnTo>
                  <a:lnTo>
                    <a:pt x="18727" y="13591"/>
                  </a:lnTo>
                  <a:lnTo>
                    <a:pt x="18427" y="13736"/>
                  </a:lnTo>
                  <a:lnTo>
                    <a:pt x="18111" y="13808"/>
                  </a:lnTo>
                  <a:lnTo>
                    <a:pt x="17784" y="13808"/>
                  </a:lnTo>
                  <a:lnTo>
                    <a:pt x="17441" y="13772"/>
                  </a:lnTo>
                  <a:lnTo>
                    <a:pt x="17083" y="13699"/>
                  </a:lnTo>
                  <a:lnTo>
                    <a:pt x="16714" y="13591"/>
                  </a:lnTo>
                  <a:lnTo>
                    <a:pt x="16329" y="13409"/>
                  </a:lnTo>
                  <a:lnTo>
                    <a:pt x="15923" y="13156"/>
                  </a:lnTo>
                  <a:lnTo>
                    <a:pt x="15502" y="12866"/>
                  </a:lnTo>
                  <a:lnTo>
                    <a:pt x="15064" y="12503"/>
                  </a:lnTo>
                  <a:lnTo>
                    <a:pt x="14611" y="12105"/>
                  </a:lnTo>
                  <a:lnTo>
                    <a:pt x="14136" y="11634"/>
                  </a:lnTo>
                  <a:lnTo>
                    <a:pt x="13641" y="11090"/>
                  </a:lnTo>
                  <a:lnTo>
                    <a:pt x="13130" y="10474"/>
                  </a:lnTo>
                  <a:lnTo>
                    <a:pt x="12592" y="9785"/>
                  </a:lnTo>
                  <a:lnTo>
                    <a:pt x="12039" y="9060"/>
                  </a:lnTo>
                  <a:lnTo>
                    <a:pt x="11459" y="8227"/>
                  </a:lnTo>
                  <a:lnTo>
                    <a:pt x="10863" y="7357"/>
                  </a:lnTo>
                  <a:lnTo>
                    <a:pt x="10241" y="6415"/>
                  </a:lnTo>
                  <a:lnTo>
                    <a:pt x="9593" y="5364"/>
                  </a:lnTo>
                  <a:lnTo>
                    <a:pt x="8950" y="4349"/>
                  </a:lnTo>
                  <a:lnTo>
                    <a:pt x="8328" y="3479"/>
                  </a:lnTo>
                  <a:lnTo>
                    <a:pt x="7732" y="2682"/>
                  </a:lnTo>
                  <a:lnTo>
                    <a:pt x="7163" y="2030"/>
                  </a:lnTo>
                  <a:lnTo>
                    <a:pt x="6620" y="1486"/>
                  </a:lnTo>
                  <a:lnTo>
                    <a:pt x="6098" y="1015"/>
                  </a:lnTo>
                  <a:lnTo>
                    <a:pt x="5603" y="652"/>
                  </a:lnTo>
                  <a:lnTo>
                    <a:pt x="5134" y="362"/>
                  </a:lnTo>
                  <a:lnTo>
                    <a:pt x="4681" y="181"/>
                  </a:lnTo>
                  <a:lnTo>
                    <a:pt x="4259" y="36"/>
                  </a:lnTo>
                  <a:lnTo>
                    <a:pt x="3853" y="0"/>
                  </a:lnTo>
                  <a:lnTo>
                    <a:pt x="3473" y="0"/>
                  </a:lnTo>
                  <a:lnTo>
                    <a:pt x="3115" y="72"/>
                  </a:lnTo>
                  <a:lnTo>
                    <a:pt x="2778" y="181"/>
                  </a:lnTo>
                  <a:lnTo>
                    <a:pt x="2461" y="362"/>
                  </a:lnTo>
                  <a:lnTo>
                    <a:pt x="2166" y="544"/>
                  </a:lnTo>
                  <a:lnTo>
                    <a:pt x="1887" y="797"/>
                  </a:lnTo>
                  <a:lnTo>
                    <a:pt x="1634" y="1051"/>
                  </a:lnTo>
                  <a:lnTo>
                    <a:pt x="1397" y="1341"/>
                  </a:lnTo>
                  <a:lnTo>
                    <a:pt x="1186" y="1667"/>
                  </a:lnTo>
                  <a:lnTo>
                    <a:pt x="986" y="1957"/>
                  </a:lnTo>
                  <a:lnTo>
                    <a:pt x="812" y="2283"/>
                  </a:lnTo>
                  <a:lnTo>
                    <a:pt x="654" y="2609"/>
                  </a:lnTo>
                  <a:lnTo>
                    <a:pt x="511" y="2899"/>
                  </a:lnTo>
                  <a:lnTo>
                    <a:pt x="390" y="3189"/>
                  </a:lnTo>
                  <a:lnTo>
                    <a:pt x="127" y="3914"/>
                  </a:lnTo>
                  <a:lnTo>
                    <a:pt x="0" y="4349"/>
                  </a:lnTo>
                  <a:lnTo>
                    <a:pt x="0" y="21600"/>
                  </a:lnTo>
                  <a:lnTo>
                    <a:pt x="21589" y="21600"/>
                  </a:lnTo>
                  <a:lnTo>
                    <a:pt x="21600" y="21491"/>
                  </a:lnTo>
                  <a:lnTo>
                    <a:pt x="21600" y="9242"/>
                  </a:lnTo>
                  <a:lnTo>
                    <a:pt x="21589" y="9278"/>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mj-lt"/>
                  <a:ea typeface="+mj-ea"/>
                  <a:cs typeface="+mj-cs"/>
                  <a:sym typeface="Candara"/>
                </a:defRPr>
              </a:pPr>
            </a:p>
          </p:txBody>
        </p:sp>
      </p:grpSp>
      <p:sp>
        <p:nvSpPr>
          <p:cNvPr id="148" name="标题文本"/>
          <p:cNvSpPr txBox="1"/>
          <p:nvPr>
            <p:ph type="title"/>
          </p:nvPr>
        </p:nvSpPr>
        <p:spPr>
          <a:xfrm>
            <a:off x="6629400" y="1447800"/>
            <a:ext cx="2057400" cy="4487334"/>
          </a:xfrm>
          <a:prstGeom prst="rect">
            <a:avLst/>
          </a:prstGeom>
        </p:spPr>
        <p:txBody>
          <a:bodyPr/>
          <a:lstStyle>
            <a:lvl1pPr algn="l">
              <a:defRPr>
                <a:solidFill>
                  <a:srgbClr val="073E87"/>
                </a:solidFill>
              </a:defRPr>
            </a:lvl1pPr>
          </a:lstStyle>
          <a:p>
            <a:pPr/>
            <a:r>
              <a:t>标题文本</a:t>
            </a:r>
          </a:p>
        </p:txBody>
      </p:sp>
      <p:sp>
        <p:nvSpPr>
          <p:cNvPr id="149" name="正文级别 1…"/>
          <p:cNvSpPr txBox="1"/>
          <p:nvPr>
            <p:ph type="body" idx="1"/>
          </p:nvPr>
        </p:nvSpPr>
        <p:spPr>
          <a:xfrm>
            <a:off x="457200" y="1447800"/>
            <a:ext cx="6019800" cy="4487334"/>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150"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和内容">
    <p:spTree>
      <p:nvGrpSpPr>
        <p:cNvPr id="1" name=""/>
        <p:cNvGrpSpPr/>
        <p:nvPr/>
      </p:nvGrpSpPr>
      <p:grpSpPr>
        <a:xfrm>
          <a:off x="0" y="0"/>
          <a:ext cx="0" cy="0"/>
          <a:chOff x="0" y="0"/>
          <a:chExt cx="0" cy="0"/>
        </a:xfrm>
      </p:grpSpPr>
      <p:sp>
        <p:nvSpPr>
          <p:cNvPr id="34" name="正文级别 1…"/>
          <p:cNvSpPr txBox="1"/>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35" name="标题文本"/>
          <p:cNvSpPr txBox="1"/>
          <p:nvPr>
            <p:ph type="title"/>
          </p:nvPr>
        </p:nvSpPr>
        <p:spPr>
          <a:prstGeom prst="rect">
            <a:avLst/>
          </a:prstGeom>
        </p:spPr>
        <p:txBody>
          <a:bodyPr/>
          <a:lstStyle/>
          <a:p>
            <a:pPr/>
            <a:r>
              <a:t>标题文本</a:t>
            </a:r>
          </a:p>
        </p:txBody>
      </p:sp>
      <p:sp>
        <p:nvSpPr>
          <p:cNvPr id="3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节标题">
    <p:spTree>
      <p:nvGrpSpPr>
        <p:cNvPr id="1" name=""/>
        <p:cNvGrpSpPr/>
        <p:nvPr/>
      </p:nvGrpSpPr>
      <p:grpSpPr>
        <a:xfrm>
          <a:off x="0" y="0"/>
          <a:ext cx="0" cy="0"/>
          <a:chOff x="0" y="0"/>
          <a:chExt cx="0" cy="0"/>
        </a:xfrm>
      </p:grpSpPr>
      <p:sp>
        <p:nvSpPr>
          <p:cNvPr id="43" name="Rounded Rectangle 13"/>
          <p:cNvSpPr/>
          <p:nvPr/>
        </p:nvSpPr>
        <p:spPr>
          <a:xfrm>
            <a:off x="228600" y="228600"/>
            <a:ext cx="8695944" cy="4736592"/>
          </a:xfrm>
          <a:prstGeom prst="roundRect">
            <a:avLst>
              <a:gd name="adj" fmla="val 1272"/>
            </a:avLst>
          </a:prstGeom>
          <a:gradFill>
            <a:gsLst>
              <a:gs pos="0">
                <a:srgbClr val="0293E0"/>
              </a:gs>
              <a:gs pos="100000">
                <a:srgbClr val="83D3FE"/>
              </a:gs>
            </a:gsLst>
            <a:lin ang="5400000"/>
          </a:gradFill>
          <a:ln w="12700">
            <a:miter lim="400000"/>
          </a:ln>
        </p:spPr>
        <p:txBody>
          <a:bodyPr lIns="45718" tIns="45718" rIns="45718" bIns="45718" anchor="ctr"/>
          <a:lstStyle/>
          <a:p>
            <a:pPr algn="ctr">
              <a:defRPr>
                <a:solidFill>
                  <a:srgbClr val="FFFFFF"/>
                </a:solidFill>
                <a:latin typeface="+mj-lt"/>
                <a:ea typeface="+mj-ea"/>
                <a:cs typeface="+mj-cs"/>
                <a:sym typeface="Candara"/>
              </a:defRPr>
            </a:pPr>
          </a:p>
        </p:txBody>
      </p:sp>
      <p:sp>
        <p:nvSpPr>
          <p:cNvPr id="44" name="Freeform 14"/>
          <p:cNvSpPr/>
          <p:nvPr/>
        </p:nvSpPr>
        <p:spPr>
          <a:xfrm>
            <a:off x="6047437" y="4203591"/>
            <a:ext cx="2876433" cy="7140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52" y="0"/>
                </a:moveTo>
                <a:lnTo>
                  <a:pt x="20642" y="607"/>
                </a:lnTo>
                <a:lnTo>
                  <a:pt x="19716" y="1282"/>
                </a:lnTo>
                <a:lnTo>
                  <a:pt x="18774" y="2025"/>
                </a:lnTo>
                <a:lnTo>
                  <a:pt x="17800" y="2767"/>
                </a:lnTo>
                <a:lnTo>
                  <a:pt x="16811" y="3645"/>
                </a:lnTo>
                <a:lnTo>
                  <a:pt x="15789" y="4522"/>
                </a:lnTo>
                <a:lnTo>
                  <a:pt x="14751" y="5535"/>
                </a:lnTo>
                <a:lnTo>
                  <a:pt x="13682" y="6547"/>
                </a:lnTo>
                <a:lnTo>
                  <a:pt x="11750" y="8505"/>
                </a:lnTo>
                <a:lnTo>
                  <a:pt x="9866" y="10260"/>
                </a:lnTo>
                <a:lnTo>
                  <a:pt x="8062" y="11880"/>
                </a:lnTo>
                <a:lnTo>
                  <a:pt x="6322" y="13433"/>
                </a:lnTo>
                <a:lnTo>
                  <a:pt x="4662" y="14783"/>
                </a:lnTo>
                <a:lnTo>
                  <a:pt x="3049" y="15998"/>
                </a:lnTo>
                <a:lnTo>
                  <a:pt x="1501" y="17145"/>
                </a:lnTo>
                <a:lnTo>
                  <a:pt x="0" y="18158"/>
                </a:lnTo>
                <a:lnTo>
                  <a:pt x="1038" y="18765"/>
                </a:lnTo>
                <a:lnTo>
                  <a:pt x="2027" y="19305"/>
                </a:lnTo>
                <a:lnTo>
                  <a:pt x="2985" y="19778"/>
                </a:lnTo>
                <a:lnTo>
                  <a:pt x="3927" y="20183"/>
                </a:lnTo>
                <a:lnTo>
                  <a:pt x="4837" y="20588"/>
                </a:lnTo>
                <a:lnTo>
                  <a:pt x="5715" y="20858"/>
                </a:lnTo>
                <a:lnTo>
                  <a:pt x="6561" y="21128"/>
                </a:lnTo>
                <a:lnTo>
                  <a:pt x="7392" y="21330"/>
                </a:lnTo>
                <a:lnTo>
                  <a:pt x="8206" y="21465"/>
                </a:lnTo>
                <a:lnTo>
                  <a:pt x="8988" y="21533"/>
                </a:lnTo>
                <a:lnTo>
                  <a:pt x="9738" y="21600"/>
                </a:lnTo>
                <a:lnTo>
                  <a:pt x="10473" y="21600"/>
                </a:lnTo>
                <a:lnTo>
                  <a:pt x="11191" y="21533"/>
                </a:lnTo>
                <a:lnTo>
                  <a:pt x="11894" y="21465"/>
                </a:lnTo>
                <a:lnTo>
                  <a:pt x="12564" y="21330"/>
                </a:lnTo>
                <a:lnTo>
                  <a:pt x="13219" y="21128"/>
                </a:lnTo>
                <a:lnTo>
                  <a:pt x="13841" y="20925"/>
                </a:lnTo>
                <a:lnTo>
                  <a:pt x="14464" y="20655"/>
                </a:lnTo>
                <a:lnTo>
                  <a:pt x="15645" y="19980"/>
                </a:lnTo>
                <a:lnTo>
                  <a:pt x="16763" y="19170"/>
                </a:lnTo>
                <a:lnTo>
                  <a:pt x="17816" y="18225"/>
                </a:lnTo>
                <a:lnTo>
                  <a:pt x="18327" y="17685"/>
                </a:lnTo>
                <a:lnTo>
                  <a:pt x="18822" y="17145"/>
                </a:lnTo>
                <a:lnTo>
                  <a:pt x="19780" y="15930"/>
                </a:lnTo>
                <a:lnTo>
                  <a:pt x="20690" y="14580"/>
                </a:lnTo>
                <a:lnTo>
                  <a:pt x="21568" y="13163"/>
                </a:lnTo>
                <a:lnTo>
                  <a:pt x="21600" y="13095"/>
                </a:lnTo>
                <a:lnTo>
                  <a:pt x="21600" y="0"/>
                </a:lnTo>
                <a:lnTo>
                  <a:pt x="21552" y="0"/>
                </a:lnTo>
                <a:close/>
              </a:path>
            </a:pathLst>
          </a:custGeom>
          <a:solidFill>
            <a:srgbClr val="C6E7FC">
              <a:alpha val="29000"/>
            </a:srgbClr>
          </a:solidFill>
          <a:ln w="12700">
            <a:miter lim="400000"/>
          </a:ln>
        </p:spPr>
        <p:txBody>
          <a:bodyPr lIns="45718" tIns="45718" rIns="45718" bIns="45718"/>
          <a:lstStyle/>
          <a:p>
            <a:pPr>
              <a:defRPr>
                <a:latin typeface="+mj-lt"/>
                <a:ea typeface="+mj-ea"/>
                <a:cs typeface="+mj-cs"/>
                <a:sym typeface="Candara"/>
              </a:defRPr>
            </a:pPr>
          </a:p>
        </p:txBody>
      </p:sp>
      <p:sp>
        <p:nvSpPr>
          <p:cNvPr id="45" name="Freeform 18"/>
          <p:cNvSpPr/>
          <p:nvPr/>
        </p:nvSpPr>
        <p:spPr>
          <a:xfrm>
            <a:off x="2619318" y="4075290"/>
            <a:ext cx="5544519" cy="8501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0239"/>
                </a:moveTo>
                <a:lnTo>
                  <a:pt x="21128" y="19843"/>
                </a:lnTo>
                <a:lnTo>
                  <a:pt x="20639" y="19446"/>
                </a:lnTo>
                <a:lnTo>
                  <a:pt x="19621" y="18482"/>
                </a:lnTo>
                <a:lnTo>
                  <a:pt x="18544" y="17291"/>
                </a:lnTo>
                <a:lnTo>
                  <a:pt x="17409" y="15987"/>
                </a:lnTo>
                <a:lnTo>
                  <a:pt x="16208" y="14400"/>
                </a:lnTo>
                <a:lnTo>
                  <a:pt x="14941" y="12643"/>
                </a:lnTo>
                <a:lnTo>
                  <a:pt x="13608" y="10602"/>
                </a:lnTo>
                <a:lnTo>
                  <a:pt x="12200" y="8391"/>
                </a:lnTo>
                <a:lnTo>
                  <a:pt x="11645" y="7540"/>
                </a:lnTo>
                <a:lnTo>
                  <a:pt x="11106" y="6690"/>
                </a:lnTo>
                <a:lnTo>
                  <a:pt x="10063" y="5216"/>
                </a:lnTo>
                <a:lnTo>
                  <a:pt x="9558" y="4592"/>
                </a:lnTo>
                <a:lnTo>
                  <a:pt x="9069" y="3969"/>
                </a:lnTo>
                <a:lnTo>
                  <a:pt x="8589" y="3402"/>
                </a:lnTo>
                <a:lnTo>
                  <a:pt x="8117" y="2891"/>
                </a:lnTo>
                <a:lnTo>
                  <a:pt x="7661" y="2438"/>
                </a:lnTo>
                <a:lnTo>
                  <a:pt x="7206" y="2041"/>
                </a:lnTo>
                <a:lnTo>
                  <a:pt x="6344" y="1304"/>
                </a:lnTo>
                <a:lnTo>
                  <a:pt x="5524" y="794"/>
                </a:lnTo>
                <a:lnTo>
                  <a:pt x="4754" y="397"/>
                </a:lnTo>
                <a:lnTo>
                  <a:pt x="4017" y="113"/>
                </a:lnTo>
                <a:lnTo>
                  <a:pt x="3321" y="0"/>
                </a:lnTo>
                <a:lnTo>
                  <a:pt x="2667" y="0"/>
                </a:lnTo>
                <a:lnTo>
                  <a:pt x="2054" y="113"/>
                </a:lnTo>
                <a:lnTo>
                  <a:pt x="1483" y="283"/>
                </a:lnTo>
                <a:lnTo>
                  <a:pt x="952" y="567"/>
                </a:lnTo>
                <a:lnTo>
                  <a:pt x="456" y="907"/>
                </a:lnTo>
                <a:lnTo>
                  <a:pt x="0" y="1361"/>
                </a:lnTo>
                <a:lnTo>
                  <a:pt x="638" y="1871"/>
                </a:lnTo>
                <a:lnTo>
                  <a:pt x="1300" y="2438"/>
                </a:lnTo>
                <a:lnTo>
                  <a:pt x="1988" y="3175"/>
                </a:lnTo>
                <a:lnTo>
                  <a:pt x="2700" y="3969"/>
                </a:lnTo>
                <a:lnTo>
                  <a:pt x="3437" y="4932"/>
                </a:lnTo>
                <a:lnTo>
                  <a:pt x="4199" y="5953"/>
                </a:lnTo>
                <a:lnTo>
                  <a:pt x="4994" y="7087"/>
                </a:lnTo>
                <a:lnTo>
                  <a:pt x="5806" y="8391"/>
                </a:lnTo>
                <a:lnTo>
                  <a:pt x="7272" y="10715"/>
                </a:lnTo>
                <a:lnTo>
                  <a:pt x="8663" y="12756"/>
                </a:lnTo>
                <a:lnTo>
                  <a:pt x="9972" y="14627"/>
                </a:lnTo>
                <a:lnTo>
                  <a:pt x="10610" y="15420"/>
                </a:lnTo>
                <a:lnTo>
                  <a:pt x="11214" y="16214"/>
                </a:lnTo>
                <a:lnTo>
                  <a:pt x="11810" y="16951"/>
                </a:lnTo>
                <a:lnTo>
                  <a:pt x="12390" y="17575"/>
                </a:lnTo>
                <a:lnTo>
                  <a:pt x="12953" y="18198"/>
                </a:lnTo>
                <a:lnTo>
                  <a:pt x="13500" y="18765"/>
                </a:lnTo>
                <a:lnTo>
                  <a:pt x="14030" y="19219"/>
                </a:lnTo>
                <a:lnTo>
                  <a:pt x="14544" y="19672"/>
                </a:lnTo>
                <a:lnTo>
                  <a:pt x="15040" y="20069"/>
                </a:lnTo>
                <a:lnTo>
                  <a:pt x="15529" y="20466"/>
                </a:lnTo>
                <a:lnTo>
                  <a:pt x="16001" y="20750"/>
                </a:lnTo>
                <a:lnTo>
                  <a:pt x="16457" y="20976"/>
                </a:lnTo>
                <a:lnTo>
                  <a:pt x="16896" y="21203"/>
                </a:lnTo>
                <a:lnTo>
                  <a:pt x="17326" y="21373"/>
                </a:lnTo>
                <a:lnTo>
                  <a:pt x="17749" y="21487"/>
                </a:lnTo>
                <a:lnTo>
                  <a:pt x="18155" y="21600"/>
                </a:lnTo>
                <a:lnTo>
                  <a:pt x="18925" y="21600"/>
                </a:lnTo>
                <a:lnTo>
                  <a:pt x="19298" y="21543"/>
                </a:lnTo>
                <a:lnTo>
                  <a:pt x="19654" y="21487"/>
                </a:lnTo>
                <a:lnTo>
                  <a:pt x="20002" y="21373"/>
                </a:lnTo>
                <a:lnTo>
                  <a:pt x="20341" y="21203"/>
                </a:lnTo>
                <a:lnTo>
                  <a:pt x="20672" y="20976"/>
                </a:lnTo>
                <a:lnTo>
                  <a:pt x="21302" y="20523"/>
                </a:lnTo>
                <a:lnTo>
                  <a:pt x="21600" y="20239"/>
                </a:lnTo>
                <a:close/>
              </a:path>
            </a:pathLst>
          </a:custGeom>
          <a:solidFill>
            <a:srgbClr val="C6E7FC">
              <a:alpha val="40000"/>
            </a:srgbClr>
          </a:solidFill>
          <a:ln w="12700">
            <a:miter lim="400000"/>
          </a:ln>
        </p:spPr>
        <p:txBody>
          <a:bodyPr lIns="45718" tIns="45718" rIns="45718" bIns="45718"/>
          <a:lstStyle/>
          <a:p>
            <a:pPr>
              <a:defRPr>
                <a:latin typeface="+mj-lt"/>
                <a:ea typeface="+mj-ea"/>
                <a:cs typeface="+mj-cs"/>
                <a:sym typeface="Candara"/>
              </a:defRPr>
            </a:pPr>
          </a:p>
        </p:txBody>
      </p:sp>
      <p:sp>
        <p:nvSpPr>
          <p:cNvPr id="46" name="Freeform 22"/>
          <p:cNvSpPr/>
          <p:nvPr/>
        </p:nvSpPr>
        <p:spPr>
          <a:xfrm>
            <a:off x="2828728" y="4087562"/>
            <a:ext cx="5467980" cy="7742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79"/>
                </a:moveTo>
                <a:lnTo>
                  <a:pt x="76" y="2054"/>
                </a:lnTo>
                <a:lnTo>
                  <a:pt x="302" y="1743"/>
                </a:lnTo>
                <a:lnTo>
                  <a:pt x="689" y="1307"/>
                </a:lnTo>
                <a:lnTo>
                  <a:pt x="941" y="1058"/>
                </a:lnTo>
                <a:lnTo>
                  <a:pt x="1235" y="809"/>
                </a:lnTo>
                <a:lnTo>
                  <a:pt x="1562" y="622"/>
                </a:lnTo>
                <a:lnTo>
                  <a:pt x="1940" y="436"/>
                </a:lnTo>
                <a:lnTo>
                  <a:pt x="2351" y="249"/>
                </a:lnTo>
                <a:lnTo>
                  <a:pt x="2813" y="124"/>
                </a:lnTo>
                <a:lnTo>
                  <a:pt x="3317" y="62"/>
                </a:lnTo>
                <a:lnTo>
                  <a:pt x="3863" y="0"/>
                </a:lnTo>
                <a:lnTo>
                  <a:pt x="4451" y="62"/>
                </a:lnTo>
                <a:lnTo>
                  <a:pt x="5081" y="187"/>
                </a:lnTo>
                <a:lnTo>
                  <a:pt x="5761" y="436"/>
                </a:lnTo>
                <a:lnTo>
                  <a:pt x="6483" y="747"/>
                </a:lnTo>
                <a:lnTo>
                  <a:pt x="7248" y="1245"/>
                </a:lnTo>
                <a:lnTo>
                  <a:pt x="8062" y="1805"/>
                </a:lnTo>
                <a:lnTo>
                  <a:pt x="8927" y="2490"/>
                </a:lnTo>
                <a:lnTo>
                  <a:pt x="9834" y="3299"/>
                </a:lnTo>
                <a:lnTo>
                  <a:pt x="10792" y="4295"/>
                </a:lnTo>
                <a:lnTo>
                  <a:pt x="11791" y="5416"/>
                </a:lnTo>
                <a:lnTo>
                  <a:pt x="12841" y="6723"/>
                </a:lnTo>
                <a:lnTo>
                  <a:pt x="13941" y="8279"/>
                </a:lnTo>
                <a:lnTo>
                  <a:pt x="15091" y="9960"/>
                </a:lnTo>
                <a:lnTo>
                  <a:pt x="16292" y="11827"/>
                </a:lnTo>
                <a:lnTo>
                  <a:pt x="17544" y="13944"/>
                </a:lnTo>
                <a:lnTo>
                  <a:pt x="18845" y="16247"/>
                </a:lnTo>
                <a:lnTo>
                  <a:pt x="20198" y="18799"/>
                </a:lnTo>
                <a:lnTo>
                  <a:pt x="21600" y="21600"/>
                </a:lnTo>
              </a:path>
            </a:pathLst>
          </a:custGeom>
          <a:ln w="3175">
            <a:solidFill>
              <a:srgbClr val="FFFFFF"/>
            </a:solidFill>
          </a:ln>
        </p:spPr>
        <p:txBody>
          <a:bodyPr lIns="45718" tIns="45718" rIns="45718" bIns="45718"/>
          <a:lstStyle/>
          <a:p>
            <a:pPr>
              <a:defRPr>
                <a:latin typeface="+mj-lt"/>
                <a:ea typeface="+mj-ea"/>
                <a:cs typeface="+mj-cs"/>
                <a:sym typeface="Candara"/>
              </a:defRPr>
            </a:pPr>
          </a:p>
        </p:txBody>
      </p:sp>
      <p:sp>
        <p:nvSpPr>
          <p:cNvPr id="47" name="Freeform 26"/>
          <p:cNvSpPr/>
          <p:nvPr/>
        </p:nvSpPr>
        <p:spPr>
          <a:xfrm>
            <a:off x="5609487" y="4074174"/>
            <a:ext cx="3308004" cy="6515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25" y="20712"/>
                </a:lnTo>
                <a:lnTo>
                  <a:pt x="2332" y="18419"/>
                </a:lnTo>
                <a:lnTo>
                  <a:pt x="3512" y="16866"/>
                </a:lnTo>
                <a:lnTo>
                  <a:pt x="4872" y="15164"/>
                </a:lnTo>
                <a:lnTo>
                  <a:pt x="6386" y="13315"/>
                </a:lnTo>
                <a:lnTo>
                  <a:pt x="8010" y="11318"/>
                </a:lnTo>
                <a:lnTo>
                  <a:pt x="9731" y="9395"/>
                </a:lnTo>
                <a:lnTo>
                  <a:pt x="11494" y="7471"/>
                </a:lnTo>
                <a:lnTo>
                  <a:pt x="13299" y="5696"/>
                </a:lnTo>
                <a:lnTo>
                  <a:pt x="15089" y="3995"/>
                </a:lnTo>
                <a:lnTo>
                  <a:pt x="15978" y="3255"/>
                </a:lnTo>
                <a:lnTo>
                  <a:pt x="16839" y="2515"/>
                </a:lnTo>
                <a:lnTo>
                  <a:pt x="17699" y="1923"/>
                </a:lnTo>
                <a:lnTo>
                  <a:pt x="18532" y="1332"/>
                </a:lnTo>
                <a:lnTo>
                  <a:pt x="19351" y="888"/>
                </a:lnTo>
                <a:lnTo>
                  <a:pt x="20129" y="518"/>
                </a:lnTo>
                <a:lnTo>
                  <a:pt x="20878" y="222"/>
                </a:lnTo>
                <a:lnTo>
                  <a:pt x="21600" y="0"/>
                </a:lnTo>
              </a:path>
            </a:pathLst>
          </a:custGeom>
          <a:ln w="3175">
            <a:solidFill>
              <a:srgbClr val="FFFFFF"/>
            </a:solidFill>
          </a:ln>
        </p:spPr>
        <p:txBody>
          <a:bodyPr lIns="45718" tIns="45718" rIns="45718" bIns="45718"/>
          <a:lstStyle/>
          <a:p>
            <a:pPr>
              <a:defRPr>
                <a:latin typeface="+mj-lt"/>
                <a:ea typeface="+mj-ea"/>
                <a:cs typeface="+mj-cs"/>
                <a:sym typeface="Candara"/>
              </a:defRPr>
            </a:pPr>
          </a:p>
        </p:txBody>
      </p:sp>
      <p:sp>
        <p:nvSpPr>
          <p:cNvPr id="48" name="Freeform 10"/>
          <p:cNvSpPr/>
          <p:nvPr/>
        </p:nvSpPr>
        <p:spPr>
          <a:xfrm>
            <a:off x="211665" y="4058553"/>
            <a:ext cx="8723378" cy="13298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9" y="9278"/>
                </a:moveTo>
                <a:lnTo>
                  <a:pt x="21389" y="9821"/>
                </a:lnTo>
                <a:lnTo>
                  <a:pt x="21189" y="10329"/>
                </a:lnTo>
                <a:lnTo>
                  <a:pt x="20978" y="10800"/>
                </a:lnTo>
                <a:lnTo>
                  <a:pt x="20762" y="11235"/>
                </a:lnTo>
                <a:lnTo>
                  <a:pt x="20541" y="11670"/>
                </a:lnTo>
                <a:lnTo>
                  <a:pt x="20309" y="12068"/>
                </a:lnTo>
                <a:lnTo>
                  <a:pt x="20071" y="12395"/>
                </a:lnTo>
                <a:lnTo>
                  <a:pt x="19824" y="12721"/>
                </a:lnTo>
                <a:lnTo>
                  <a:pt x="19565" y="13011"/>
                </a:lnTo>
                <a:lnTo>
                  <a:pt x="19297" y="13228"/>
                </a:lnTo>
                <a:lnTo>
                  <a:pt x="19017" y="13446"/>
                </a:lnTo>
                <a:lnTo>
                  <a:pt x="18727" y="13591"/>
                </a:lnTo>
                <a:lnTo>
                  <a:pt x="18427" y="13736"/>
                </a:lnTo>
                <a:lnTo>
                  <a:pt x="18111" y="13808"/>
                </a:lnTo>
                <a:lnTo>
                  <a:pt x="17784" y="13808"/>
                </a:lnTo>
                <a:lnTo>
                  <a:pt x="17441" y="13772"/>
                </a:lnTo>
                <a:lnTo>
                  <a:pt x="17083" y="13699"/>
                </a:lnTo>
                <a:lnTo>
                  <a:pt x="16714" y="13591"/>
                </a:lnTo>
                <a:lnTo>
                  <a:pt x="16329" y="13409"/>
                </a:lnTo>
                <a:lnTo>
                  <a:pt x="15923" y="13156"/>
                </a:lnTo>
                <a:lnTo>
                  <a:pt x="15502" y="12866"/>
                </a:lnTo>
                <a:lnTo>
                  <a:pt x="15064" y="12503"/>
                </a:lnTo>
                <a:lnTo>
                  <a:pt x="14611" y="12105"/>
                </a:lnTo>
                <a:lnTo>
                  <a:pt x="14136" y="11634"/>
                </a:lnTo>
                <a:lnTo>
                  <a:pt x="13641" y="11090"/>
                </a:lnTo>
                <a:lnTo>
                  <a:pt x="13130" y="10474"/>
                </a:lnTo>
                <a:lnTo>
                  <a:pt x="12592" y="9785"/>
                </a:lnTo>
                <a:lnTo>
                  <a:pt x="12039" y="9060"/>
                </a:lnTo>
                <a:lnTo>
                  <a:pt x="11459" y="8227"/>
                </a:lnTo>
                <a:lnTo>
                  <a:pt x="10863" y="7357"/>
                </a:lnTo>
                <a:lnTo>
                  <a:pt x="10241" y="6415"/>
                </a:lnTo>
                <a:lnTo>
                  <a:pt x="9593" y="5364"/>
                </a:lnTo>
                <a:lnTo>
                  <a:pt x="8950" y="4349"/>
                </a:lnTo>
                <a:lnTo>
                  <a:pt x="8328" y="3479"/>
                </a:lnTo>
                <a:lnTo>
                  <a:pt x="7732" y="2682"/>
                </a:lnTo>
                <a:lnTo>
                  <a:pt x="7163" y="2030"/>
                </a:lnTo>
                <a:lnTo>
                  <a:pt x="6620" y="1486"/>
                </a:lnTo>
                <a:lnTo>
                  <a:pt x="6098" y="1015"/>
                </a:lnTo>
                <a:lnTo>
                  <a:pt x="5603" y="652"/>
                </a:lnTo>
                <a:lnTo>
                  <a:pt x="5134" y="362"/>
                </a:lnTo>
                <a:lnTo>
                  <a:pt x="4681" y="181"/>
                </a:lnTo>
                <a:lnTo>
                  <a:pt x="4259" y="36"/>
                </a:lnTo>
                <a:lnTo>
                  <a:pt x="3853" y="0"/>
                </a:lnTo>
                <a:lnTo>
                  <a:pt x="3473" y="0"/>
                </a:lnTo>
                <a:lnTo>
                  <a:pt x="3115" y="72"/>
                </a:lnTo>
                <a:lnTo>
                  <a:pt x="2778" y="181"/>
                </a:lnTo>
                <a:lnTo>
                  <a:pt x="2461" y="362"/>
                </a:lnTo>
                <a:lnTo>
                  <a:pt x="2166" y="544"/>
                </a:lnTo>
                <a:lnTo>
                  <a:pt x="1887" y="797"/>
                </a:lnTo>
                <a:lnTo>
                  <a:pt x="1634" y="1051"/>
                </a:lnTo>
                <a:lnTo>
                  <a:pt x="1397" y="1341"/>
                </a:lnTo>
                <a:lnTo>
                  <a:pt x="1186" y="1667"/>
                </a:lnTo>
                <a:lnTo>
                  <a:pt x="986" y="1957"/>
                </a:lnTo>
                <a:lnTo>
                  <a:pt x="812" y="2283"/>
                </a:lnTo>
                <a:lnTo>
                  <a:pt x="654" y="2609"/>
                </a:lnTo>
                <a:lnTo>
                  <a:pt x="511" y="2899"/>
                </a:lnTo>
                <a:lnTo>
                  <a:pt x="390" y="3189"/>
                </a:lnTo>
                <a:lnTo>
                  <a:pt x="127" y="3914"/>
                </a:lnTo>
                <a:lnTo>
                  <a:pt x="0" y="4349"/>
                </a:lnTo>
                <a:lnTo>
                  <a:pt x="0" y="21600"/>
                </a:lnTo>
                <a:lnTo>
                  <a:pt x="21589" y="21600"/>
                </a:lnTo>
                <a:lnTo>
                  <a:pt x="21600" y="21491"/>
                </a:lnTo>
                <a:lnTo>
                  <a:pt x="21600" y="9242"/>
                </a:lnTo>
                <a:lnTo>
                  <a:pt x="21589" y="9278"/>
                </a:lnTo>
                <a:close/>
              </a:path>
            </a:pathLst>
          </a:custGeom>
          <a:solidFill>
            <a:srgbClr val="FFFFFF"/>
          </a:solidFill>
          <a:ln w="12700">
            <a:miter lim="400000"/>
          </a:ln>
        </p:spPr>
        <p:txBody>
          <a:bodyPr lIns="45718" tIns="45718" rIns="45718" bIns="45718"/>
          <a:lstStyle/>
          <a:p>
            <a:pPr>
              <a:defRPr>
                <a:latin typeface="+mj-lt"/>
                <a:ea typeface="+mj-ea"/>
                <a:cs typeface="+mj-cs"/>
                <a:sym typeface="Candara"/>
              </a:defRPr>
            </a:pPr>
          </a:p>
        </p:txBody>
      </p:sp>
      <p:sp>
        <p:nvSpPr>
          <p:cNvPr id="49" name="标题文本"/>
          <p:cNvSpPr txBox="1"/>
          <p:nvPr>
            <p:ph type="title"/>
          </p:nvPr>
        </p:nvSpPr>
        <p:spPr>
          <a:xfrm>
            <a:off x="690032" y="2463560"/>
            <a:ext cx="7772401" cy="1524003"/>
          </a:xfrm>
          <a:prstGeom prst="rect">
            <a:avLst/>
          </a:prstGeom>
        </p:spPr>
        <p:txBody>
          <a:bodyPr anchor="t"/>
          <a:lstStyle/>
          <a:p>
            <a:pPr/>
            <a:r>
              <a:t>标题文本</a:t>
            </a:r>
          </a:p>
        </p:txBody>
      </p:sp>
      <p:sp>
        <p:nvSpPr>
          <p:cNvPr id="50" name="正文级别 1…"/>
          <p:cNvSpPr txBox="1"/>
          <p:nvPr>
            <p:ph type="body" sz="quarter" idx="1"/>
          </p:nvPr>
        </p:nvSpPr>
        <p:spPr>
          <a:xfrm>
            <a:off x="1367364" y="1437448"/>
            <a:ext cx="6417737" cy="939801"/>
          </a:xfrm>
          <a:prstGeom prst="rect">
            <a:avLst/>
          </a:prstGeom>
        </p:spPr>
        <p:txBody>
          <a:bodyPr anchor="b"/>
          <a:lstStyle>
            <a:lvl1pPr marL="0" indent="0" algn="ctr">
              <a:spcBef>
                <a:spcPts val="400"/>
              </a:spcBef>
              <a:buClrTx/>
              <a:buSzTx/>
              <a:buFontTx/>
              <a:buNone/>
              <a:defRPr sz="2000">
                <a:solidFill>
                  <a:srgbClr val="FFFFFF"/>
                </a:solidFill>
              </a:defRPr>
            </a:lvl1pPr>
            <a:lvl2pPr marL="0" indent="0" algn="ctr">
              <a:spcBef>
                <a:spcPts val="400"/>
              </a:spcBef>
              <a:buClrTx/>
              <a:buSzTx/>
              <a:buFontTx/>
              <a:buNone/>
              <a:defRPr sz="2000">
                <a:solidFill>
                  <a:srgbClr val="FFFFFF"/>
                </a:solidFill>
              </a:defRPr>
            </a:lvl2pPr>
            <a:lvl3pPr marL="0" indent="0" algn="ctr">
              <a:spcBef>
                <a:spcPts val="400"/>
              </a:spcBef>
              <a:buClrTx/>
              <a:buSzTx/>
              <a:buFontTx/>
              <a:buNone/>
              <a:defRPr sz="2000">
                <a:solidFill>
                  <a:srgbClr val="FFFFFF"/>
                </a:solidFill>
              </a:defRPr>
            </a:lvl3pPr>
            <a:lvl4pPr marL="0" indent="0" algn="ctr">
              <a:spcBef>
                <a:spcPts val="400"/>
              </a:spcBef>
              <a:buClrTx/>
              <a:buSzTx/>
              <a:buFontTx/>
              <a:buNone/>
              <a:defRPr sz="2000">
                <a:solidFill>
                  <a:srgbClr val="FFFFFF"/>
                </a:solidFill>
              </a:defRPr>
            </a:lvl4pPr>
            <a:lvl5pPr marL="0" indent="0" algn="ctr">
              <a:spcBef>
                <a:spcPts val="400"/>
              </a:spcBef>
              <a:buClrTx/>
              <a:buSzTx/>
              <a:buFontTx/>
              <a:buNone/>
              <a:defRPr sz="2000">
                <a:solidFill>
                  <a:srgbClr val="FFFFFF"/>
                </a:solidFill>
              </a:defRPr>
            </a:lvl5pPr>
          </a:lstStyle>
          <a:p>
            <a:pPr/>
            <a:r>
              <a:t>正文级别 1</a:t>
            </a:r>
          </a:p>
          <a:p>
            <a:pPr lvl="1"/>
            <a:r>
              <a:t>正文级别 2</a:t>
            </a:r>
          </a:p>
          <a:p>
            <a:pPr lvl="2"/>
            <a:r>
              <a:t>正文级别 3</a:t>
            </a:r>
          </a:p>
          <a:p>
            <a:pPr lvl="3"/>
            <a:r>
              <a:t>正文级别 4</a:t>
            </a:r>
          </a:p>
          <a:p>
            <a:pPr lvl="4"/>
            <a:r>
              <a:t>正文级别 5</a:t>
            </a:r>
          </a:p>
        </p:txBody>
      </p:sp>
      <p:sp>
        <p:nvSpPr>
          <p:cNvPr id="5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两栏内容">
    <p:spTree>
      <p:nvGrpSpPr>
        <p:cNvPr id="1" name=""/>
        <p:cNvGrpSpPr/>
        <p:nvPr/>
      </p:nvGrpSpPr>
      <p:grpSpPr>
        <a:xfrm>
          <a:off x="0" y="0"/>
          <a:ext cx="0" cy="0"/>
          <a:chOff x="0" y="0"/>
          <a:chExt cx="0" cy="0"/>
        </a:xfrm>
      </p:grpSpPr>
      <p:sp>
        <p:nvSpPr>
          <p:cNvPr id="58" name="标题文本"/>
          <p:cNvSpPr txBox="1"/>
          <p:nvPr>
            <p:ph type="title"/>
          </p:nvPr>
        </p:nvSpPr>
        <p:spPr>
          <a:prstGeom prst="rect">
            <a:avLst/>
          </a:prstGeom>
        </p:spPr>
        <p:txBody>
          <a:bodyPr/>
          <a:lstStyle/>
          <a:p>
            <a:pPr/>
            <a:r>
              <a:t>标题文本</a:t>
            </a:r>
          </a:p>
        </p:txBody>
      </p:sp>
      <p:sp>
        <p:nvSpPr>
          <p:cNvPr id="59" name="正文级别 1…"/>
          <p:cNvSpPr txBox="1"/>
          <p:nvPr>
            <p:ph type="body" sz="half" idx="1"/>
          </p:nvPr>
        </p:nvSpPr>
        <p:spPr>
          <a:xfrm>
            <a:off x="676655" y="2679192"/>
            <a:ext cx="3822192" cy="3447291"/>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60"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比较">
    <p:spTree>
      <p:nvGrpSpPr>
        <p:cNvPr id="1" name=""/>
        <p:cNvGrpSpPr/>
        <p:nvPr/>
      </p:nvGrpSpPr>
      <p:grpSpPr>
        <a:xfrm>
          <a:off x="0" y="0"/>
          <a:ext cx="0" cy="0"/>
          <a:chOff x="0" y="0"/>
          <a:chExt cx="0" cy="0"/>
        </a:xfrm>
      </p:grpSpPr>
      <p:sp>
        <p:nvSpPr>
          <p:cNvPr id="67" name="标题文本"/>
          <p:cNvSpPr txBox="1"/>
          <p:nvPr>
            <p:ph type="title"/>
          </p:nvPr>
        </p:nvSpPr>
        <p:spPr>
          <a:prstGeom prst="rect">
            <a:avLst/>
          </a:prstGeom>
        </p:spPr>
        <p:txBody>
          <a:bodyPr/>
          <a:lstStyle/>
          <a:p>
            <a:pPr/>
            <a:r>
              <a:t>标题文本</a:t>
            </a:r>
          </a:p>
        </p:txBody>
      </p:sp>
      <p:sp>
        <p:nvSpPr>
          <p:cNvPr id="68" name="正文级别 1…"/>
          <p:cNvSpPr txBox="1"/>
          <p:nvPr>
            <p:ph type="body" sz="quarter" idx="1"/>
          </p:nvPr>
        </p:nvSpPr>
        <p:spPr>
          <a:xfrm>
            <a:off x="676655" y="2678114"/>
            <a:ext cx="3822194" cy="639765"/>
          </a:xfrm>
          <a:prstGeom prst="rect">
            <a:avLst/>
          </a:prstGeom>
        </p:spPr>
        <p:txBody>
          <a:bodyPr anchor="ctr"/>
          <a:lstStyle>
            <a:lvl1pPr marL="0" indent="0" algn="ctr">
              <a:buClrTx/>
              <a:buSzTx/>
              <a:buFontTx/>
              <a:buNone/>
            </a:lvl1pPr>
            <a:lvl2pPr marL="0" indent="0" algn="ctr">
              <a:buClrTx/>
              <a:buSzTx/>
              <a:buFontTx/>
              <a:buNone/>
            </a:lvl2pPr>
            <a:lvl3pPr marL="0" indent="0" algn="ctr">
              <a:buClrTx/>
              <a:buSzTx/>
              <a:buFontTx/>
              <a:buNone/>
            </a:lvl3pPr>
            <a:lvl4pPr marL="0" indent="0" algn="ctr">
              <a:buClrTx/>
              <a:buSzTx/>
              <a:buFontTx/>
              <a:buNone/>
            </a:lvl4pPr>
            <a:lvl5pPr marL="0" indent="0" algn="ctr">
              <a:buClrTx/>
              <a:buSzTx/>
              <a:buFontTx/>
              <a:buNone/>
            </a:lvl5pPr>
          </a:lstStyle>
          <a:p>
            <a:pPr/>
            <a:r>
              <a:t>正文级别 1</a:t>
            </a:r>
          </a:p>
          <a:p>
            <a:pPr lvl="1"/>
            <a:r>
              <a:t>正文级别 2</a:t>
            </a:r>
          </a:p>
          <a:p>
            <a:pPr lvl="2"/>
            <a:r>
              <a:t>正文级别 3</a:t>
            </a:r>
          </a:p>
          <a:p>
            <a:pPr lvl="3"/>
            <a:r>
              <a:t>正文级别 4</a:t>
            </a:r>
          </a:p>
          <a:p>
            <a:pPr lvl="4"/>
            <a:r>
              <a:t>正文级别 5</a:t>
            </a:r>
          </a:p>
        </p:txBody>
      </p:sp>
      <p:sp>
        <p:nvSpPr>
          <p:cNvPr id="69" name="Text Placeholder 4"/>
          <p:cNvSpPr/>
          <p:nvPr>
            <p:ph type="body" sz="quarter" idx="13"/>
          </p:nvPr>
        </p:nvSpPr>
        <p:spPr>
          <a:xfrm>
            <a:off x="4648200" y="2678113"/>
            <a:ext cx="3822192" cy="639765"/>
          </a:xfrm>
          <a:prstGeom prst="rect">
            <a:avLst/>
          </a:prstGeom>
        </p:spPr>
        <p:txBody>
          <a:bodyPr anchor="ctr"/>
          <a:lstStyle/>
          <a:p>
            <a:pPr/>
          </a:p>
        </p:txBody>
      </p:sp>
      <p:sp>
        <p:nvSpPr>
          <p:cNvPr id="70"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仅标题">
    <p:spTree>
      <p:nvGrpSpPr>
        <p:cNvPr id="1" name=""/>
        <p:cNvGrpSpPr/>
        <p:nvPr/>
      </p:nvGrpSpPr>
      <p:grpSpPr>
        <a:xfrm>
          <a:off x="0" y="0"/>
          <a:ext cx="0" cy="0"/>
          <a:chOff x="0" y="0"/>
          <a:chExt cx="0" cy="0"/>
        </a:xfrm>
      </p:grpSpPr>
      <p:sp>
        <p:nvSpPr>
          <p:cNvPr id="77" name="标题文本"/>
          <p:cNvSpPr txBox="1"/>
          <p:nvPr>
            <p:ph type="title"/>
          </p:nvPr>
        </p:nvSpPr>
        <p:spPr>
          <a:prstGeom prst="rect">
            <a:avLst/>
          </a:prstGeom>
        </p:spPr>
        <p:txBody>
          <a:bodyPr/>
          <a:lstStyle/>
          <a:p>
            <a:pPr/>
            <a:r>
              <a:t>标题文本</a:t>
            </a:r>
          </a:p>
        </p:txBody>
      </p:sp>
      <p:sp>
        <p:nvSpPr>
          <p:cNvPr id="7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空白">
    <p:spTree>
      <p:nvGrpSpPr>
        <p:cNvPr id="1" name=""/>
        <p:cNvGrpSpPr/>
        <p:nvPr/>
      </p:nvGrpSpPr>
      <p:grpSpPr>
        <a:xfrm>
          <a:off x="0" y="0"/>
          <a:ext cx="0" cy="0"/>
          <a:chOff x="0" y="0"/>
          <a:chExt cx="0" cy="0"/>
        </a:xfrm>
      </p:grpSpPr>
      <p:sp>
        <p:nvSpPr>
          <p:cNvPr id="85" name="Rounded Rectangle 11"/>
          <p:cNvSpPr/>
          <p:nvPr/>
        </p:nvSpPr>
        <p:spPr>
          <a:xfrm>
            <a:off x="228600" y="228600"/>
            <a:ext cx="8695944" cy="1426464"/>
          </a:xfrm>
          <a:prstGeom prst="roundRect">
            <a:avLst>
              <a:gd name="adj" fmla="val 7136"/>
            </a:avLst>
          </a:prstGeom>
          <a:gradFill>
            <a:gsLst>
              <a:gs pos="0">
                <a:srgbClr val="0293E0"/>
              </a:gs>
              <a:gs pos="90000">
                <a:srgbClr val="83D3FE"/>
              </a:gs>
            </a:gsLst>
            <a:lin ang="5400000"/>
          </a:gradFill>
          <a:ln w="12700">
            <a:miter lim="400000"/>
          </a:ln>
        </p:spPr>
        <p:txBody>
          <a:bodyPr lIns="45718" tIns="45718" rIns="45718" bIns="45718" anchor="ctr"/>
          <a:lstStyle/>
          <a:p>
            <a:pPr algn="ctr">
              <a:defRPr>
                <a:solidFill>
                  <a:srgbClr val="FFFFFF"/>
                </a:solidFill>
                <a:latin typeface="+mj-lt"/>
                <a:ea typeface="+mj-ea"/>
                <a:cs typeface="+mj-cs"/>
                <a:sym typeface="Candara"/>
              </a:defRPr>
            </a:pPr>
          </a:p>
        </p:txBody>
      </p:sp>
      <p:grpSp>
        <p:nvGrpSpPr>
          <p:cNvPr id="91" name="Group 5"/>
          <p:cNvGrpSpPr/>
          <p:nvPr/>
        </p:nvGrpSpPr>
        <p:grpSpPr>
          <a:xfrm>
            <a:off x="211665" y="714188"/>
            <a:ext cx="8723378" cy="1329878"/>
            <a:chOff x="0" y="-1"/>
            <a:chExt cx="8723376" cy="1329876"/>
          </a:xfrm>
        </p:grpSpPr>
        <p:sp>
          <p:nvSpPr>
            <p:cNvPr id="86" name="Freeform 14"/>
            <p:cNvSpPr/>
            <p:nvPr/>
          </p:nvSpPr>
          <p:spPr>
            <a:xfrm>
              <a:off x="5835772" y="145036"/>
              <a:ext cx="2876432" cy="7140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52" y="0"/>
                  </a:moveTo>
                  <a:lnTo>
                    <a:pt x="20642" y="608"/>
                  </a:lnTo>
                  <a:lnTo>
                    <a:pt x="19716" y="1283"/>
                  </a:lnTo>
                  <a:lnTo>
                    <a:pt x="18774" y="2025"/>
                  </a:lnTo>
                  <a:lnTo>
                    <a:pt x="17800" y="2768"/>
                  </a:lnTo>
                  <a:lnTo>
                    <a:pt x="16811" y="3645"/>
                  </a:lnTo>
                  <a:lnTo>
                    <a:pt x="15789" y="4523"/>
                  </a:lnTo>
                  <a:lnTo>
                    <a:pt x="14751" y="5535"/>
                  </a:lnTo>
                  <a:lnTo>
                    <a:pt x="13682" y="6548"/>
                  </a:lnTo>
                  <a:lnTo>
                    <a:pt x="11750" y="8505"/>
                  </a:lnTo>
                  <a:lnTo>
                    <a:pt x="9866" y="10260"/>
                  </a:lnTo>
                  <a:lnTo>
                    <a:pt x="8062" y="11880"/>
                  </a:lnTo>
                  <a:lnTo>
                    <a:pt x="6322" y="13432"/>
                  </a:lnTo>
                  <a:lnTo>
                    <a:pt x="4662" y="14782"/>
                  </a:lnTo>
                  <a:lnTo>
                    <a:pt x="3049" y="15997"/>
                  </a:lnTo>
                  <a:lnTo>
                    <a:pt x="1501" y="17145"/>
                  </a:lnTo>
                  <a:lnTo>
                    <a:pt x="0" y="18157"/>
                  </a:lnTo>
                  <a:lnTo>
                    <a:pt x="1038" y="18765"/>
                  </a:lnTo>
                  <a:lnTo>
                    <a:pt x="2027" y="19305"/>
                  </a:lnTo>
                  <a:lnTo>
                    <a:pt x="2985" y="19777"/>
                  </a:lnTo>
                  <a:lnTo>
                    <a:pt x="3927" y="20182"/>
                  </a:lnTo>
                  <a:lnTo>
                    <a:pt x="4837" y="20587"/>
                  </a:lnTo>
                  <a:lnTo>
                    <a:pt x="5715" y="20857"/>
                  </a:lnTo>
                  <a:lnTo>
                    <a:pt x="6561" y="21127"/>
                  </a:lnTo>
                  <a:lnTo>
                    <a:pt x="7392" y="21330"/>
                  </a:lnTo>
                  <a:lnTo>
                    <a:pt x="8206" y="21465"/>
                  </a:lnTo>
                  <a:lnTo>
                    <a:pt x="8988" y="21532"/>
                  </a:lnTo>
                  <a:lnTo>
                    <a:pt x="9738" y="21600"/>
                  </a:lnTo>
                  <a:lnTo>
                    <a:pt x="10473" y="21600"/>
                  </a:lnTo>
                  <a:lnTo>
                    <a:pt x="11191" y="21532"/>
                  </a:lnTo>
                  <a:lnTo>
                    <a:pt x="11894" y="21465"/>
                  </a:lnTo>
                  <a:lnTo>
                    <a:pt x="12564" y="21330"/>
                  </a:lnTo>
                  <a:lnTo>
                    <a:pt x="13219" y="21127"/>
                  </a:lnTo>
                  <a:lnTo>
                    <a:pt x="13841" y="20925"/>
                  </a:lnTo>
                  <a:lnTo>
                    <a:pt x="14464" y="20655"/>
                  </a:lnTo>
                  <a:lnTo>
                    <a:pt x="15645" y="19980"/>
                  </a:lnTo>
                  <a:lnTo>
                    <a:pt x="16763" y="19170"/>
                  </a:lnTo>
                  <a:lnTo>
                    <a:pt x="17816" y="18225"/>
                  </a:lnTo>
                  <a:lnTo>
                    <a:pt x="18327" y="17685"/>
                  </a:lnTo>
                  <a:lnTo>
                    <a:pt x="18822" y="17145"/>
                  </a:lnTo>
                  <a:lnTo>
                    <a:pt x="19780" y="15930"/>
                  </a:lnTo>
                  <a:lnTo>
                    <a:pt x="20690" y="14580"/>
                  </a:lnTo>
                  <a:lnTo>
                    <a:pt x="21568" y="13162"/>
                  </a:lnTo>
                  <a:lnTo>
                    <a:pt x="21600" y="13095"/>
                  </a:lnTo>
                  <a:lnTo>
                    <a:pt x="21600" y="0"/>
                  </a:lnTo>
                  <a:lnTo>
                    <a:pt x="21552" y="0"/>
                  </a:lnTo>
                  <a:close/>
                </a:path>
              </a:pathLst>
            </a:custGeom>
            <a:solidFill>
              <a:srgbClr val="C6E7FC">
                <a:alpha val="29000"/>
              </a:srgbClr>
            </a:solidFill>
            <a:ln w="12700" cap="flat">
              <a:noFill/>
              <a:miter lim="400000"/>
            </a:ln>
            <a:effectLst/>
          </p:spPr>
          <p:txBody>
            <a:bodyPr wrap="square" lIns="45718" tIns="45718" rIns="45718" bIns="45718" numCol="1" anchor="t">
              <a:noAutofit/>
            </a:bodyPr>
            <a:lstStyle/>
            <a:p>
              <a:pPr>
                <a:defRPr>
                  <a:latin typeface="+mj-lt"/>
                  <a:ea typeface="+mj-ea"/>
                  <a:cs typeface="+mj-cs"/>
                  <a:sym typeface="Candara"/>
                </a:defRPr>
              </a:pPr>
            </a:p>
          </p:txBody>
        </p:sp>
        <p:sp>
          <p:nvSpPr>
            <p:cNvPr id="87" name="Freeform 18"/>
            <p:cNvSpPr/>
            <p:nvPr/>
          </p:nvSpPr>
          <p:spPr>
            <a:xfrm>
              <a:off x="2407654" y="16733"/>
              <a:ext cx="5544518" cy="8501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0239"/>
                  </a:moveTo>
                  <a:lnTo>
                    <a:pt x="21128" y="19843"/>
                  </a:lnTo>
                  <a:lnTo>
                    <a:pt x="20639" y="19446"/>
                  </a:lnTo>
                  <a:lnTo>
                    <a:pt x="19621" y="18482"/>
                  </a:lnTo>
                  <a:lnTo>
                    <a:pt x="18544" y="17291"/>
                  </a:lnTo>
                  <a:lnTo>
                    <a:pt x="17409" y="15987"/>
                  </a:lnTo>
                  <a:lnTo>
                    <a:pt x="16208" y="14400"/>
                  </a:lnTo>
                  <a:lnTo>
                    <a:pt x="14941" y="12643"/>
                  </a:lnTo>
                  <a:lnTo>
                    <a:pt x="13608" y="10602"/>
                  </a:lnTo>
                  <a:lnTo>
                    <a:pt x="12200" y="8391"/>
                  </a:lnTo>
                  <a:lnTo>
                    <a:pt x="11645" y="7540"/>
                  </a:lnTo>
                  <a:lnTo>
                    <a:pt x="11106" y="6690"/>
                  </a:lnTo>
                  <a:lnTo>
                    <a:pt x="10063" y="5216"/>
                  </a:lnTo>
                  <a:lnTo>
                    <a:pt x="9558" y="4592"/>
                  </a:lnTo>
                  <a:lnTo>
                    <a:pt x="9069" y="3969"/>
                  </a:lnTo>
                  <a:lnTo>
                    <a:pt x="8589" y="3402"/>
                  </a:lnTo>
                  <a:lnTo>
                    <a:pt x="8117" y="2891"/>
                  </a:lnTo>
                  <a:lnTo>
                    <a:pt x="7661" y="2438"/>
                  </a:lnTo>
                  <a:lnTo>
                    <a:pt x="7206" y="2041"/>
                  </a:lnTo>
                  <a:lnTo>
                    <a:pt x="6344" y="1304"/>
                  </a:lnTo>
                  <a:lnTo>
                    <a:pt x="5524" y="794"/>
                  </a:lnTo>
                  <a:lnTo>
                    <a:pt x="4754" y="397"/>
                  </a:lnTo>
                  <a:lnTo>
                    <a:pt x="4017" y="113"/>
                  </a:lnTo>
                  <a:lnTo>
                    <a:pt x="3321" y="0"/>
                  </a:lnTo>
                  <a:lnTo>
                    <a:pt x="2667" y="0"/>
                  </a:lnTo>
                  <a:lnTo>
                    <a:pt x="2054" y="113"/>
                  </a:lnTo>
                  <a:lnTo>
                    <a:pt x="1483" y="283"/>
                  </a:lnTo>
                  <a:lnTo>
                    <a:pt x="952" y="567"/>
                  </a:lnTo>
                  <a:lnTo>
                    <a:pt x="456" y="907"/>
                  </a:lnTo>
                  <a:lnTo>
                    <a:pt x="0" y="1361"/>
                  </a:lnTo>
                  <a:lnTo>
                    <a:pt x="638" y="1871"/>
                  </a:lnTo>
                  <a:lnTo>
                    <a:pt x="1300" y="2438"/>
                  </a:lnTo>
                  <a:lnTo>
                    <a:pt x="1988" y="3175"/>
                  </a:lnTo>
                  <a:lnTo>
                    <a:pt x="2700" y="3969"/>
                  </a:lnTo>
                  <a:lnTo>
                    <a:pt x="3437" y="4932"/>
                  </a:lnTo>
                  <a:lnTo>
                    <a:pt x="4199" y="5953"/>
                  </a:lnTo>
                  <a:lnTo>
                    <a:pt x="4994" y="7087"/>
                  </a:lnTo>
                  <a:lnTo>
                    <a:pt x="5806" y="8391"/>
                  </a:lnTo>
                  <a:lnTo>
                    <a:pt x="7272" y="10715"/>
                  </a:lnTo>
                  <a:lnTo>
                    <a:pt x="8663" y="12756"/>
                  </a:lnTo>
                  <a:lnTo>
                    <a:pt x="9972" y="14627"/>
                  </a:lnTo>
                  <a:lnTo>
                    <a:pt x="10610" y="15420"/>
                  </a:lnTo>
                  <a:lnTo>
                    <a:pt x="11214" y="16214"/>
                  </a:lnTo>
                  <a:lnTo>
                    <a:pt x="11810" y="16951"/>
                  </a:lnTo>
                  <a:lnTo>
                    <a:pt x="12390" y="17575"/>
                  </a:lnTo>
                  <a:lnTo>
                    <a:pt x="12953" y="18198"/>
                  </a:lnTo>
                  <a:lnTo>
                    <a:pt x="13500" y="18765"/>
                  </a:lnTo>
                  <a:lnTo>
                    <a:pt x="14030" y="19219"/>
                  </a:lnTo>
                  <a:lnTo>
                    <a:pt x="14544" y="19672"/>
                  </a:lnTo>
                  <a:lnTo>
                    <a:pt x="15040" y="20069"/>
                  </a:lnTo>
                  <a:lnTo>
                    <a:pt x="15529" y="20466"/>
                  </a:lnTo>
                  <a:lnTo>
                    <a:pt x="16001" y="20750"/>
                  </a:lnTo>
                  <a:lnTo>
                    <a:pt x="16457" y="20976"/>
                  </a:lnTo>
                  <a:lnTo>
                    <a:pt x="16896" y="21203"/>
                  </a:lnTo>
                  <a:lnTo>
                    <a:pt x="17326" y="21373"/>
                  </a:lnTo>
                  <a:lnTo>
                    <a:pt x="17749" y="21487"/>
                  </a:lnTo>
                  <a:lnTo>
                    <a:pt x="18155" y="21600"/>
                  </a:lnTo>
                  <a:lnTo>
                    <a:pt x="18925" y="21600"/>
                  </a:lnTo>
                  <a:lnTo>
                    <a:pt x="19298" y="21543"/>
                  </a:lnTo>
                  <a:lnTo>
                    <a:pt x="19654" y="21487"/>
                  </a:lnTo>
                  <a:lnTo>
                    <a:pt x="20002" y="21373"/>
                  </a:lnTo>
                  <a:lnTo>
                    <a:pt x="20341" y="21203"/>
                  </a:lnTo>
                  <a:lnTo>
                    <a:pt x="20672" y="20976"/>
                  </a:lnTo>
                  <a:lnTo>
                    <a:pt x="21302" y="20523"/>
                  </a:lnTo>
                  <a:lnTo>
                    <a:pt x="21600" y="20239"/>
                  </a:lnTo>
                  <a:close/>
                </a:path>
              </a:pathLst>
            </a:custGeom>
            <a:solidFill>
              <a:srgbClr val="C6E7FC">
                <a:alpha val="40000"/>
              </a:srgbClr>
            </a:solidFill>
            <a:ln w="12700" cap="flat">
              <a:noFill/>
              <a:miter lim="400000"/>
            </a:ln>
            <a:effectLst/>
          </p:spPr>
          <p:txBody>
            <a:bodyPr wrap="square" lIns="45718" tIns="45718" rIns="45718" bIns="45718" numCol="1" anchor="t">
              <a:noAutofit/>
            </a:bodyPr>
            <a:lstStyle/>
            <a:p>
              <a:pPr>
                <a:defRPr>
                  <a:latin typeface="+mj-lt"/>
                  <a:ea typeface="+mj-ea"/>
                  <a:cs typeface="+mj-cs"/>
                  <a:sym typeface="Candara"/>
                </a:defRPr>
              </a:pPr>
            </a:p>
          </p:txBody>
        </p:sp>
        <p:sp>
          <p:nvSpPr>
            <p:cNvPr id="88" name="Freeform 22"/>
            <p:cNvSpPr/>
            <p:nvPr/>
          </p:nvSpPr>
          <p:spPr>
            <a:xfrm>
              <a:off x="2617061" y="29006"/>
              <a:ext cx="5467985" cy="7742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79"/>
                  </a:moveTo>
                  <a:lnTo>
                    <a:pt x="76" y="2054"/>
                  </a:lnTo>
                  <a:lnTo>
                    <a:pt x="302" y="1743"/>
                  </a:lnTo>
                  <a:lnTo>
                    <a:pt x="689" y="1307"/>
                  </a:lnTo>
                  <a:lnTo>
                    <a:pt x="941" y="1058"/>
                  </a:lnTo>
                  <a:lnTo>
                    <a:pt x="1235" y="809"/>
                  </a:lnTo>
                  <a:lnTo>
                    <a:pt x="1562" y="622"/>
                  </a:lnTo>
                  <a:lnTo>
                    <a:pt x="1940" y="436"/>
                  </a:lnTo>
                  <a:lnTo>
                    <a:pt x="2351" y="249"/>
                  </a:lnTo>
                  <a:lnTo>
                    <a:pt x="2813" y="124"/>
                  </a:lnTo>
                  <a:lnTo>
                    <a:pt x="3317" y="62"/>
                  </a:lnTo>
                  <a:lnTo>
                    <a:pt x="3863" y="0"/>
                  </a:lnTo>
                  <a:lnTo>
                    <a:pt x="4451" y="62"/>
                  </a:lnTo>
                  <a:lnTo>
                    <a:pt x="5081" y="187"/>
                  </a:lnTo>
                  <a:lnTo>
                    <a:pt x="5761" y="436"/>
                  </a:lnTo>
                  <a:lnTo>
                    <a:pt x="6483" y="747"/>
                  </a:lnTo>
                  <a:lnTo>
                    <a:pt x="7248" y="1245"/>
                  </a:lnTo>
                  <a:lnTo>
                    <a:pt x="8062" y="1805"/>
                  </a:lnTo>
                  <a:lnTo>
                    <a:pt x="8927" y="2490"/>
                  </a:lnTo>
                  <a:lnTo>
                    <a:pt x="9834" y="3299"/>
                  </a:lnTo>
                  <a:lnTo>
                    <a:pt x="10792" y="4295"/>
                  </a:lnTo>
                  <a:lnTo>
                    <a:pt x="11791" y="5416"/>
                  </a:lnTo>
                  <a:lnTo>
                    <a:pt x="12841" y="6723"/>
                  </a:lnTo>
                  <a:lnTo>
                    <a:pt x="13941" y="8279"/>
                  </a:lnTo>
                  <a:lnTo>
                    <a:pt x="15091" y="9960"/>
                  </a:lnTo>
                  <a:lnTo>
                    <a:pt x="16292" y="11827"/>
                  </a:lnTo>
                  <a:lnTo>
                    <a:pt x="17544" y="13944"/>
                  </a:lnTo>
                  <a:lnTo>
                    <a:pt x="18845" y="16247"/>
                  </a:lnTo>
                  <a:lnTo>
                    <a:pt x="20198" y="18799"/>
                  </a:lnTo>
                  <a:lnTo>
                    <a:pt x="21600" y="21600"/>
                  </a:lnTo>
                </a:path>
              </a:pathLst>
            </a:custGeom>
            <a:noFill/>
            <a:ln w="3175" cap="flat">
              <a:solidFill>
                <a:srgbClr val="FFFFFF"/>
              </a:solidFill>
              <a:prstDash val="solid"/>
              <a:round/>
            </a:ln>
            <a:effectLst/>
          </p:spPr>
          <p:txBody>
            <a:bodyPr wrap="square" lIns="45718" tIns="45718" rIns="45718" bIns="45718" numCol="1" anchor="t">
              <a:noAutofit/>
            </a:bodyPr>
            <a:lstStyle/>
            <a:p>
              <a:pPr>
                <a:defRPr>
                  <a:latin typeface="+mj-lt"/>
                  <a:ea typeface="+mj-ea"/>
                  <a:cs typeface="+mj-cs"/>
                  <a:sym typeface="Candara"/>
                </a:defRPr>
              </a:pPr>
            </a:p>
          </p:txBody>
        </p:sp>
        <p:sp>
          <p:nvSpPr>
            <p:cNvPr id="89" name="Freeform 26"/>
            <p:cNvSpPr/>
            <p:nvPr/>
          </p:nvSpPr>
          <p:spPr>
            <a:xfrm>
              <a:off x="5397823" y="15618"/>
              <a:ext cx="3308003" cy="6515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25" y="20712"/>
                  </a:lnTo>
                  <a:lnTo>
                    <a:pt x="2332" y="18419"/>
                  </a:lnTo>
                  <a:lnTo>
                    <a:pt x="3512" y="16866"/>
                  </a:lnTo>
                  <a:lnTo>
                    <a:pt x="4872" y="15164"/>
                  </a:lnTo>
                  <a:lnTo>
                    <a:pt x="6386" y="13315"/>
                  </a:lnTo>
                  <a:lnTo>
                    <a:pt x="8010" y="11318"/>
                  </a:lnTo>
                  <a:lnTo>
                    <a:pt x="9731" y="9395"/>
                  </a:lnTo>
                  <a:lnTo>
                    <a:pt x="11494" y="7471"/>
                  </a:lnTo>
                  <a:lnTo>
                    <a:pt x="13299" y="5696"/>
                  </a:lnTo>
                  <a:lnTo>
                    <a:pt x="15089" y="3995"/>
                  </a:lnTo>
                  <a:lnTo>
                    <a:pt x="15978" y="3255"/>
                  </a:lnTo>
                  <a:lnTo>
                    <a:pt x="16839" y="2515"/>
                  </a:lnTo>
                  <a:lnTo>
                    <a:pt x="17699" y="1923"/>
                  </a:lnTo>
                  <a:lnTo>
                    <a:pt x="18532" y="1332"/>
                  </a:lnTo>
                  <a:lnTo>
                    <a:pt x="19351" y="888"/>
                  </a:lnTo>
                  <a:lnTo>
                    <a:pt x="20129" y="518"/>
                  </a:lnTo>
                  <a:lnTo>
                    <a:pt x="20878" y="222"/>
                  </a:lnTo>
                  <a:lnTo>
                    <a:pt x="21600" y="0"/>
                  </a:lnTo>
                </a:path>
              </a:pathLst>
            </a:custGeom>
            <a:noFill/>
            <a:ln w="3175" cap="flat">
              <a:solidFill>
                <a:srgbClr val="FFFFFF"/>
              </a:solidFill>
              <a:prstDash val="solid"/>
              <a:round/>
            </a:ln>
            <a:effectLst/>
          </p:spPr>
          <p:txBody>
            <a:bodyPr wrap="square" lIns="45718" tIns="45718" rIns="45718" bIns="45718" numCol="1" anchor="t">
              <a:noAutofit/>
            </a:bodyPr>
            <a:lstStyle/>
            <a:p>
              <a:pPr>
                <a:defRPr>
                  <a:latin typeface="+mj-lt"/>
                  <a:ea typeface="+mj-ea"/>
                  <a:cs typeface="+mj-cs"/>
                  <a:sym typeface="Candara"/>
                </a:defRPr>
              </a:pPr>
            </a:p>
          </p:txBody>
        </p:sp>
        <p:sp>
          <p:nvSpPr>
            <p:cNvPr id="90" name="Freeform 10"/>
            <p:cNvSpPr/>
            <p:nvPr/>
          </p:nvSpPr>
          <p:spPr>
            <a:xfrm>
              <a:off x="0" y="-2"/>
              <a:ext cx="8723378" cy="13298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9" y="9278"/>
                  </a:moveTo>
                  <a:lnTo>
                    <a:pt x="21389" y="9821"/>
                  </a:lnTo>
                  <a:lnTo>
                    <a:pt x="21189" y="10329"/>
                  </a:lnTo>
                  <a:lnTo>
                    <a:pt x="20978" y="10800"/>
                  </a:lnTo>
                  <a:lnTo>
                    <a:pt x="20762" y="11235"/>
                  </a:lnTo>
                  <a:lnTo>
                    <a:pt x="20541" y="11670"/>
                  </a:lnTo>
                  <a:lnTo>
                    <a:pt x="20309" y="12068"/>
                  </a:lnTo>
                  <a:lnTo>
                    <a:pt x="20071" y="12395"/>
                  </a:lnTo>
                  <a:lnTo>
                    <a:pt x="19824" y="12721"/>
                  </a:lnTo>
                  <a:lnTo>
                    <a:pt x="19565" y="13011"/>
                  </a:lnTo>
                  <a:lnTo>
                    <a:pt x="19297" y="13228"/>
                  </a:lnTo>
                  <a:lnTo>
                    <a:pt x="19017" y="13446"/>
                  </a:lnTo>
                  <a:lnTo>
                    <a:pt x="18727" y="13591"/>
                  </a:lnTo>
                  <a:lnTo>
                    <a:pt x="18427" y="13736"/>
                  </a:lnTo>
                  <a:lnTo>
                    <a:pt x="18111" y="13808"/>
                  </a:lnTo>
                  <a:lnTo>
                    <a:pt x="17784" y="13808"/>
                  </a:lnTo>
                  <a:lnTo>
                    <a:pt x="17441" y="13772"/>
                  </a:lnTo>
                  <a:lnTo>
                    <a:pt x="17083" y="13699"/>
                  </a:lnTo>
                  <a:lnTo>
                    <a:pt x="16714" y="13591"/>
                  </a:lnTo>
                  <a:lnTo>
                    <a:pt x="16329" y="13409"/>
                  </a:lnTo>
                  <a:lnTo>
                    <a:pt x="15923" y="13156"/>
                  </a:lnTo>
                  <a:lnTo>
                    <a:pt x="15502" y="12866"/>
                  </a:lnTo>
                  <a:lnTo>
                    <a:pt x="15064" y="12503"/>
                  </a:lnTo>
                  <a:lnTo>
                    <a:pt x="14611" y="12105"/>
                  </a:lnTo>
                  <a:lnTo>
                    <a:pt x="14136" y="11634"/>
                  </a:lnTo>
                  <a:lnTo>
                    <a:pt x="13641" y="11090"/>
                  </a:lnTo>
                  <a:lnTo>
                    <a:pt x="13130" y="10474"/>
                  </a:lnTo>
                  <a:lnTo>
                    <a:pt x="12592" y="9785"/>
                  </a:lnTo>
                  <a:lnTo>
                    <a:pt x="12039" y="9060"/>
                  </a:lnTo>
                  <a:lnTo>
                    <a:pt x="11459" y="8227"/>
                  </a:lnTo>
                  <a:lnTo>
                    <a:pt x="10863" y="7357"/>
                  </a:lnTo>
                  <a:lnTo>
                    <a:pt x="10241" y="6415"/>
                  </a:lnTo>
                  <a:lnTo>
                    <a:pt x="9593" y="5364"/>
                  </a:lnTo>
                  <a:lnTo>
                    <a:pt x="8950" y="4349"/>
                  </a:lnTo>
                  <a:lnTo>
                    <a:pt x="8328" y="3479"/>
                  </a:lnTo>
                  <a:lnTo>
                    <a:pt x="7732" y="2682"/>
                  </a:lnTo>
                  <a:lnTo>
                    <a:pt x="7163" y="2030"/>
                  </a:lnTo>
                  <a:lnTo>
                    <a:pt x="6620" y="1486"/>
                  </a:lnTo>
                  <a:lnTo>
                    <a:pt x="6098" y="1015"/>
                  </a:lnTo>
                  <a:lnTo>
                    <a:pt x="5603" y="652"/>
                  </a:lnTo>
                  <a:lnTo>
                    <a:pt x="5134" y="362"/>
                  </a:lnTo>
                  <a:lnTo>
                    <a:pt x="4681" y="181"/>
                  </a:lnTo>
                  <a:lnTo>
                    <a:pt x="4259" y="36"/>
                  </a:lnTo>
                  <a:lnTo>
                    <a:pt x="3853" y="0"/>
                  </a:lnTo>
                  <a:lnTo>
                    <a:pt x="3473" y="0"/>
                  </a:lnTo>
                  <a:lnTo>
                    <a:pt x="3115" y="72"/>
                  </a:lnTo>
                  <a:lnTo>
                    <a:pt x="2778" y="181"/>
                  </a:lnTo>
                  <a:lnTo>
                    <a:pt x="2461" y="362"/>
                  </a:lnTo>
                  <a:lnTo>
                    <a:pt x="2166" y="544"/>
                  </a:lnTo>
                  <a:lnTo>
                    <a:pt x="1887" y="797"/>
                  </a:lnTo>
                  <a:lnTo>
                    <a:pt x="1634" y="1051"/>
                  </a:lnTo>
                  <a:lnTo>
                    <a:pt x="1397" y="1341"/>
                  </a:lnTo>
                  <a:lnTo>
                    <a:pt x="1186" y="1667"/>
                  </a:lnTo>
                  <a:lnTo>
                    <a:pt x="986" y="1957"/>
                  </a:lnTo>
                  <a:lnTo>
                    <a:pt x="812" y="2283"/>
                  </a:lnTo>
                  <a:lnTo>
                    <a:pt x="654" y="2609"/>
                  </a:lnTo>
                  <a:lnTo>
                    <a:pt x="511" y="2899"/>
                  </a:lnTo>
                  <a:lnTo>
                    <a:pt x="390" y="3189"/>
                  </a:lnTo>
                  <a:lnTo>
                    <a:pt x="127" y="3914"/>
                  </a:lnTo>
                  <a:lnTo>
                    <a:pt x="0" y="4349"/>
                  </a:lnTo>
                  <a:lnTo>
                    <a:pt x="0" y="21600"/>
                  </a:lnTo>
                  <a:lnTo>
                    <a:pt x="21589" y="21600"/>
                  </a:lnTo>
                  <a:lnTo>
                    <a:pt x="21600" y="21491"/>
                  </a:lnTo>
                  <a:lnTo>
                    <a:pt x="21600" y="9242"/>
                  </a:lnTo>
                  <a:lnTo>
                    <a:pt x="21589" y="9278"/>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mj-lt"/>
                  <a:ea typeface="+mj-ea"/>
                  <a:cs typeface="+mj-cs"/>
                  <a:sym typeface="Candara"/>
                </a:defRPr>
              </a:pPr>
            </a:p>
          </p:txBody>
        </p:sp>
      </p:grpSp>
      <p:sp>
        <p:nvSpPr>
          <p:cNvPr id="92"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内容与标题">
    <p:spTree>
      <p:nvGrpSpPr>
        <p:cNvPr id="1" name=""/>
        <p:cNvGrpSpPr/>
        <p:nvPr/>
      </p:nvGrpSpPr>
      <p:grpSpPr>
        <a:xfrm>
          <a:off x="0" y="0"/>
          <a:ext cx="0" cy="0"/>
          <a:chOff x="0" y="0"/>
          <a:chExt cx="0" cy="0"/>
        </a:xfrm>
      </p:grpSpPr>
      <p:sp>
        <p:nvSpPr>
          <p:cNvPr id="99" name="Rounded Rectangle 14"/>
          <p:cNvSpPr/>
          <p:nvPr/>
        </p:nvSpPr>
        <p:spPr>
          <a:xfrm>
            <a:off x="228600" y="228600"/>
            <a:ext cx="8695944" cy="1426464"/>
          </a:xfrm>
          <a:prstGeom prst="roundRect">
            <a:avLst>
              <a:gd name="adj" fmla="val 7136"/>
            </a:avLst>
          </a:prstGeom>
          <a:gradFill>
            <a:gsLst>
              <a:gs pos="0">
                <a:srgbClr val="0293E0"/>
              </a:gs>
              <a:gs pos="90000">
                <a:srgbClr val="83D3FE"/>
              </a:gs>
            </a:gsLst>
            <a:lin ang="5400000"/>
          </a:gradFill>
          <a:ln w="12700">
            <a:miter lim="400000"/>
          </a:ln>
        </p:spPr>
        <p:txBody>
          <a:bodyPr lIns="45718" tIns="45718" rIns="45718" bIns="45718" anchor="ctr"/>
          <a:lstStyle/>
          <a:p>
            <a:pPr algn="ctr">
              <a:defRPr>
                <a:solidFill>
                  <a:srgbClr val="FFFFFF"/>
                </a:solidFill>
                <a:latin typeface="+mj-lt"/>
                <a:ea typeface="+mj-ea"/>
                <a:cs typeface="+mj-cs"/>
                <a:sym typeface="Candara"/>
              </a:defRPr>
            </a:pPr>
          </a:p>
        </p:txBody>
      </p:sp>
      <p:sp>
        <p:nvSpPr>
          <p:cNvPr id="100" name="正文级别 1…"/>
          <p:cNvSpPr txBox="1"/>
          <p:nvPr>
            <p:ph type="body" sz="quarter" idx="1"/>
          </p:nvPr>
        </p:nvSpPr>
        <p:spPr>
          <a:xfrm>
            <a:off x="914400" y="3581400"/>
            <a:ext cx="3352800" cy="1905001"/>
          </a:xfrm>
          <a:prstGeom prst="rect">
            <a:avLst/>
          </a:prstGeom>
        </p:spPr>
        <p:txBody>
          <a:bodyPr/>
          <a:lstStyle>
            <a:lvl1pPr marL="0" indent="0">
              <a:spcBef>
                <a:spcPts val="600"/>
              </a:spcBef>
              <a:buClrTx/>
              <a:buSzTx/>
              <a:buFontTx/>
              <a:buNone/>
              <a:defRPr sz="1800"/>
            </a:lvl1pPr>
            <a:lvl2pPr marL="0" indent="0">
              <a:spcBef>
                <a:spcPts val="600"/>
              </a:spcBef>
              <a:buClrTx/>
              <a:buSzTx/>
              <a:buFontTx/>
              <a:buNone/>
              <a:defRPr sz="1800"/>
            </a:lvl2pPr>
            <a:lvl3pPr marL="0" indent="0">
              <a:spcBef>
                <a:spcPts val="600"/>
              </a:spcBef>
              <a:buClrTx/>
              <a:buSzTx/>
              <a:buFontTx/>
              <a:buNone/>
              <a:defRPr sz="1800"/>
            </a:lvl3pPr>
            <a:lvl4pPr marL="0" indent="0">
              <a:spcBef>
                <a:spcPts val="600"/>
              </a:spcBef>
              <a:buClrTx/>
              <a:buSzTx/>
              <a:buFontTx/>
              <a:buNone/>
              <a:defRPr sz="1800"/>
            </a:lvl4pPr>
            <a:lvl5pPr marL="0" indent="0">
              <a:spcBef>
                <a:spcPts val="600"/>
              </a:spcBef>
              <a:buClrTx/>
              <a:buSzTx/>
              <a:buFontTx/>
              <a:buNone/>
              <a:defRPr sz="1800"/>
            </a:lvl5pPr>
          </a:lstStyle>
          <a:p>
            <a:pPr/>
            <a:r>
              <a:t>正文级别 1</a:t>
            </a:r>
          </a:p>
          <a:p>
            <a:pPr lvl="1"/>
            <a:r>
              <a:t>正文级别 2</a:t>
            </a:r>
          </a:p>
          <a:p>
            <a:pPr lvl="2"/>
            <a:r>
              <a:t>正文级别 3</a:t>
            </a:r>
          </a:p>
          <a:p>
            <a:pPr lvl="3"/>
            <a:r>
              <a:t>正文级别 4</a:t>
            </a:r>
          </a:p>
          <a:p>
            <a:pPr lvl="4"/>
            <a:r>
              <a:t>正文级别 5</a:t>
            </a:r>
          </a:p>
        </p:txBody>
      </p:sp>
      <p:grpSp>
        <p:nvGrpSpPr>
          <p:cNvPr id="106" name="Group 23"/>
          <p:cNvGrpSpPr/>
          <p:nvPr/>
        </p:nvGrpSpPr>
        <p:grpSpPr>
          <a:xfrm>
            <a:off x="211665" y="714188"/>
            <a:ext cx="8723380" cy="1331586"/>
            <a:chOff x="0" y="0"/>
            <a:chExt cx="8723379" cy="1331585"/>
          </a:xfrm>
        </p:grpSpPr>
        <p:sp>
          <p:nvSpPr>
            <p:cNvPr id="101" name="Freeform 14"/>
            <p:cNvSpPr/>
            <p:nvPr/>
          </p:nvSpPr>
          <p:spPr>
            <a:xfrm>
              <a:off x="5843257" y="145222"/>
              <a:ext cx="2880123" cy="7149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52" y="0"/>
                  </a:moveTo>
                  <a:lnTo>
                    <a:pt x="20642" y="607"/>
                  </a:lnTo>
                  <a:lnTo>
                    <a:pt x="19716" y="1282"/>
                  </a:lnTo>
                  <a:lnTo>
                    <a:pt x="18774" y="2025"/>
                  </a:lnTo>
                  <a:lnTo>
                    <a:pt x="17800" y="2767"/>
                  </a:lnTo>
                  <a:lnTo>
                    <a:pt x="16811" y="3645"/>
                  </a:lnTo>
                  <a:lnTo>
                    <a:pt x="15789" y="4522"/>
                  </a:lnTo>
                  <a:lnTo>
                    <a:pt x="14751" y="5535"/>
                  </a:lnTo>
                  <a:lnTo>
                    <a:pt x="13682" y="6547"/>
                  </a:lnTo>
                  <a:lnTo>
                    <a:pt x="11750" y="8505"/>
                  </a:lnTo>
                  <a:lnTo>
                    <a:pt x="9866" y="10260"/>
                  </a:lnTo>
                  <a:lnTo>
                    <a:pt x="8062" y="11880"/>
                  </a:lnTo>
                  <a:lnTo>
                    <a:pt x="6322" y="13433"/>
                  </a:lnTo>
                  <a:lnTo>
                    <a:pt x="4662" y="14783"/>
                  </a:lnTo>
                  <a:lnTo>
                    <a:pt x="3049" y="15998"/>
                  </a:lnTo>
                  <a:lnTo>
                    <a:pt x="1501" y="17145"/>
                  </a:lnTo>
                  <a:lnTo>
                    <a:pt x="0" y="18158"/>
                  </a:lnTo>
                  <a:lnTo>
                    <a:pt x="1038" y="18765"/>
                  </a:lnTo>
                  <a:lnTo>
                    <a:pt x="2027" y="19305"/>
                  </a:lnTo>
                  <a:lnTo>
                    <a:pt x="2985" y="19778"/>
                  </a:lnTo>
                  <a:lnTo>
                    <a:pt x="3927" y="20183"/>
                  </a:lnTo>
                  <a:lnTo>
                    <a:pt x="4837" y="20588"/>
                  </a:lnTo>
                  <a:lnTo>
                    <a:pt x="5715" y="20858"/>
                  </a:lnTo>
                  <a:lnTo>
                    <a:pt x="6561" y="21128"/>
                  </a:lnTo>
                  <a:lnTo>
                    <a:pt x="7392" y="21330"/>
                  </a:lnTo>
                  <a:lnTo>
                    <a:pt x="8206" y="21465"/>
                  </a:lnTo>
                  <a:lnTo>
                    <a:pt x="8988" y="21533"/>
                  </a:lnTo>
                  <a:lnTo>
                    <a:pt x="9738" y="21600"/>
                  </a:lnTo>
                  <a:lnTo>
                    <a:pt x="10473" y="21600"/>
                  </a:lnTo>
                  <a:lnTo>
                    <a:pt x="11191" y="21533"/>
                  </a:lnTo>
                  <a:lnTo>
                    <a:pt x="11894" y="21465"/>
                  </a:lnTo>
                  <a:lnTo>
                    <a:pt x="12564" y="21330"/>
                  </a:lnTo>
                  <a:lnTo>
                    <a:pt x="13219" y="21128"/>
                  </a:lnTo>
                  <a:lnTo>
                    <a:pt x="13841" y="20925"/>
                  </a:lnTo>
                  <a:lnTo>
                    <a:pt x="14464" y="20655"/>
                  </a:lnTo>
                  <a:lnTo>
                    <a:pt x="15645" y="19980"/>
                  </a:lnTo>
                  <a:lnTo>
                    <a:pt x="16763" y="19170"/>
                  </a:lnTo>
                  <a:lnTo>
                    <a:pt x="17816" y="18225"/>
                  </a:lnTo>
                  <a:lnTo>
                    <a:pt x="18327" y="17685"/>
                  </a:lnTo>
                  <a:lnTo>
                    <a:pt x="18822" y="17145"/>
                  </a:lnTo>
                  <a:lnTo>
                    <a:pt x="19780" y="15930"/>
                  </a:lnTo>
                  <a:lnTo>
                    <a:pt x="20690" y="14580"/>
                  </a:lnTo>
                  <a:lnTo>
                    <a:pt x="21568" y="13163"/>
                  </a:lnTo>
                  <a:lnTo>
                    <a:pt x="21600" y="13095"/>
                  </a:lnTo>
                  <a:lnTo>
                    <a:pt x="21600" y="0"/>
                  </a:lnTo>
                  <a:lnTo>
                    <a:pt x="21552" y="0"/>
                  </a:lnTo>
                  <a:close/>
                </a:path>
              </a:pathLst>
            </a:custGeom>
            <a:solidFill>
              <a:srgbClr val="C6E7FC">
                <a:alpha val="29000"/>
              </a:srgbClr>
            </a:solidFill>
            <a:ln w="12700" cap="flat">
              <a:noFill/>
              <a:miter lim="400000"/>
            </a:ln>
            <a:effectLst/>
          </p:spPr>
          <p:txBody>
            <a:bodyPr wrap="square" lIns="45718" tIns="45718" rIns="45718" bIns="45718" numCol="1" anchor="t">
              <a:noAutofit/>
            </a:bodyPr>
            <a:lstStyle/>
            <a:p>
              <a:pPr>
                <a:defRPr>
                  <a:latin typeface="+mj-lt"/>
                  <a:ea typeface="+mj-ea"/>
                  <a:cs typeface="+mj-cs"/>
                  <a:sym typeface="Candara"/>
                </a:defRPr>
              </a:pPr>
            </a:p>
          </p:txBody>
        </p:sp>
        <p:sp>
          <p:nvSpPr>
            <p:cNvPr id="102" name="Freeform 18"/>
            <p:cNvSpPr/>
            <p:nvPr/>
          </p:nvSpPr>
          <p:spPr>
            <a:xfrm>
              <a:off x="2410742" y="16756"/>
              <a:ext cx="5551631" cy="8512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0239"/>
                  </a:moveTo>
                  <a:lnTo>
                    <a:pt x="21128" y="19843"/>
                  </a:lnTo>
                  <a:lnTo>
                    <a:pt x="20639" y="19446"/>
                  </a:lnTo>
                  <a:lnTo>
                    <a:pt x="19621" y="18482"/>
                  </a:lnTo>
                  <a:lnTo>
                    <a:pt x="18544" y="17291"/>
                  </a:lnTo>
                  <a:lnTo>
                    <a:pt x="17409" y="15987"/>
                  </a:lnTo>
                  <a:lnTo>
                    <a:pt x="16208" y="14400"/>
                  </a:lnTo>
                  <a:lnTo>
                    <a:pt x="14941" y="12643"/>
                  </a:lnTo>
                  <a:lnTo>
                    <a:pt x="13608" y="10602"/>
                  </a:lnTo>
                  <a:lnTo>
                    <a:pt x="12200" y="8391"/>
                  </a:lnTo>
                  <a:lnTo>
                    <a:pt x="11645" y="7540"/>
                  </a:lnTo>
                  <a:lnTo>
                    <a:pt x="11106" y="6690"/>
                  </a:lnTo>
                  <a:lnTo>
                    <a:pt x="10063" y="5216"/>
                  </a:lnTo>
                  <a:lnTo>
                    <a:pt x="9558" y="4592"/>
                  </a:lnTo>
                  <a:lnTo>
                    <a:pt x="9069" y="3969"/>
                  </a:lnTo>
                  <a:lnTo>
                    <a:pt x="8589" y="3402"/>
                  </a:lnTo>
                  <a:lnTo>
                    <a:pt x="8117" y="2891"/>
                  </a:lnTo>
                  <a:lnTo>
                    <a:pt x="7661" y="2438"/>
                  </a:lnTo>
                  <a:lnTo>
                    <a:pt x="7206" y="2041"/>
                  </a:lnTo>
                  <a:lnTo>
                    <a:pt x="6344" y="1304"/>
                  </a:lnTo>
                  <a:lnTo>
                    <a:pt x="5524" y="794"/>
                  </a:lnTo>
                  <a:lnTo>
                    <a:pt x="4754" y="397"/>
                  </a:lnTo>
                  <a:lnTo>
                    <a:pt x="4017" y="113"/>
                  </a:lnTo>
                  <a:lnTo>
                    <a:pt x="3321" y="0"/>
                  </a:lnTo>
                  <a:lnTo>
                    <a:pt x="2667" y="0"/>
                  </a:lnTo>
                  <a:lnTo>
                    <a:pt x="2054" y="113"/>
                  </a:lnTo>
                  <a:lnTo>
                    <a:pt x="1483" y="283"/>
                  </a:lnTo>
                  <a:lnTo>
                    <a:pt x="952" y="567"/>
                  </a:lnTo>
                  <a:lnTo>
                    <a:pt x="456" y="907"/>
                  </a:lnTo>
                  <a:lnTo>
                    <a:pt x="0" y="1361"/>
                  </a:lnTo>
                  <a:lnTo>
                    <a:pt x="638" y="1871"/>
                  </a:lnTo>
                  <a:lnTo>
                    <a:pt x="1300" y="2438"/>
                  </a:lnTo>
                  <a:lnTo>
                    <a:pt x="1988" y="3175"/>
                  </a:lnTo>
                  <a:lnTo>
                    <a:pt x="2700" y="3969"/>
                  </a:lnTo>
                  <a:lnTo>
                    <a:pt x="3437" y="4932"/>
                  </a:lnTo>
                  <a:lnTo>
                    <a:pt x="4199" y="5953"/>
                  </a:lnTo>
                  <a:lnTo>
                    <a:pt x="4994" y="7087"/>
                  </a:lnTo>
                  <a:lnTo>
                    <a:pt x="5806" y="8391"/>
                  </a:lnTo>
                  <a:lnTo>
                    <a:pt x="7272" y="10715"/>
                  </a:lnTo>
                  <a:lnTo>
                    <a:pt x="8663" y="12756"/>
                  </a:lnTo>
                  <a:lnTo>
                    <a:pt x="9972" y="14627"/>
                  </a:lnTo>
                  <a:lnTo>
                    <a:pt x="10610" y="15420"/>
                  </a:lnTo>
                  <a:lnTo>
                    <a:pt x="11214" y="16214"/>
                  </a:lnTo>
                  <a:lnTo>
                    <a:pt x="11810" y="16951"/>
                  </a:lnTo>
                  <a:lnTo>
                    <a:pt x="12390" y="17575"/>
                  </a:lnTo>
                  <a:lnTo>
                    <a:pt x="12953" y="18198"/>
                  </a:lnTo>
                  <a:lnTo>
                    <a:pt x="13500" y="18765"/>
                  </a:lnTo>
                  <a:lnTo>
                    <a:pt x="14030" y="19219"/>
                  </a:lnTo>
                  <a:lnTo>
                    <a:pt x="14544" y="19672"/>
                  </a:lnTo>
                  <a:lnTo>
                    <a:pt x="15040" y="20069"/>
                  </a:lnTo>
                  <a:lnTo>
                    <a:pt x="15529" y="20466"/>
                  </a:lnTo>
                  <a:lnTo>
                    <a:pt x="16001" y="20750"/>
                  </a:lnTo>
                  <a:lnTo>
                    <a:pt x="16457" y="20976"/>
                  </a:lnTo>
                  <a:lnTo>
                    <a:pt x="16896" y="21203"/>
                  </a:lnTo>
                  <a:lnTo>
                    <a:pt x="17326" y="21373"/>
                  </a:lnTo>
                  <a:lnTo>
                    <a:pt x="17749" y="21487"/>
                  </a:lnTo>
                  <a:lnTo>
                    <a:pt x="18155" y="21600"/>
                  </a:lnTo>
                  <a:lnTo>
                    <a:pt x="18925" y="21600"/>
                  </a:lnTo>
                  <a:lnTo>
                    <a:pt x="19298" y="21543"/>
                  </a:lnTo>
                  <a:lnTo>
                    <a:pt x="19654" y="21487"/>
                  </a:lnTo>
                  <a:lnTo>
                    <a:pt x="20002" y="21373"/>
                  </a:lnTo>
                  <a:lnTo>
                    <a:pt x="20341" y="21203"/>
                  </a:lnTo>
                  <a:lnTo>
                    <a:pt x="20672" y="20976"/>
                  </a:lnTo>
                  <a:lnTo>
                    <a:pt x="21302" y="20523"/>
                  </a:lnTo>
                  <a:lnTo>
                    <a:pt x="21600" y="20239"/>
                  </a:lnTo>
                  <a:close/>
                </a:path>
              </a:pathLst>
            </a:custGeom>
            <a:solidFill>
              <a:srgbClr val="C6E7FC">
                <a:alpha val="40000"/>
              </a:srgbClr>
            </a:solidFill>
            <a:ln w="12700" cap="flat">
              <a:noFill/>
              <a:miter lim="400000"/>
            </a:ln>
            <a:effectLst/>
          </p:spPr>
          <p:txBody>
            <a:bodyPr wrap="square" lIns="45718" tIns="45718" rIns="45718" bIns="45718" numCol="1" anchor="t">
              <a:noAutofit/>
            </a:bodyPr>
            <a:lstStyle/>
            <a:p>
              <a:pPr>
                <a:defRPr>
                  <a:latin typeface="+mj-lt"/>
                  <a:ea typeface="+mj-ea"/>
                  <a:cs typeface="+mj-cs"/>
                  <a:sym typeface="Candara"/>
                </a:defRPr>
              </a:pPr>
            </a:p>
          </p:txBody>
        </p:sp>
        <p:sp>
          <p:nvSpPr>
            <p:cNvPr id="103" name="Freeform 22"/>
            <p:cNvSpPr/>
            <p:nvPr/>
          </p:nvSpPr>
          <p:spPr>
            <a:xfrm>
              <a:off x="2620418" y="29044"/>
              <a:ext cx="5474998" cy="7752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79"/>
                  </a:moveTo>
                  <a:lnTo>
                    <a:pt x="76" y="2054"/>
                  </a:lnTo>
                  <a:lnTo>
                    <a:pt x="302" y="1743"/>
                  </a:lnTo>
                  <a:lnTo>
                    <a:pt x="689" y="1307"/>
                  </a:lnTo>
                  <a:lnTo>
                    <a:pt x="941" y="1058"/>
                  </a:lnTo>
                  <a:lnTo>
                    <a:pt x="1235" y="809"/>
                  </a:lnTo>
                  <a:lnTo>
                    <a:pt x="1562" y="622"/>
                  </a:lnTo>
                  <a:lnTo>
                    <a:pt x="1940" y="436"/>
                  </a:lnTo>
                  <a:lnTo>
                    <a:pt x="2351" y="249"/>
                  </a:lnTo>
                  <a:lnTo>
                    <a:pt x="2813" y="124"/>
                  </a:lnTo>
                  <a:lnTo>
                    <a:pt x="3317" y="62"/>
                  </a:lnTo>
                  <a:lnTo>
                    <a:pt x="3863" y="0"/>
                  </a:lnTo>
                  <a:lnTo>
                    <a:pt x="4451" y="62"/>
                  </a:lnTo>
                  <a:lnTo>
                    <a:pt x="5081" y="187"/>
                  </a:lnTo>
                  <a:lnTo>
                    <a:pt x="5761" y="436"/>
                  </a:lnTo>
                  <a:lnTo>
                    <a:pt x="6483" y="747"/>
                  </a:lnTo>
                  <a:lnTo>
                    <a:pt x="7248" y="1245"/>
                  </a:lnTo>
                  <a:lnTo>
                    <a:pt x="8062" y="1805"/>
                  </a:lnTo>
                  <a:lnTo>
                    <a:pt x="8927" y="2490"/>
                  </a:lnTo>
                  <a:lnTo>
                    <a:pt x="9834" y="3299"/>
                  </a:lnTo>
                  <a:lnTo>
                    <a:pt x="10792" y="4295"/>
                  </a:lnTo>
                  <a:lnTo>
                    <a:pt x="11791" y="5416"/>
                  </a:lnTo>
                  <a:lnTo>
                    <a:pt x="12841" y="6723"/>
                  </a:lnTo>
                  <a:lnTo>
                    <a:pt x="13941" y="8279"/>
                  </a:lnTo>
                  <a:lnTo>
                    <a:pt x="15091" y="9960"/>
                  </a:lnTo>
                  <a:lnTo>
                    <a:pt x="16292" y="11827"/>
                  </a:lnTo>
                  <a:lnTo>
                    <a:pt x="17544" y="13944"/>
                  </a:lnTo>
                  <a:lnTo>
                    <a:pt x="18845" y="16247"/>
                  </a:lnTo>
                  <a:lnTo>
                    <a:pt x="20198" y="18799"/>
                  </a:lnTo>
                  <a:lnTo>
                    <a:pt x="21600" y="21600"/>
                  </a:lnTo>
                </a:path>
              </a:pathLst>
            </a:custGeom>
            <a:noFill/>
            <a:ln w="3175" cap="flat">
              <a:solidFill>
                <a:srgbClr val="FFFFFF"/>
              </a:solidFill>
              <a:prstDash val="solid"/>
              <a:round/>
            </a:ln>
            <a:effectLst/>
          </p:spPr>
          <p:txBody>
            <a:bodyPr wrap="square" lIns="45718" tIns="45718" rIns="45718" bIns="45718" numCol="1" anchor="t">
              <a:noAutofit/>
            </a:bodyPr>
            <a:lstStyle/>
            <a:p>
              <a:pPr>
                <a:defRPr>
                  <a:latin typeface="+mj-lt"/>
                  <a:ea typeface="+mj-ea"/>
                  <a:cs typeface="+mj-cs"/>
                  <a:sym typeface="Candara"/>
                </a:defRPr>
              </a:pPr>
            </a:p>
          </p:txBody>
        </p:sp>
        <p:sp>
          <p:nvSpPr>
            <p:cNvPr id="104" name="Freeform 26"/>
            <p:cNvSpPr/>
            <p:nvPr/>
          </p:nvSpPr>
          <p:spPr>
            <a:xfrm>
              <a:off x="5404746" y="15639"/>
              <a:ext cx="3312248" cy="6523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25" y="20712"/>
                  </a:lnTo>
                  <a:lnTo>
                    <a:pt x="2332" y="18419"/>
                  </a:lnTo>
                  <a:lnTo>
                    <a:pt x="3512" y="16866"/>
                  </a:lnTo>
                  <a:lnTo>
                    <a:pt x="4872" y="15164"/>
                  </a:lnTo>
                  <a:lnTo>
                    <a:pt x="6386" y="13315"/>
                  </a:lnTo>
                  <a:lnTo>
                    <a:pt x="8010" y="11318"/>
                  </a:lnTo>
                  <a:lnTo>
                    <a:pt x="9731" y="9395"/>
                  </a:lnTo>
                  <a:lnTo>
                    <a:pt x="11494" y="7471"/>
                  </a:lnTo>
                  <a:lnTo>
                    <a:pt x="13299" y="5696"/>
                  </a:lnTo>
                  <a:lnTo>
                    <a:pt x="15089" y="3995"/>
                  </a:lnTo>
                  <a:lnTo>
                    <a:pt x="15978" y="3255"/>
                  </a:lnTo>
                  <a:lnTo>
                    <a:pt x="16839" y="2515"/>
                  </a:lnTo>
                  <a:lnTo>
                    <a:pt x="17699" y="1923"/>
                  </a:lnTo>
                  <a:lnTo>
                    <a:pt x="18532" y="1332"/>
                  </a:lnTo>
                  <a:lnTo>
                    <a:pt x="19351" y="888"/>
                  </a:lnTo>
                  <a:lnTo>
                    <a:pt x="20129" y="518"/>
                  </a:lnTo>
                  <a:lnTo>
                    <a:pt x="20878" y="222"/>
                  </a:lnTo>
                  <a:lnTo>
                    <a:pt x="21600" y="0"/>
                  </a:lnTo>
                </a:path>
              </a:pathLst>
            </a:custGeom>
            <a:noFill/>
            <a:ln w="3175" cap="flat">
              <a:solidFill>
                <a:srgbClr val="FFFFFF"/>
              </a:solidFill>
              <a:prstDash val="solid"/>
              <a:round/>
            </a:ln>
            <a:effectLst/>
          </p:spPr>
          <p:txBody>
            <a:bodyPr wrap="square" lIns="45718" tIns="45718" rIns="45718" bIns="45718" numCol="1" anchor="t">
              <a:noAutofit/>
            </a:bodyPr>
            <a:lstStyle/>
            <a:p>
              <a:pPr>
                <a:defRPr>
                  <a:latin typeface="+mj-lt"/>
                  <a:ea typeface="+mj-ea"/>
                  <a:cs typeface="+mj-cs"/>
                  <a:sym typeface="Candara"/>
                </a:defRPr>
              </a:pPr>
            </a:p>
          </p:txBody>
        </p:sp>
        <p:sp>
          <p:nvSpPr>
            <p:cNvPr id="105" name="Freeform 28"/>
            <p:cNvSpPr/>
            <p:nvPr/>
          </p:nvSpPr>
          <p:spPr>
            <a:xfrm>
              <a:off x="-1" y="-2"/>
              <a:ext cx="8723380" cy="13315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9" y="9278"/>
                  </a:moveTo>
                  <a:lnTo>
                    <a:pt x="21389" y="9821"/>
                  </a:lnTo>
                  <a:lnTo>
                    <a:pt x="21189" y="10329"/>
                  </a:lnTo>
                  <a:lnTo>
                    <a:pt x="20978" y="10800"/>
                  </a:lnTo>
                  <a:lnTo>
                    <a:pt x="20762" y="11235"/>
                  </a:lnTo>
                  <a:lnTo>
                    <a:pt x="20541" y="11670"/>
                  </a:lnTo>
                  <a:lnTo>
                    <a:pt x="20309" y="12068"/>
                  </a:lnTo>
                  <a:lnTo>
                    <a:pt x="20071" y="12395"/>
                  </a:lnTo>
                  <a:lnTo>
                    <a:pt x="19824" y="12721"/>
                  </a:lnTo>
                  <a:lnTo>
                    <a:pt x="19565" y="13011"/>
                  </a:lnTo>
                  <a:lnTo>
                    <a:pt x="19297" y="13228"/>
                  </a:lnTo>
                  <a:lnTo>
                    <a:pt x="19017" y="13446"/>
                  </a:lnTo>
                  <a:lnTo>
                    <a:pt x="18727" y="13591"/>
                  </a:lnTo>
                  <a:lnTo>
                    <a:pt x="18427" y="13736"/>
                  </a:lnTo>
                  <a:lnTo>
                    <a:pt x="18111" y="13808"/>
                  </a:lnTo>
                  <a:lnTo>
                    <a:pt x="17784" y="13808"/>
                  </a:lnTo>
                  <a:lnTo>
                    <a:pt x="17441" y="13772"/>
                  </a:lnTo>
                  <a:lnTo>
                    <a:pt x="17083" y="13699"/>
                  </a:lnTo>
                  <a:lnTo>
                    <a:pt x="16714" y="13591"/>
                  </a:lnTo>
                  <a:lnTo>
                    <a:pt x="16329" y="13409"/>
                  </a:lnTo>
                  <a:lnTo>
                    <a:pt x="15923" y="13156"/>
                  </a:lnTo>
                  <a:lnTo>
                    <a:pt x="15502" y="12866"/>
                  </a:lnTo>
                  <a:lnTo>
                    <a:pt x="15064" y="12503"/>
                  </a:lnTo>
                  <a:lnTo>
                    <a:pt x="14611" y="12105"/>
                  </a:lnTo>
                  <a:lnTo>
                    <a:pt x="14136" y="11634"/>
                  </a:lnTo>
                  <a:lnTo>
                    <a:pt x="13641" y="11090"/>
                  </a:lnTo>
                  <a:lnTo>
                    <a:pt x="13130" y="10474"/>
                  </a:lnTo>
                  <a:lnTo>
                    <a:pt x="12592" y="9785"/>
                  </a:lnTo>
                  <a:lnTo>
                    <a:pt x="12039" y="9060"/>
                  </a:lnTo>
                  <a:lnTo>
                    <a:pt x="11459" y="8227"/>
                  </a:lnTo>
                  <a:lnTo>
                    <a:pt x="10863" y="7357"/>
                  </a:lnTo>
                  <a:lnTo>
                    <a:pt x="10241" y="6415"/>
                  </a:lnTo>
                  <a:lnTo>
                    <a:pt x="9593" y="5364"/>
                  </a:lnTo>
                  <a:lnTo>
                    <a:pt x="8950" y="4349"/>
                  </a:lnTo>
                  <a:lnTo>
                    <a:pt x="8328" y="3479"/>
                  </a:lnTo>
                  <a:lnTo>
                    <a:pt x="7732" y="2682"/>
                  </a:lnTo>
                  <a:lnTo>
                    <a:pt x="7163" y="2030"/>
                  </a:lnTo>
                  <a:lnTo>
                    <a:pt x="6620" y="1486"/>
                  </a:lnTo>
                  <a:lnTo>
                    <a:pt x="6098" y="1015"/>
                  </a:lnTo>
                  <a:lnTo>
                    <a:pt x="5603" y="652"/>
                  </a:lnTo>
                  <a:lnTo>
                    <a:pt x="5134" y="362"/>
                  </a:lnTo>
                  <a:lnTo>
                    <a:pt x="4681" y="181"/>
                  </a:lnTo>
                  <a:lnTo>
                    <a:pt x="4259" y="36"/>
                  </a:lnTo>
                  <a:lnTo>
                    <a:pt x="3853" y="0"/>
                  </a:lnTo>
                  <a:lnTo>
                    <a:pt x="3473" y="0"/>
                  </a:lnTo>
                  <a:lnTo>
                    <a:pt x="3115" y="72"/>
                  </a:lnTo>
                  <a:lnTo>
                    <a:pt x="2778" y="181"/>
                  </a:lnTo>
                  <a:lnTo>
                    <a:pt x="2461" y="362"/>
                  </a:lnTo>
                  <a:lnTo>
                    <a:pt x="2166" y="544"/>
                  </a:lnTo>
                  <a:lnTo>
                    <a:pt x="1887" y="797"/>
                  </a:lnTo>
                  <a:lnTo>
                    <a:pt x="1634" y="1051"/>
                  </a:lnTo>
                  <a:lnTo>
                    <a:pt x="1397" y="1341"/>
                  </a:lnTo>
                  <a:lnTo>
                    <a:pt x="1186" y="1667"/>
                  </a:lnTo>
                  <a:lnTo>
                    <a:pt x="986" y="1957"/>
                  </a:lnTo>
                  <a:lnTo>
                    <a:pt x="812" y="2283"/>
                  </a:lnTo>
                  <a:lnTo>
                    <a:pt x="654" y="2609"/>
                  </a:lnTo>
                  <a:lnTo>
                    <a:pt x="511" y="2899"/>
                  </a:lnTo>
                  <a:lnTo>
                    <a:pt x="390" y="3189"/>
                  </a:lnTo>
                  <a:lnTo>
                    <a:pt x="127" y="3914"/>
                  </a:lnTo>
                  <a:lnTo>
                    <a:pt x="0" y="4349"/>
                  </a:lnTo>
                  <a:lnTo>
                    <a:pt x="0" y="21600"/>
                  </a:lnTo>
                  <a:lnTo>
                    <a:pt x="21589" y="21600"/>
                  </a:lnTo>
                  <a:lnTo>
                    <a:pt x="21600" y="21491"/>
                  </a:lnTo>
                  <a:lnTo>
                    <a:pt x="21600" y="9242"/>
                  </a:lnTo>
                  <a:lnTo>
                    <a:pt x="21589" y="9278"/>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mj-lt"/>
                  <a:ea typeface="+mj-ea"/>
                  <a:cs typeface="+mj-cs"/>
                  <a:sym typeface="Candara"/>
                </a:defRPr>
              </a:pPr>
            </a:p>
          </p:txBody>
        </p:sp>
      </p:grpSp>
      <p:sp>
        <p:nvSpPr>
          <p:cNvPr id="107" name="标题文本"/>
          <p:cNvSpPr txBox="1"/>
          <p:nvPr>
            <p:ph type="title"/>
          </p:nvPr>
        </p:nvSpPr>
        <p:spPr>
          <a:xfrm>
            <a:off x="914400" y="2286000"/>
            <a:ext cx="3352800" cy="1252728"/>
          </a:xfrm>
          <a:prstGeom prst="rect">
            <a:avLst/>
          </a:prstGeom>
        </p:spPr>
        <p:txBody>
          <a:bodyPr anchor="b"/>
          <a:lstStyle>
            <a:lvl1pPr algn="l">
              <a:defRPr sz="3200">
                <a:solidFill>
                  <a:srgbClr val="073E87"/>
                </a:solidFill>
              </a:defRPr>
            </a:lvl1pPr>
          </a:lstStyle>
          <a:p>
            <a:pPr/>
            <a:r>
              <a:t>标题文本</a:t>
            </a:r>
          </a:p>
        </p:txBody>
      </p:sp>
      <p:sp>
        <p:nvSpPr>
          <p:cNvPr id="10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图片与标题">
    <p:spTree>
      <p:nvGrpSpPr>
        <p:cNvPr id="1" name=""/>
        <p:cNvGrpSpPr/>
        <p:nvPr/>
      </p:nvGrpSpPr>
      <p:grpSpPr>
        <a:xfrm>
          <a:off x="0" y="0"/>
          <a:ext cx="0" cy="0"/>
          <a:chOff x="0" y="0"/>
          <a:chExt cx="0" cy="0"/>
        </a:xfrm>
      </p:grpSpPr>
      <p:sp>
        <p:nvSpPr>
          <p:cNvPr id="115" name="Rounded Rectangle 14"/>
          <p:cNvSpPr/>
          <p:nvPr/>
        </p:nvSpPr>
        <p:spPr>
          <a:xfrm>
            <a:off x="228600" y="228600"/>
            <a:ext cx="8695944" cy="6035041"/>
          </a:xfrm>
          <a:prstGeom prst="roundRect">
            <a:avLst>
              <a:gd name="adj" fmla="val 1272"/>
            </a:avLst>
          </a:prstGeom>
          <a:gradFill>
            <a:gsLst>
              <a:gs pos="0">
                <a:srgbClr val="0293E0"/>
              </a:gs>
              <a:gs pos="100000">
                <a:srgbClr val="83D3FE"/>
              </a:gs>
            </a:gsLst>
            <a:lin ang="5400000"/>
          </a:gradFill>
          <a:ln w="12700">
            <a:miter lim="400000"/>
          </a:ln>
        </p:spPr>
        <p:txBody>
          <a:bodyPr lIns="45718" tIns="45718" rIns="45718" bIns="45718" anchor="ctr"/>
          <a:lstStyle/>
          <a:p>
            <a:pPr algn="ctr">
              <a:defRPr>
                <a:solidFill>
                  <a:srgbClr val="FFFFFF"/>
                </a:solidFill>
                <a:latin typeface="+mj-lt"/>
                <a:ea typeface="+mj-ea"/>
                <a:cs typeface="+mj-cs"/>
                <a:sym typeface="Candara"/>
              </a:defRPr>
            </a:pPr>
          </a:p>
        </p:txBody>
      </p:sp>
      <p:grpSp>
        <p:nvGrpSpPr>
          <p:cNvPr id="121" name="Group 8"/>
          <p:cNvGrpSpPr/>
          <p:nvPr/>
        </p:nvGrpSpPr>
        <p:grpSpPr>
          <a:xfrm>
            <a:off x="211665" y="5353960"/>
            <a:ext cx="8723380" cy="1331587"/>
            <a:chOff x="0" y="0"/>
            <a:chExt cx="8723379" cy="1331585"/>
          </a:xfrm>
        </p:grpSpPr>
        <p:sp>
          <p:nvSpPr>
            <p:cNvPr id="116" name="Freeform 14"/>
            <p:cNvSpPr/>
            <p:nvPr/>
          </p:nvSpPr>
          <p:spPr>
            <a:xfrm>
              <a:off x="5843257" y="145222"/>
              <a:ext cx="2880123" cy="7149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52" y="0"/>
                  </a:moveTo>
                  <a:lnTo>
                    <a:pt x="20642" y="607"/>
                  </a:lnTo>
                  <a:lnTo>
                    <a:pt x="19716" y="1282"/>
                  </a:lnTo>
                  <a:lnTo>
                    <a:pt x="18774" y="2025"/>
                  </a:lnTo>
                  <a:lnTo>
                    <a:pt x="17800" y="2767"/>
                  </a:lnTo>
                  <a:lnTo>
                    <a:pt x="16811" y="3645"/>
                  </a:lnTo>
                  <a:lnTo>
                    <a:pt x="15789" y="4522"/>
                  </a:lnTo>
                  <a:lnTo>
                    <a:pt x="14751" y="5535"/>
                  </a:lnTo>
                  <a:lnTo>
                    <a:pt x="13682" y="6547"/>
                  </a:lnTo>
                  <a:lnTo>
                    <a:pt x="11750" y="8505"/>
                  </a:lnTo>
                  <a:lnTo>
                    <a:pt x="9866" y="10260"/>
                  </a:lnTo>
                  <a:lnTo>
                    <a:pt x="8062" y="11880"/>
                  </a:lnTo>
                  <a:lnTo>
                    <a:pt x="6322" y="13433"/>
                  </a:lnTo>
                  <a:lnTo>
                    <a:pt x="4662" y="14783"/>
                  </a:lnTo>
                  <a:lnTo>
                    <a:pt x="3049" y="15998"/>
                  </a:lnTo>
                  <a:lnTo>
                    <a:pt x="1501" y="17145"/>
                  </a:lnTo>
                  <a:lnTo>
                    <a:pt x="0" y="18158"/>
                  </a:lnTo>
                  <a:lnTo>
                    <a:pt x="1038" y="18765"/>
                  </a:lnTo>
                  <a:lnTo>
                    <a:pt x="2027" y="19305"/>
                  </a:lnTo>
                  <a:lnTo>
                    <a:pt x="2985" y="19778"/>
                  </a:lnTo>
                  <a:lnTo>
                    <a:pt x="3927" y="20183"/>
                  </a:lnTo>
                  <a:lnTo>
                    <a:pt x="4837" y="20588"/>
                  </a:lnTo>
                  <a:lnTo>
                    <a:pt x="5715" y="20858"/>
                  </a:lnTo>
                  <a:lnTo>
                    <a:pt x="6561" y="21128"/>
                  </a:lnTo>
                  <a:lnTo>
                    <a:pt x="7392" y="21330"/>
                  </a:lnTo>
                  <a:lnTo>
                    <a:pt x="8206" y="21465"/>
                  </a:lnTo>
                  <a:lnTo>
                    <a:pt x="8988" y="21533"/>
                  </a:lnTo>
                  <a:lnTo>
                    <a:pt x="9738" y="21600"/>
                  </a:lnTo>
                  <a:lnTo>
                    <a:pt x="10473" y="21600"/>
                  </a:lnTo>
                  <a:lnTo>
                    <a:pt x="11191" y="21533"/>
                  </a:lnTo>
                  <a:lnTo>
                    <a:pt x="11894" y="21465"/>
                  </a:lnTo>
                  <a:lnTo>
                    <a:pt x="12564" y="21330"/>
                  </a:lnTo>
                  <a:lnTo>
                    <a:pt x="13219" y="21128"/>
                  </a:lnTo>
                  <a:lnTo>
                    <a:pt x="13841" y="20925"/>
                  </a:lnTo>
                  <a:lnTo>
                    <a:pt x="14464" y="20655"/>
                  </a:lnTo>
                  <a:lnTo>
                    <a:pt x="15645" y="19980"/>
                  </a:lnTo>
                  <a:lnTo>
                    <a:pt x="16763" y="19170"/>
                  </a:lnTo>
                  <a:lnTo>
                    <a:pt x="17816" y="18225"/>
                  </a:lnTo>
                  <a:lnTo>
                    <a:pt x="18327" y="17685"/>
                  </a:lnTo>
                  <a:lnTo>
                    <a:pt x="18822" y="17145"/>
                  </a:lnTo>
                  <a:lnTo>
                    <a:pt x="19780" y="15930"/>
                  </a:lnTo>
                  <a:lnTo>
                    <a:pt x="20690" y="14580"/>
                  </a:lnTo>
                  <a:lnTo>
                    <a:pt x="21568" y="13163"/>
                  </a:lnTo>
                  <a:lnTo>
                    <a:pt x="21600" y="13095"/>
                  </a:lnTo>
                  <a:lnTo>
                    <a:pt x="21600" y="0"/>
                  </a:lnTo>
                  <a:lnTo>
                    <a:pt x="21552" y="0"/>
                  </a:lnTo>
                  <a:close/>
                </a:path>
              </a:pathLst>
            </a:custGeom>
            <a:solidFill>
              <a:srgbClr val="C6E7FC">
                <a:alpha val="29000"/>
              </a:srgbClr>
            </a:solidFill>
            <a:ln w="12700" cap="flat">
              <a:noFill/>
              <a:miter lim="400000"/>
            </a:ln>
            <a:effectLst/>
          </p:spPr>
          <p:txBody>
            <a:bodyPr wrap="square" lIns="45718" tIns="45718" rIns="45718" bIns="45718" numCol="1" anchor="t">
              <a:noAutofit/>
            </a:bodyPr>
            <a:lstStyle/>
            <a:p>
              <a:pPr>
                <a:defRPr>
                  <a:latin typeface="+mj-lt"/>
                  <a:ea typeface="+mj-ea"/>
                  <a:cs typeface="+mj-cs"/>
                  <a:sym typeface="Candara"/>
                </a:defRPr>
              </a:pPr>
            </a:p>
          </p:txBody>
        </p:sp>
        <p:sp>
          <p:nvSpPr>
            <p:cNvPr id="117" name="Freeform 18"/>
            <p:cNvSpPr/>
            <p:nvPr/>
          </p:nvSpPr>
          <p:spPr>
            <a:xfrm>
              <a:off x="2410742" y="16756"/>
              <a:ext cx="5551631" cy="8512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0239"/>
                  </a:moveTo>
                  <a:lnTo>
                    <a:pt x="21128" y="19843"/>
                  </a:lnTo>
                  <a:lnTo>
                    <a:pt x="20639" y="19446"/>
                  </a:lnTo>
                  <a:lnTo>
                    <a:pt x="19621" y="18482"/>
                  </a:lnTo>
                  <a:lnTo>
                    <a:pt x="18544" y="17291"/>
                  </a:lnTo>
                  <a:lnTo>
                    <a:pt x="17409" y="15987"/>
                  </a:lnTo>
                  <a:lnTo>
                    <a:pt x="16208" y="14400"/>
                  </a:lnTo>
                  <a:lnTo>
                    <a:pt x="14941" y="12643"/>
                  </a:lnTo>
                  <a:lnTo>
                    <a:pt x="13608" y="10602"/>
                  </a:lnTo>
                  <a:lnTo>
                    <a:pt x="12200" y="8391"/>
                  </a:lnTo>
                  <a:lnTo>
                    <a:pt x="11645" y="7540"/>
                  </a:lnTo>
                  <a:lnTo>
                    <a:pt x="11106" y="6690"/>
                  </a:lnTo>
                  <a:lnTo>
                    <a:pt x="10063" y="5216"/>
                  </a:lnTo>
                  <a:lnTo>
                    <a:pt x="9558" y="4592"/>
                  </a:lnTo>
                  <a:lnTo>
                    <a:pt x="9069" y="3969"/>
                  </a:lnTo>
                  <a:lnTo>
                    <a:pt x="8589" y="3402"/>
                  </a:lnTo>
                  <a:lnTo>
                    <a:pt x="8117" y="2891"/>
                  </a:lnTo>
                  <a:lnTo>
                    <a:pt x="7661" y="2438"/>
                  </a:lnTo>
                  <a:lnTo>
                    <a:pt x="7206" y="2041"/>
                  </a:lnTo>
                  <a:lnTo>
                    <a:pt x="6344" y="1304"/>
                  </a:lnTo>
                  <a:lnTo>
                    <a:pt x="5524" y="794"/>
                  </a:lnTo>
                  <a:lnTo>
                    <a:pt x="4754" y="397"/>
                  </a:lnTo>
                  <a:lnTo>
                    <a:pt x="4017" y="113"/>
                  </a:lnTo>
                  <a:lnTo>
                    <a:pt x="3321" y="0"/>
                  </a:lnTo>
                  <a:lnTo>
                    <a:pt x="2667" y="0"/>
                  </a:lnTo>
                  <a:lnTo>
                    <a:pt x="2054" y="113"/>
                  </a:lnTo>
                  <a:lnTo>
                    <a:pt x="1483" y="283"/>
                  </a:lnTo>
                  <a:lnTo>
                    <a:pt x="952" y="567"/>
                  </a:lnTo>
                  <a:lnTo>
                    <a:pt x="456" y="907"/>
                  </a:lnTo>
                  <a:lnTo>
                    <a:pt x="0" y="1361"/>
                  </a:lnTo>
                  <a:lnTo>
                    <a:pt x="638" y="1871"/>
                  </a:lnTo>
                  <a:lnTo>
                    <a:pt x="1300" y="2438"/>
                  </a:lnTo>
                  <a:lnTo>
                    <a:pt x="1988" y="3175"/>
                  </a:lnTo>
                  <a:lnTo>
                    <a:pt x="2700" y="3969"/>
                  </a:lnTo>
                  <a:lnTo>
                    <a:pt x="3437" y="4932"/>
                  </a:lnTo>
                  <a:lnTo>
                    <a:pt x="4199" y="5953"/>
                  </a:lnTo>
                  <a:lnTo>
                    <a:pt x="4994" y="7087"/>
                  </a:lnTo>
                  <a:lnTo>
                    <a:pt x="5806" y="8391"/>
                  </a:lnTo>
                  <a:lnTo>
                    <a:pt x="7272" y="10715"/>
                  </a:lnTo>
                  <a:lnTo>
                    <a:pt x="8663" y="12756"/>
                  </a:lnTo>
                  <a:lnTo>
                    <a:pt x="9972" y="14627"/>
                  </a:lnTo>
                  <a:lnTo>
                    <a:pt x="10610" y="15420"/>
                  </a:lnTo>
                  <a:lnTo>
                    <a:pt x="11214" y="16214"/>
                  </a:lnTo>
                  <a:lnTo>
                    <a:pt x="11810" y="16951"/>
                  </a:lnTo>
                  <a:lnTo>
                    <a:pt x="12390" y="17575"/>
                  </a:lnTo>
                  <a:lnTo>
                    <a:pt x="12953" y="18198"/>
                  </a:lnTo>
                  <a:lnTo>
                    <a:pt x="13500" y="18765"/>
                  </a:lnTo>
                  <a:lnTo>
                    <a:pt x="14030" y="19219"/>
                  </a:lnTo>
                  <a:lnTo>
                    <a:pt x="14544" y="19672"/>
                  </a:lnTo>
                  <a:lnTo>
                    <a:pt x="15040" y="20069"/>
                  </a:lnTo>
                  <a:lnTo>
                    <a:pt x="15529" y="20466"/>
                  </a:lnTo>
                  <a:lnTo>
                    <a:pt x="16001" y="20750"/>
                  </a:lnTo>
                  <a:lnTo>
                    <a:pt x="16457" y="20976"/>
                  </a:lnTo>
                  <a:lnTo>
                    <a:pt x="16896" y="21203"/>
                  </a:lnTo>
                  <a:lnTo>
                    <a:pt x="17326" y="21373"/>
                  </a:lnTo>
                  <a:lnTo>
                    <a:pt x="17749" y="21487"/>
                  </a:lnTo>
                  <a:lnTo>
                    <a:pt x="18155" y="21600"/>
                  </a:lnTo>
                  <a:lnTo>
                    <a:pt x="18925" y="21600"/>
                  </a:lnTo>
                  <a:lnTo>
                    <a:pt x="19298" y="21543"/>
                  </a:lnTo>
                  <a:lnTo>
                    <a:pt x="19654" y="21487"/>
                  </a:lnTo>
                  <a:lnTo>
                    <a:pt x="20002" y="21373"/>
                  </a:lnTo>
                  <a:lnTo>
                    <a:pt x="20341" y="21203"/>
                  </a:lnTo>
                  <a:lnTo>
                    <a:pt x="20672" y="20976"/>
                  </a:lnTo>
                  <a:lnTo>
                    <a:pt x="21302" y="20523"/>
                  </a:lnTo>
                  <a:lnTo>
                    <a:pt x="21600" y="20239"/>
                  </a:lnTo>
                  <a:close/>
                </a:path>
              </a:pathLst>
            </a:custGeom>
            <a:solidFill>
              <a:srgbClr val="C6E7FC">
                <a:alpha val="40000"/>
              </a:srgbClr>
            </a:solidFill>
            <a:ln w="12700" cap="flat">
              <a:noFill/>
              <a:miter lim="400000"/>
            </a:ln>
            <a:effectLst/>
          </p:spPr>
          <p:txBody>
            <a:bodyPr wrap="square" lIns="45718" tIns="45718" rIns="45718" bIns="45718" numCol="1" anchor="t">
              <a:noAutofit/>
            </a:bodyPr>
            <a:lstStyle/>
            <a:p>
              <a:pPr>
                <a:defRPr>
                  <a:latin typeface="+mj-lt"/>
                  <a:ea typeface="+mj-ea"/>
                  <a:cs typeface="+mj-cs"/>
                  <a:sym typeface="Candara"/>
                </a:defRPr>
              </a:pPr>
            </a:p>
          </p:txBody>
        </p:sp>
        <p:sp>
          <p:nvSpPr>
            <p:cNvPr id="118" name="Freeform 22"/>
            <p:cNvSpPr/>
            <p:nvPr/>
          </p:nvSpPr>
          <p:spPr>
            <a:xfrm>
              <a:off x="2620418" y="29044"/>
              <a:ext cx="5474998" cy="7752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79"/>
                  </a:moveTo>
                  <a:lnTo>
                    <a:pt x="76" y="2054"/>
                  </a:lnTo>
                  <a:lnTo>
                    <a:pt x="302" y="1743"/>
                  </a:lnTo>
                  <a:lnTo>
                    <a:pt x="689" y="1307"/>
                  </a:lnTo>
                  <a:lnTo>
                    <a:pt x="941" y="1058"/>
                  </a:lnTo>
                  <a:lnTo>
                    <a:pt x="1235" y="809"/>
                  </a:lnTo>
                  <a:lnTo>
                    <a:pt x="1562" y="622"/>
                  </a:lnTo>
                  <a:lnTo>
                    <a:pt x="1940" y="436"/>
                  </a:lnTo>
                  <a:lnTo>
                    <a:pt x="2351" y="249"/>
                  </a:lnTo>
                  <a:lnTo>
                    <a:pt x="2813" y="124"/>
                  </a:lnTo>
                  <a:lnTo>
                    <a:pt x="3317" y="62"/>
                  </a:lnTo>
                  <a:lnTo>
                    <a:pt x="3863" y="0"/>
                  </a:lnTo>
                  <a:lnTo>
                    <a:pt x="4451" y="62"/>
                  </a:lnTo>
                  <a:lnTo>
                    <a:pt x="5081" y="187"/>
                  </a:lnTo>
                  <a:lnTo>
                    <a:pt x="5761" y="436"/>
                  </a:lnTo>
                  <a:lnTo>
                    <a:pt x="6483" y="747"/>
                  </a:lnTo>
                  <a:lnTo>
                    <a:pt x="7248" y="1245"/>
                  </a:lnTo>
                  <a:lnTo>
                    <a:pt x="8062" y="1805"/>
                  </a:lnTo>
                  <a:lnTo>
                    <a:pt x="8927" y="2490"/>
                  </a:lnTo>
                  <a:lnTo>
                    <a:pt x="9834" y="3299"/>
                  </a:lnTo>
                  <a:lnTo>
                    <a:pt x="10792" y="4295"/>
                  </a:lnTo>
                  <a:lnTo>
                    <a:pt x="11791" y="5416"/>
                  </a:lnTo>
                  <a:lnTo>
                    <a:pt x="12841" y="6723"/>
                  </a:lnTo>
                  <a:lnTo>
                    <a:pt x="13941" y="8279"/>
                  </a:lnTo>
                  <a:lnTo>
                    <a:pt x="15091" y="9960"/>
                  </a:lnTo>
                  <a:lnTo>
                    <a:pt x="16292" y="11827"/>
                  </a:lnTo>
                  <a:lnTo>
                    <a:pt x="17544" y="13944"/>
                  </a:lnTo>
                  <a:lnTo>
                    <a:pt x="18845" y="16247"/>
                  </a:lnTo>
                  <a:lnTo>
                    <a:pt x="20198" y="18799"/>
                  </a:lnTo>
                  <a:lnTo>
                    <a:pt x="21600" y="21600"/>
                  </a:lnTo>
                </a:path>
              </a:pathLst>
            </a:custGeom>
            <a:noFill/>
            <a:ln w="3175" cap="flat">
              <a:solidFill>
                <a:srgbClr val="FFFFFF"/>
              </a:solidFill>
              <a:prstDash val="solid"/>
              <a:round/>
            </a:ln>
            <a:effectLst/>
          </p:spPr>
          <p:txBody>
            <a:bodyPr wrap="square" lIns="45718" tIns="45718" rIns="45718" bIns="45718" numCol="1" anchor="t">
              <a:noAutofit/>
            </a:bodyPr>
            <a:lstStyle/>
            <a:p>
              <a:pPr>
                <a:defRPr>
                  <a:latin typeface="+mj-lt"/>
                  <a:ea typeface="+mj-ea"/>
                  <a:cs typeface="+mj-cs"/>
                  <a:sym typeface="Candara"/>
                </a:defRPr>
              </a:pPr>
            </a:p>
          </p:txBody>
        </p:sp>
        <p:sp>
          <p:nvSpPr>
            <p:cNvPr id="119" name="Freeform 26"/>
            <p:cNvSpPr/>
            <p:nvPr/>
          </p:nvSpPr>
          <p:spPr>
            <a:xfrm>
              <a:off x="5404746" y="15639"/>
              <a:ext cx="3312248" cy="6523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25" y="20712"/>
                  </a:lnTo>
                  <a:lnTo>
                    <a:pt x="2332" y="18419"/>
                  </a:lnTo>
                  <a:lnTo>
                    <a:pt x="3512" y="16866"/>
                  </a:lnTo>
                  <a:lnTo>
                    <a:pt x="4872" y="15164"/>
                  </a:lnTo>
                  <a:lnTo>
                    <a:pt x="6386" y="13315"/>
                  </a:lnTo>
                  <a:lnTo>
                    <a:pt x="8010" y="11318"/>
                  </a:lnTo>
                  <a:lnTo>
                    <a:pt x="9731" y="9395"/>
                  </a:lnTo>
                  <a:lnTo>
                    <a:pt x="11494" y="7471"/>
                  </a:lnTo>
                  <a:lnTo>
                    <a:pt x="13299" y="5696"/>
                  </a:lnTo>
                  <a:lnTo>
                    <a:pt x="15089" y="3995"/>
                  </a:lnTo>
                  <a:lnTo>
                    <a:pt x="15978" y="3255"/>
                  </a:lnTo>
                  <a:lnTo>
                    <a:pt x="16839" y="2515"/>
                  </a:lnTo>
                  <a:lnTo>
                    <a:pt x="17699" y="1923"/>
                  </a:lnTo>
                  <a:lnTo>
                    <a:pt x="18532" y="1332"/>
                  </a:lnTo>
                  <a:lnTo>
                    <a:pt x="19351" y="888"/>
                  </a:lnTo>
                  <a:lnTo>
                    <a:pt x="20129" y="518"/>
                  </a:lnTo>
                  <a:lnTo>
                    <a:pt x="20878" y="222"/>
                  </a:lnTo>
                  <a:lnTo>
                    <a:pt x="21600" y="0"/>
                  </a:lnTo>
                </a:path>
              </a:pathLst>
            </a:custGeom>
            <a:noFill/>
            <a:ln w="3175" cap="flat">
              <a:solidFill>
                <a:srgbClr val="FFFFFF"/>
              </a:solidFill>
              <a:prstDash val="solid"/>
              <a:round/>
            </a:ln>
            <a:effectLst/>
          </p:spPr>
          <p:txBody>
            <a:bodyPr wrap="square" lIns="45718" tIns="45718" rIns="45718" bIns="45718" numCol="1" anchor="t">
              <a:noAutofit/>
            </a:bodyPr>
            <a:lstStyle/>
            <a:p>
              <a:pPr>
                <a:defRPr>
                  <a:latin typeface="+mj-lt"/>
                  <a:ea typeface="+mj-ea"/>
                  <a:cs typeface="+mj-cs"/>
                  <a:sym typeface="Candara"/>
                </a:defRPr>
              </a:pPr>
            </a:p>
          </p:txBody>
        </p:sp>
        <p:sp>
          <p:nvSpPr>
            <p:cNvPr id="120" name="Freeform 10"/>
            <p:cNvSpPr/>
            <p:nvPr/>
          </p:nvSpPr>
          <p:spPr>
            <a:xfrm>
              <a:off x="-1" y="-2"/>
              <a:ext cx="8723380" cy="13315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9" y="9278"/>
                  </a:moveTo>
                  <a:lnTo>
                    <a:pt x="21389" y="9821"/>
                  </a:lnTo>
                  <a:lnTo>
                    <a:pt x="21189" y="10329"/>
                  </a:lnTo>
                  <a:lnTo>
                    <a:pt x="20978" y="10800"/>
                  </a:lnTo>
                  <a:lnTo>
                    <a:pt x="20762" y="11235"/>
                  </a:lnTo>
                  <a:lnTo>
                    <a:pt x="20541" y="11670"/>
                  </a:lnTo>
                  <a:lnTo>
                    <a:pt x="20309" y="12068"/>
                  </a:lnTo>
                  <a:lnTo>
                    <a:pt x="20071" y="12395"/>
                  </a:lnTo>
                  <a:lnTo>
                    <a:pt x="19824" y="12721"/>
                  </a:lnTo>
                  <a:lnTo>
                    <a:pt x="19565" y="13011"/>
                  </a:lnTo>
                  <a:lnTo>
                    <a:pt x="19297" y="13228"/>
                  </a:lnTo>
                  <a:lnTo>
                    <a:pt x="19017" y="13446"/>
                  </a:lnTo>
                  <a:lnTo>
                    <a:pt x="18727" y="13591"/>
                  </a:lnTo>
                  <a:lnTo>
                    <a:pt x="18427" y="13736"/>
                  </a:lnTo>
                  <a:lnTo>
                    <a:pt x="18111" y="13808"/>
                  </a:lnTo>
                  <a:lnTo>
                    <a:pt x="17784" y="13808"/>
                  </a:lnTo>
                  <a:lnTo>
                    <a:pt x="17441" y="13772"/>
                  </a:lnTo>
                  <a:lnTo>
                    <a:pt x="17083" y="13699"/>
                  </a:lnTo>
                  <a:lnTo>
                    <a:pt x="16714" y="13591"/>
                  </a:lnTo>
                  <a:lnTo>
                    <a:pt x="16329" y="13409"/>
                  </a:lnTo>
                  <a:lnTo>
                    <a:pt x="15923" y="13156"/>
                  </a:lnTo>
                  <a:lnTo>
                    <a:pt x="15502" y="12866"/>
                  </a:lnTo>
                  <a:lnTo>
                    <a:pt x="15064" y="12503"/>
                  </a:lnTo>
                  <a:lnTo>
                    <a:pt x="14611" y="12105"/>
                  </a:lnTo>
                  <a:lnTo>
                    <a:pt x="14136" y="11634"/>
                  </a:lnTo>
                  <a:lnTo>
                    <a:pt x="13641" y="11090"/>
                  </a:lnTo>
                  <a:lnTo>
                    <a:pt x="13130" y="10474"/>
                  </a:lnTo>
                  <a:lnTo>
                    <a:pt x="12592" y="9785"/>
                  </a:lnTo>
                  <a:lnTo>
                    <a:pt x="12039" y="9060"/>
                  </a:lnTo>
                  <a:lnTo>
                    <a:pt x="11459" y="8227"/>
                  </a:lnTo>
                  <a:lnTo>
                    <a:pt x="10863" y="7357"/>
                  </a:lnTo>
                  <a:lnTo>
                    <a:pt x="10241" y="6415"/>
                  </a:lnTo>
                  <a:lnTo>
                    <a:pt x="9593" y="5364"/>
                  </a:lnTo>
                  <a:lnTo>
                    <a:pt x="8950" y="4349"/>
                  </a:lnTo>
                  <a:lnTo>
                    <a:pt x="8328" y="3479"/>
                  </a:lnTo>
                  <a:lnTo>
                    <a:pt x="7732" y="2682"/>
                  </a:lnTo>
                  <a:lnTo>
                    <a:pt x="7163" y="2030"/>
                  </a:lnTo>
                  <a:lnTo>
                    <a:pt x="6620" y="1486"/>
                  </a:lnTo>
                  <a:lnTo>
                    <a:pt x="6098" y="1015"/>
                  </a:lnTo>
                  <a:lnTo>
                    <a:pt x="5603" y="652"/>
                  </a:lnTo>
                  <a:lnTo>
                    <a:pt x="5134" y="362"/>
                  </a:lnTo>
                  <a:lnTo>
                    <a:pt x="4681" y="181"/>
                  </a:lnTo>
                  <a:lnTo>
                    <a:pt x="4259" y="36"/>
                  </a:lnTo>
                  <a:lnTo>
                    <a:pt x="3853" y="0"/>
                  </a:lnTo>
                  <a:lnTo>
                    <a:pt x="3473" y="0"/>
                  </a:lnTo>
                  <a:lnTo>
                    <a:pt x="3115" y="72"/>
                  </a:lnTo>
                  <a:lnTo>
                    <a:pt x="2778" y="181"/>
                  </a:lnTo>
                  <a:lnTo>
                    <a:pt x="2461" y="362"/>
                  </a:lnTo>
                  <a:lnTo>
                    <a:pt x="2166" y="544"/>
                  </a:lnTo>
                  <a:lnTo>
                    <a:pt x="1887" y="797"/>
                  </a:lnTo>
                  <a:lnTo>
                    <a:pt x="1634" y="1051"/>
                  </a:lnTo>
                  <a:lnTo>
                    <a:pt x="1397" y="1341"/>
                  </a:lnTo>
                  <a:lnTo>
                    <a:pt x="1186" y="1667"/>
                  </a:lnTo>
                  <a:lnTo>
                    <a:pt x="986" y="1957"/>
                  </a:lnTo>
                  <a:lnTo>
                    <a:pt x="812" y="2283"/>
                  </a:lnTo>
                  <a:lnTo>
                    <a:pt x="654" y="2609"/>
                  </a:lnTo>
                  <a:lnTo>
                    <a:pt x="511" y="2899"/>
                  </a:lnTo>
                  <a:lnTo>
                    <a:pt x="390" y="3189"/>
                  </a:lnTo>
                  <a:lnTo>
                    <a:pt x="127" y="3914"/>
                  </a:lnTo>
                  <a:lnTo>
                    <a:pt x="0" y="4349"/>
                  </a:lnTo>
                  <a:lnTo>
                    <a:pt x="0" y="21600"/>
                  </a:lnTo>
                  <a:lnTo>
                    <a:pt x="21589" y="21600"/>
                  </a:lnTo>
                  <a:lnTo>
                    <a:pt x="21600" y="21491"/>
                  </a:lnTo>
                  <a:lnTo>
                    <a:pt x="21600" y="9242"/>
                  </a:lnTo>
                  <a:lnTo>
                    <a:pt x="21589" y="9278"/>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mj-lt"/>
                  <a:ea typeface="+mj-ea"/>
                  <a:cs typeface="+mj-cs"/>
                  <a:sym typeface="Candara"/>
                </a:defRPr>
              </a:pPr>
            </a:p>
          </p:txBody>
        </p:sp>
      </p:grpSp>
      <p:sp>
        <p:nvSpPr>
          <p:cNvPr id="122" name="标题文本"/>
          <p:cNvSpPr txBox="1"/>
          <p:nvPr>
            <p:ph type="title"/>
          </p:nvPr>
        </p:nvSpPr>
        <p:spPr>
          <a:xfrm>
            <a:off x="4874154" y="338666"/>
            <a:ext cx="3812646" cy="2429936"/>
          </a:xfrm>
          <a:prstGeom prst="rect">
            <a:avLst/>
          </a:prstGeom>
        </p:spPr>
        <p:txBody>
          <a:bodyPr anchor="b"/>
          <a:lstStyle>
            <a:lvl1pPr algn="l">
              <a:defRPr sz="2800"/>
            </a:lvl1pPr>
          </a:lstStyle>
          <a:p>
            <a:pPr/>
            <a:r>
              <a:t>标题文本</a:t>
            </a:r>
          </a:p>
        </p:txBody>
      </p:sp>
      <p:sp>
        <p:nvSpPr>
          <p:cNvPr id="123" name="正文级别 1…"/>
          <p:cNvSpPr txBox="1"/>
          <p:nvPr>
            <p:ph type="body" sz="quarter" idx="1"/>
          </p:nvPr>
        </p:nvSpPr>
        <p:spPr>
          <a:xfrm>
            <a:off x="4868333" y="2785533"/>
            <a:ext cx="3818467" cy="2421467"/>
          </a:xfrm>
          <a:prstGeom prst="rect">
            <a:avLst/>
          </a:prstGeom>
        </p:spPr>
        <p:txBody>
          <a:bodyPr/>
          <a:lstStyle>
            <a:lvl1pPr marL="0" indent="0">
              <a:spcBef>
                <a:spcPts val="400"/>
              </a:spcBef>
              <a:buClrTx/>
              <a:buSzTx/>
              <a:buFontTx/>
              <a:buNone/>
              <a:defRPr sz="1800">
                <a:solidFill>
                  <a:srgbClr val="FFFFFF"/>
                </a:solidFill>
              </a:defRPr>
            </a:lvl1pPr>
            <a:lvl2pPr marL="0" indent="0">
              <a:spcBef>
                <a:spcPts val="400"/>
              </a:spcBef>
              <a:buClrTx/>
              <a:buSzTx/>
              <a:buFontTx/>
              <a:buNone/>
              <a:defRPr sz="1800">
                <a:solidFill>
                  <a:srgbClr val="FFFFFF"/>
                </a:solidFill>
              </a:defRPr>
            </a:lvl2pPr>
            <a:lvl3pPr marL="0" indent="0">
              <a:spcBef>
                <a:spcPts val="400"/>
              </a:spcBef>
              <a:buClrTx/>
              <a:buSzTx/>
              <a:buFontTx/>
              <a:buNone/>
              <a:defRPr sz="1800">
                <a:solidFill>
                  <a:srgbClr val="FFFFFF"/>
                </a:solidFill>
              </a:defRPr>
            </a:lvl3pPr>
            <a:lvl4pPr marL="0" indent="0">
              <a:spcBef>
                <a:spcPts val="400"/>
              </a:spcBef>
              <a:buClrTx/>
              <a:buSzTx/>
              <a:buFontTx/>
              <a:buNone/>
              <a:defRPr sz="1800">
                <a:solidFill>
                  <a:srgbClr val="FFFFFF"/>
                </a:solidFill>
              </a:defRPr>
            </a:lvl4pPr>
            <a:lvl5pPr marL="0" indent="0">
              <a:spcBef>
                <a:spcPts val="400"/>
              </a:spcBef>
              <a:buClrTx/>
              <a:buSzTx/>
              <a:buFontTx/>
              <a:buNone/>
              <a:defRPr sz="1800">
                <a:solidFill>
                  <a:srgbClr val="FFFFFF"/>
                </a:solidFill>
              </a:defRPr>
            </a:lvl5pPr>
          </a:lstStyle>
          <a:p>
            <a:pPr/>
            <a:r>
              <a:t>正文级别 1</a:t>
            </a:r>
          </a:p>
          <a:p>
            <a:pPr lvl="1"/>
            <a:r>
              <a:t>正文级别 2</a:t>
            </a:r>
          </a:p>
          <a:p>
            <a:pPr lvl="2"/>
            <a:r>
              <a:t>正文级别 3</a:t>
            </a:r>
          </a:p>
          <a:p>
            <a:pPr lvl="3"/>
            <a:r>
              <a:t>正文级别 4</a:t>
            </a:r>
          </a:p>
          <a:p>
            <a:pPr lvl="4"/>
            <a:r>
              <a:t>正文级别 5</a:t>
            </a:r>
          </a:p>
        </p:txBody>
      </p:sp>
      <p:sp>
        <p:nvSpPr>
          <p:cNvPr id="124" name="Picture Placeholder 2"/>
          <p:cNvSpPr/>
          <p:nvPr>
            <p:ph type="pic" sz="quarter" idx="13"/>
          </p:nvPr>
        </p:nvSpPr>
        <p:spPr>
          <a:xfrm>
            <a:off x="838199" y="1371599"/>
            <a:ext cx="3566163" cy="2926084"/>
          </a:xfrm>
          <a:prstGeom prst="rect">
            <a:avLst/>
          </a:prstGeom>
          <a:effectLst>
            <a:reflection blurRad="0" stA="30000" stPos="0" endA="0" endPos="40000" dist="0" dir="5400000" fadeDir="5400000" sx="100000" sy="-100000" kx="0" ky="0" algn="bl" rotWithShape="0"/>
          </a:effectLst>
        </p:spPr>
        <p:txBody>
          <a:bodyPr lIns="91439" tIns="45719" rIns="91439" bIns="45719">
            <a:noAutofit/>
          </a:bodyPr>
          <a:lstStyle/>
          <a:p>
            <a:pPr/>
          </a:p>
        </p:txBody>
      </p:sp>
      <p:sp>
        <p:nvSpPr>
          <p:cNvPr id="12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Rounded Rectangle 13"/>
          <p:cNvSpPr/>
          <p:nvPr/>
        </p:nvSpPr>
        <p:spPr>
          <a:xfrm>
            <a:off x="228600" y="228600"/>
            <a:ext cx="8695944" cy="2468880"/>
          </a:xfrm>
          <a:prstGeom prst="roundRect">
            <a:avLst>
              <a:gd name="adj" fmla="val 3362"/>
            </a:avLst>
          </a:prstGeom>
          <a:gradFill>
            <a:gsLst>
              <a:gs pos="0">
                <a:srgbClr val="0293E0"/>
              </a:gs>
              <a:gs pos="90000">
                <a:srgbClr val="83D3FE"/>
              </a:gs>
            </a:gsLst>
            <a:lin ang="5400000"/>
          </a:gradFill>
          <a:ln w="12700">
            <a:miter lim="400000"/>
          </a:ln>
        </p:spPr>
        <p:txBody>
          <a:bodyPr lIns="45718" tIns="45718" rIns="45718" bIns="45718" anchor="ctr"/>
          <a:lstStyle/>
          <a:p>
            <a:pPr algn="ctr">
              <a:defRPr>
                <a:solidFill>
                  <a:srgbClr val="FFFFFF"/>
                </a:solidFill>
                <a:latin typeface="+mj-lt"/>
                <a:ea typeface="+mj-ea"/>
                <a:cs typeface="+mj-cs"/>
                <a:sym typeface="Candara"/>
              </a:defRPr>
            </a:pPr>
          </a:p>
        </p:txBody>
      </p:sp>
      <p:grpSp>
        <p:nvGrpSpPr>
          <p:cNvPr id="8" name="Group 15"/>
          <p:cNvGrpSpPr/>
          <p:nvPr/>
        </p:nvGrpSpPr>
        <p:grpSpPr>
          <a:xfrm>
            <a:off x="211665" y="1679428"/>
            <a:ext cx="8723378" cy="1329878"/>
            <a:chOff x="0" y="-1"/>
            <a:chExt cx="8723376" cy="1329876"/>
          </a:xfrm>
        </p:grpSpPr>
        <p:sp>
          <p:nvSpPr>
            <p:cNvPr id="3" name="Freeform 14"/>
            <p:cNvSpPr/>
            <p:nvPr/>
          </p:nvSpPr>
          <p:spPr>
            <a:xfrm>
              <a:off x="5835772" y="145036"/>
              <a:ext cx="2876432" cy="7140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52" y="0"/>
                  </a:moveTo>
                  <a:lnTo>
                    <a:pt x="20642" y="608"/>
                  </a:lnTo>
                  <a:lnTo>
                    <a:pt x="19716" y="1283"/>
                  </a:lnTo>
                  <a:lnTo>
                    <a:pt x="18774" y="2025"/>
                  </a:lnTo>
                  <a:lnTo>
                    <a:pt x="17800" y="2768"/>
                  </a:lnTo>
                  <a:lnTo>
                    <a:pt x="16811" y="3645"/>
                  </a:lnTo>
                  <a:lnTo>
                    <a:pt x="15789" y="4523"/>
                  </a:lnTo>
                  <a:lnTo>
                    <a:pt x="14751" y="5535"/>
                  </a:lnTo>
                  <a:lnTo>
                    <a:pt x="13682" y="6548"/>
                  </a:lnTo>
                  <a:lnTo>
                    <a:pt x="11750" y="8505"/>
                  </a:lnTo>
                  <a:lnTo>
                    <a:pt x="9866" y="10260"/>
                  </a:lnTo>
                  <a:lnTo>
                    <a:pt x="8062" y="11880"/>
                  </a:lnTo>
                  <a:lnTo>
                    <a:pt x="6322" y="13432"/>
                  </a:lnTo>
                  <a:lnTo>
                    <a:pt x="4662" y="14782"/>
                  </a:lnTo>
                  <a:lnTo>
                    <a:pt x="3049" y="15997"/>
                  </a:lnTo>
                  <a:lnTo>
                    <a:pt x="1501" y="17145"/>
                  </a:lnTo>
                  <a:lnTo>
                    <a:pt x="0" y="18157"/>
                  </a:lnTo>
                  <a:lnTo>
                    <a:pt x="1038" y="18765"/>
                  </a:lnTo>
                  <a:lnTo>
                    <a:pt x="2027" y="19305"/>
                  </a:lnTo>
                  <a:lnTo>
                    <a:pt x="2985" y="19777"/>
                  </a:lnTo>
                  <a:lnTo>
                    <a:pt x="3927" y="20182"/>
                  </a:lnTo>
                  <a:lnTo>
                    <a:pt x="4837" y="20587"/>
                  </a:lnTo>
                  <a:lnTo>
                    <a:pt x="5715" y="20857"/>
                  </a:lnTo>
                  <a:lnTo>
                    <a:pt x="6561" y="21127"/>
                  </a:lnTo>
                  <a:lnTo>
                    <a:pt x="7392" y="21330"/>
                  </a:lnTo>
                  <a:lnTo>
                    <a:pt x="8206" y="21465"/>
                  </a:lnTo>
                  <a:lnTo>
                    <a:pt x="8988" y="21532"/>
                  </a:lnTo>
                  <a:lnTo>
                    <a:pt x="9738" y="21600"/>
                  </a:lnTo>
                  <a:lnTo>
                    <a:pt x="10473" y="21600"/>
                  </a:lnTo>
                  <a:lnTo>
                    <a:pt x="11191" y="21532"/>
                  </a:lnTo>
                  <a:lnTo>
                    <a:pt x="11894" y="21465"/>
                  </a:lnTo>
                  <a:lnTo>
                    <a:pt x="12564" y="21330"/>
                  </a:lnTo>
                  <a:lnTo>
                    <a:pt x="13219" y="21127"/>
                  </a:lnTo>
                  <a:lnTo>
                    <a:pt x="13841" y="20925"/>
                  </a:lnTo>
                  <a:lnTo>
                    <a:pt x="14464" y="20655"/>
                  </a:lnTo>
                  <a:lnTo>
                    <a:pt x="15645" y="19980"/>
                  </a:lnTo>
                  <a:lnTo>
                    <a:pt x="16763" y="19170"/>
                  </a:lnTo>
                  <a:lnTo>
                    <a:pt x="17816" y="18225"/>
                  </a:lnTo>
                  <a:lnTo>
                    <a:pt x="18327" y="17685"/>
                  </a:lnTo>
                  <a:lnTo>
                    <a:pt x="18822" y="17145"/>
                  </a:lnTo>
                  <a:lnTo>
                    <a:pt x="19780" y="15930"/>
                  </a:lnTo>
                  <a:lnTo>
                    <a:pt x="20690" y="14580"/>
                  </a:lnTo>
                  <a:lnTo>
                    <a:pt x="21568" y="13162"/>
                  </a:lnTo>
                  <a:lnTo>
                    <a:pt x="21600" y="13095"/>
                  </a:lnTo>
                  <a:lnTo>
                    <a:pt x="21600" y="0"/>
                  </a:lnTo>
                  <a:lnTo>
                    <a:pt x="21552" y="0"/>
                  </a:lnTo>
                  <a:close/>
                </a:path>
              </a:pathLst>
            </a:custGeom>
            <a:solidFill>
              <a:srgbClr val="C6E7FC">
                <a:alpha val="29000"/>
              </a:srgbClr>
            </a:solidFill>
            <a:ln w="12700" cap="flat">
              <a:noFill/>
              <a:miter lim="400000"/>
            </a:ln>
            <a:effectLst/>
          </p:spPr>
          <p:txBody>
            <a:bodyPr wrap="square" lIns="45718" tIns="45718" rIns="45718" bIns="45718" numCol="1" anchor="t">
              <a:noAutofit/>
            </a:bodyPr>
            <a:lstStyle/>
            <a:p>
              <a:pPr>
                <a:defRPr>
                  <a:latin typeface="+mj-lt"/>
                  <a:ea typeface="+mj-ea"/>
                  <a:cs typeface="+mj-cs"/>
                  <a:sym typeface="Candara"/>
                </a:defRPr>
              </a:pPr>
            </a:p>
          </p:txBody>
        </p:sp>
        <p:sp>
          <p:nvSpPr>
            <p:cNvPr id="4" name="Freeform 18"/>
            <p:cNvSpPr/>
            <p:nvPr/>
          </p:nvSpPr>
          <p:spPr>
            <a:xfrm>
              <a:off x="2407654" y="16733"/>
              <a:ext cx="5544518" cy="8501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0239"/>
                  </a:moveTo>
                  <a:lnTo>
                    <a:pt x="21128" y="19843"/>
                  </a:lnTo>
                  <a:lnTo>
                    <a:pt x="20639" y="19446"/>
                  </a:lnTo>
                  <a:lnTo>
                    <a:pt x="19621" y="18482"/>
                  </a:lnTo>
                  <a:lnTo>
                    <a:pt x="18544" y="17291"/>
                  </a:lnTo>
                  <a:lnTo>
                    <a:pt x="17409" y="15987"/>
                  </a:lnTo>
                  <a:lnTo>
                    <a:pt x="16208" y="14400"/>
                  </a:lnTo>
                  <a:lnTo>
                    <a:pt x="14941" y="12643"/>
                  </a:lnTo>
                  <a:lnTo>
                    <a:pt x="13608" y="10602"/>
                  </a:lnTo>
                  <a:lnTo>
                    <a:pt x="12200" y="8391"/>
                  </a:lnTo>
                  <a:lnTo>
                    <a:pt x="11645" y="7540"/>
                  </a:lnTo>
                  <a:lnTo>
                    <a:pt x="11106" y="6690"/>
                  </a:lnTo>
                  <a:lnTo>
                    <a:pt x="10063" y="5216"/>
                  </a:lnTo>
                  <a:lnTo>
                    <a:pt x="9558" y="4592"/>
                  </a:lnTo>
                  <a:lnTo>
                    <a:pt x="9069" y="3969"/>
                  </a:lnTo>
                  <a:lnTo>
                    <a:pt x="8589" y="3402"/>
                  </a:lnTo>
                  <a:lnTo>
                    <a:pt x="8117" y="2891"/>
                  </a:lnTo>
                  <a:lnTo>
                    <a:pt x="7661" y="2438"/>
                  </a:lnTo>
                  <a:lnTo>
                    <a:pt x="7206" y="2041"/>
                  </a:lnTo>
                  <a:lnTo>
                    <a:pt x="6344" y="1304"/>
                  </a:lnTo>
                  <a:lnTo>
                    <a:pt x="5524" y="794"/>
                  </a:lnTo>
                  <a:lnTo>
                    <a:pt x="4754" y="397"/>
                  </a:lnTo>
                  <a:lnTo>
                    <a:pt x="4017" y="113"/>
                  </a:lnTo>
                  <a:lnTo>
                    <a:pt x="3321" y="0"/>
                  </a:lnTo>
                  <a:lnTo>
                    <a:pt x="2667" y="0"/>
                  </a:lnTo>
                  <a:lnTo>
                    <a:pt x="2054" y="113"/>
                  </a:lnTo>
                  <a:lnTo>
                    <a:pt x="1483" y="283"/>
                  </a:lnTo>
                  <a:lnTo>
                    <a:pt x="952" y="567"/>
                  </a:lnTo>
                  <a:lnTo>
                    <a:pt x="456" y="907"/>
                  </a:lnTo>
                  <a:lnTo>
                    <a:pt x="0" y="1361"/>
                  </a:lnTo>
                  <a:lnTo>
                    <a:pt x="638" y="1871"/>
                  </a:lnTo>
                  <a:lnTo>
                    <a:pt x="1300" y="2438"/>
                  </a:lnTo>
                  <a:lnTo>
                    <a:pt x="1988" y="3175"/>
                  </a:lnTo>
                  <a:lnTo>
                    <a:pt x="2700" y="3969"/>
                  </a:lnTo>
                  <a:lnTo>
                    <a:pt x="3437" y="4932"/>
                  </a:lnTo>
                  <a:lnTo>
                    <a:pt x="4199" y="5953"/>
                  </a:lnTo>
                  <a:lnTo>
                    <a:pt x="4994" y="7087"/>
                  </a:lnTo>
                  <a:lnTo>
                    <a:pt x="5806" y="8391"/>
                  </a:lnTo>
                  <a:lnTo>
                    <a:pt x="7272" y="10715"/>
                  </a:lnTo>
                  <a:lnTo>
                    <a:pt x="8663" y="12756"/>
                  </a:lnTo>
                  <a:lnTo>
                    <a:pt x="9972" y="14627"/>
                  </a:lnTo>
                  <a:lnTo>
                    <a:pt x="10610" y="15420"/>
                  </a:lnTo>
                  <a:lnTo>
                    <a:pt x="11214" y="16214"/>
                  </a:lnTo>
                  <a:lnTo>
                    <a:pt x="11810" y="16951"/>
                  </a:lnTo>
                  <a:lnTo>
                    <a:pt x="12390" y="17575"/>
                  </a:lnTo>
                  <a:lnTo>
                    <a:pt x="12953" y="18198"/>
                  </a:lnTo>
                  <a:lnTo>
                    <a:pt x="13500" y="18765"/>
                  </a:lnTo>
                  <a:lnTo>
                    <a:pt x="14030" y="19219"/>
                  </a:lnTo>
                  <a:lnTo>
                    <a:pt x="14544" y="19672"/>
                  </a:lnTo>
                  <a:lnTo>
                    <a:pt x="15040" y="20069"/>
                  </a:lnTo>
                  <a:lnTo>
                    <a:pt x="15529" y="20466"/>
                  </a:lnTo>
                  <a:lnTo>
                    <a:pt x="16001" y="20750"/>
                  </a:lnTo>
                  <a:lnTo>
                    <a:pt x="16457" y="20976"/>
                  </a:lnTo>
                  <a:lnTo>
                    <a:pt x="16896" y="21203"/>
                  </a:lnTo>
                  <a:lnTo>
                    <a:pt x="17326" y="21373"/>
                  </a:lnTo>
                  <a:lnTo>
                    <a:pt x="17749" y="21487"/>
                  </a:lnTo>
                  <a:lnTo>
                    <a:pt x="18155" y="21600"/>
                  </a:lnTo>
                  <a:lnTo>
                    <a:pt x="18925" y="21600"/>
                  </a:lnTo>
                  <a:lnTo>
                    <a:pt x="19298" y="21543"/>
                  </a:lnTo>
                  <a:lnTo>
                    <a:pt x="19654" y="21487"/>
                  </a:lnTo>
                  <a:lnTo>
                    <a:pt x="20002" y="21373"/>
                  </a:lnTo>
                  <a:lnTo>
                    <a:pt x="20341" y="21203"/>
                  </a:lnTo>
                  <a:lnTo>
                    <a:pt x="20672" y="20976"/>
                  </a:lnTo>
                  <a:lnTo>
                    <a:pt x="21302" y="20523"/>
                  </a:lnTo>
                  <a:lnTo>
                    <a:pt x="21600" y="20239"/>
                  </a:lnTo>
                  <a:close/>
                </a:path>
              </a:pathLst>
            </a:custGeom>
            <a:solidFill>
              <a:srgbClr val="C6E7FC">
                <a:alpha val="40000"/>
              </a:srgbClr>
            </a:solidFill>
            <a:ln w="12700" cap="flat">
              <a:noFill/>
              <a:miter lim="400000"/>
            </a:ln>
            <a:effectLst/>
          </p:spPr>
          <p:txBody>
            <a:bodyPr wrap="square" lIns="45718" tIns="45718" rIns="45718" bIns="45718" numCol="1" anchor="t">
              <a:noAutofit/>
            </a:bodyPr>
            <a:lstStyle/>
            <a:p>
              <a:pPr>
                <a:defRPr>
                  <a:latin typeface="+mj-lt"/>
                  <a:ea typeface="+mj-ea"/>
                  <a:cs typeface="+mj-cs"/>
                  <a:sym typeface="Candara"/>
                </a:defRPr>
              </a:pPr>
            </a:p>
          </p:txBody>
        </p:sp>
        <p:sp>
          <p:nvSpPr>
            <p:cNvPr id="5" name="Freeform 22"/>
            <p:cNvSpPr/>
            <p:nvPr/>
          </p:nvSpPr>
          <p:spPr>
            <a:xfrm>
              <a:off x="2617061" y="29006"/>
              <a:ext cx="5467985" cy="7742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79"/>
                  </a:moveTo>
                  <a:lnTo>
                    <a:pt x="76" y="2054"/>
                  </a:lnTo>
                  <a:lnTo>
                    <a:pt x="302" y="1743"/>
                  </a:lnTo>
                  <a:lnTo>
                    <a:pt x="689" y="1307"/>
                  </a:lnTo>
                  <a:lnTo>
                    <a:pt x="941" y="1058"/>
                  </a:lnTo>
                  <a:lnTo>
                    <a:pt x="1235" y="809"/>
                  </a:lnTo>
                  <a:lnTo>
                    <a:pt x="1562" y="622"/>
                  </a:lnTo>
                  <a:lnTo>
                    <a:pt x="1940" y="436"/>
                  </a:lnTo>
                  <a:lnTo>
                    <a:pt x="2351" y="249"/>
                  </a:lnTo>
                  <a:lnTo>
                    <a:pt x="2813" y="124"/>
                  </a:lnTo>
                  <a:lnTo>
                    <a:pt x="3317" y="62"/>
                  </a:lnTo>
                  <a:lnTo>
                    <a:pt x="3863" y="0"/>
                  </a:lnTo>
                  <a:lnTo>
                    <a:pt x="4451" y="62"/>
                  </a:lnTo>
                  <a:lnTo>
                    <a:pt x="5081" y="187"/>
                  </a:lnTo>
                  <a:lnTo>
                    <a:pt x="5761" y="436"/>
                  </a:lnTo>
                  <a:lnTo>
                    <a:pt x="6483" y="747"/>
                  </a:lnTo>
                  <a:lnTo>
                    <a:pt x="7248" y="1245"/>
                  </a:lnTo>
                  <a:lnTo>
                    <a:pt x="8062" y="1805"/>
                  </a:lnTo>
                  <a:lnTo>
                    <a:pt x="8927" y="2490"/>
                  </a:lnTo>
                  <a:lnTo>
                    <a:pt x="9834" y="3299"/>
                  </a:lnTo>
                  <a:lnTo>
                    <a:pt x="10792" y="4295"/>
                  </a:lnTo>
                  <a:lnTo>
                    <a:pt x="11791" y="5416"/>
                  </a:lnTo>
                  <a:lnTo>
                    <a:pt x="12841" y="6723"/>
                  </a:lnTo>
                  <a:lnTo>
                    <a:pt x="13941" y="8279"/>
                  </a:lnTo>
                  <a:lnTo>
                    <a:pt x="15091" y="9960"/>
                  </a:lnTo>
                  <a:lnTo>
                    <a:pt x="16292" y="11827"/>
                  </a:lnTo>
                  <a:lnTo>
                    <a:pt x="17544" y="13944"/>
                  </a:lnTo>
                  <a:lnTo>
                    <a:pt x="18845" y="16247"/>
                  </a:lnTo>
                  <a:lnTo>
                    <a:pt x="20198" y="18799"/>
                  </a:lnTo>
                  <a:lnTo>
                    <a:pt x="21600" y="21600"/>
                  </a:lnTo>
                </a:path>
              </a:pathLst>
            </a:custGeom>
            <a:noFill/>
            <a:ln w="3175" cap="flat">
              <a:solidFill>
                <a:srgbClr val="FFFFFF"/>
              </a:solidFill>
              <a:prstDash val="solid"/>
              <a:round/>
            </a:ln>
            <a:effectLst/>
          </p:spPr>
          <p:txBody>
            <a:bodyPr wrap="square" lIns="45718" tIns="45718" rIns="45718" bIns="45718" numCol="1" anchor="t">
              <a:noAutofit/>
            </a:bodyPr>
            <a:lstStyle/>
            <a:p>
              <a:pPr>
                <a:defRPr>
                  <a:latin typeface="+mj-lt"/>
                  <a:ea typeface="+mj-ea"/>
                  <a:cs typeface="+mj-cs"/>
                  <a:sym typeface="Candara"/>
                </a:defRPr>
              </a:pPr>
            </a:p>
          </p:txBody>
        </p:sp>
        <p:sp>
          <p:nvSpPr>
            <p:cNvPr id="6" name="Freeform 26"/>
            <p:cNvSpPr/>
            <p:nvPr/>
          </p:nvSpPr>
          <p:spPr>
            <a:xfrm>
              <a:off x="5397823" y="15618"/>
              <a:ext cx="3308003" cy="6515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25" y="20712"/>
                  </a:lnTo>
                  <a:lnTo>
                    <a:pt x="2332" y="18419"/>
                  </a:lnTo>
                  <a:lnTo>
                    <a:pt x="3512" y="16866"/>
                  </a:lnTo>
                  <a:lnTo>
                    <a:pt x="4872" y="15164"/>
                  </a:lnTo>
                  <a:lnTo>
                    <a:pt x="6386" y="13315"/>
                  </a:lnTo>
                  <a:lnTo>
                    <a:pt x="8010" y="11318"/>
                  </a:lnTo>
                  <a:lnTo>
                    <a:pt x="9731" y="9395"/>
                  </a:lnTo>
                  <a:lnTo>
                    <a:pt x="11494" y="7471"/>
                  </a:lnTo>
                  <a:lnTo>
                    <a:pt x="13299" y="5696"/>
                  </a:lnTo>
                  <a:lnTo>
                    <a:pt x="15089" y="3995"/>
                  </a:lnTo>
                  <a:lnTo>
                    <a:pt x="15978" y="3255"/>
                  </a:lnTo>
                  <a:lnTo>
                    <a:pt x="16839" y="2515"/>
                  </a:lnTo>
                  <a:lnTo>
                    <a:pt x="17699" y="1923"/>
                  </a:lnTo>
                  <a:lnTo>
                    <a:pt x="18532" y="1332"/>
                  </a:lnTo>
                  <a:lnTo>
                    <a:pt x="19351" y="888"/>
                  </a:lnTo>
                  <a:lnTo>
                    <a:pt x="20129" y="518"/>
                  </a:lnTo>
                  <a:lnTo>
                    <a:pt x="20878" y="222"/>
                  </a:lnTo>
                  <a:lnTo>
                    <a:pt x="21600" y="0"/>
                  </a:lnTo>
                </a:path>
              </a:pathLst>
            </a:custGeom>
            <a:noFill/>
            <a:ln w="3175" cap="flat">
              <a:solidFill>
                <a:srgbClr val="FFFFFF"/>
              </a:solidFill>
              <a:prstDash val="solid"/>
              <a:round/>
            </a:ln>
            <a:effectLst/>
          </p:spPr>
          <p:txBody>
            <a:bodyPr wrap="square" lIns="45718" tIns="45718" rIns="45718" bIns="45718" numCol="1" anchor="t">
              <a:noAutofit/>
            </a:bodyPr>
            <a:lstStyle/>
            <a:p>
              <a:pPr>
                <a:defRPr>
                  <a:latin typeface="+mj-lt"/>
                  <a:ea typeface="+mj-ea"/>
                  <a:cs typeface="+mj-cs"/>
                  <a:sym typeface="Candara"/>
                </a:defRPr>
              </a:pPr>
            </a:p>
          </p:txBody>
        </p:sp>
        <p:sp>
          <p:nvSpPr>
            <p:cNvPr id="7" name="Freeform 10"/>
            <p:cNvSpPr/>
            <p:nvPr/>
          </p:nvSpPr>
          <p:spPr>
            <a:xfrm>
              <a:off x="0" y="-2"/>
              <a:ext cx="8723378" cy="13298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9" y="9278"/>
                  </a:moveTo>
                  <a:lnTo>
                    <a:pt x="21389" y="9821"/>
                  </a:lnTo>
                  <a:lnTo>
                    <a:pt x="21189" y="10329"/>
                  </a:lnTo>
                  <a:lnTo>
                    <a:pt x="20978" y="10800"/>
                  </a:lnTo>
                  <a:lnTo>
                    <a:pt x="20762" y="11235"/>
                  </a:lnTo>
                  <a:lnTo>
                    <a:pt x="20541" y="11670"/>
                  </a:lnTo>
                  <a:lnTo>
                    <a:pt x="20309" y="12068"/>
                  </a:lnTo>
                  <a:lnTo>
                    <a:pt x="20071" y="12395"/>
                  </a:lnTo>
                  <a:lnTo>
                    <a:pt x="19824" y="12721"/>
                  </a:lnTo>
                  <a:lnTo>
                    <a:pt x="19565" y="13011"/>
                  </a:lnTo>
                  <a:lnTo>
                    <a:pt x="19297" y="13228"/>
                  </a:lnTo>
                  <a:lnTo>
                    <a:pt x="19017" y="13446"/>
                  </a:lnTo>
                  <a:lnTo>
                    <a:pt x="18727" y="13591"/>
                  </a:lnTo>
                  <a:lnTo>
                    <a:pt x="18427" y="13736"/>
                  </a:lnTo>
                  <a:lnTo>
                    <a:pt x="18111" y="13808"/>
                  </a:lnTo>
                  <a:lnTo>
                    <a:pt x="17784" y="13808"/>
                  </a:lnTo>
                  <a:lnTo>
                    <a:pt x="17441" y="13772"/>
                  </a:lnTo>
                  <a:lnTo>
                    <a:pt x="17083" y="13699"/>
                  </a:lnTo>
                  <a:lnTo>
                    <a:pt x="16714" y="13591"/>
                  </a:lnTo>
                  <a:lnTo>
                    <a:pt x="16329" y="13409"/>
                  </a:lnTo>
                  <a:lnTo>
                    <a:pt x="15923" y="13156"/>
                  </a:lnTo>
                  <a:lnTo>
                    <a:pt x="15502" y="12866"/>
                  </a:lnTo>
                  <a:lnTo>
                    <a:pt x="15064" y="12503"/>
                  </a:lnTo>
                  <a:lnTo>
                    <a:pt x="14611" y="12105"/>
                  </a:lnTo>
                  <a:lnTo>
                    <a:pt x="14136" y="11634"/>
                  </a:lnTo>
                  <a:lnTo>
                    <a:pt x="13641" y="11090"/>
                  </a:lnTo>
                  <a:lnTo>
                    <a:pt x="13130" y="10474"/>
                  </a:lnTo>
                  <a:lnTo>
                    <a:pt x="12592" y="9785"/>
                  </a:lnTo>
                  <a:lnTo>
                    <a:pt x="12039" y="9060"/>
                  </a:lnTo>
                  <a:lnTo>
                    <a:pt x="11459" y="8227"/>
                  </a:lnTo>
                  <a:lnTo>
                    <a:pt x="10863" y="7357"/>
                  </a:lnTo>
                  <a:lnTo>
                    <a:pt x="10241" y="6415"/>
                  </a:lnTo>
                  <a:lnTo>
                    <a:pt x="9593" y="5364"/>
                  </a:lnTo>
                  <a:lnTo>
                    <a:pt x="8950" y="4349"/>
                  </a:lnTo>
                  <a:lnTo>
                    <a:pt x="8328" y="3479"/>
                  </a:lnTo>
                  <a:lnTo>
                    <a:pt x="7732" y="2682"/>
                  </a:lnTo>
                  <a:lnTo>
                    <a:pt x="7163" y="2030"/>
                  </a:lnTo>
                  <a:lnTo>
                    <a:pt x="6620" y="1486"/>
                  </a:lnTo>
                  <a:lnTo>
                    <a:pt x="6098" y="1015"/>
                  </a:lnTo>
                  <a:lnTo>
                    <a:pt x="5603" y="652"/>
                  </a:lnTo>
                  <a:lnTo>
                    <a:pt x="5134" y="362"/>
                  </a:lnTo>
                  <a:lnTo>
                    <a:pt x="4681" y="181"/>
                  </a:lnTo>
                  <a:lnTo>
                    <a:pt x="4259" y="36"/>
                  </a:lnTo>
                  <a:lnTo>
                    <a:pt x="3853" y="0"/>
                  </a:lnTo>
                  <a:lnTo>
                    <a:pt x="3473" y="0"/>
                  </a:lnTo>
                  <a:lnTo>
                    <a:pt x="3115" y="72"/>
                  </a:lnTo>
                  <a:lnTo>
                    <a:pt x="2778" y="181"/>
                  </a:lnTo>
                  <a:lnTo>
                    <a:pt x="2461" y="362"/>
                  </a:lnTo>
                  <a:lnTo>
                    <a:pt x="2166" y="544"/>
                  </a:lnTo>
                  <a:lnTo>
                    <a:pt x="1887" y="797"/>
                  </a:lnTo>
                  <a:lnTo>
                    <a:pt x="1634" y="1051"/>
                  </a:lnTo>
                  <a:lnTo>
                    <a:pt x="1397" y="1341"/>
                  </a:lnTo>
                  <a:lnTo>
                    <a:pt x="1186" y="1667"/>
                  </a:lnTo>
                  <a:lnTo>
                    <a:pt x="986" y="1957"/>
                  </a:lnTo>
                  <a:lnTo>
                    <a:pt x="812" y="2283"/>
                  </a:lnTo>
                  <a:lnTo>
                    <a:pt x="654" y="2609"/>
                  </a:lnTo>
                  <a:lnTo>
                    <a:pt x="511" y="2899"/>
                  </a:lnTo>
                  <a:lnTo>
                    <a:pt x="390" y="3189"/>
                  </a:lnTo>
                  <a:lnTo>
                    <a:pt x="127" y="3914"/>
                  </a:lnTo>
                  <a:lnTo>
                    <a:pt x="0" y="4349"/>
                  </a:lnTo>
                  <a:lnTo>
                    <a:pt x="0" y="21600"/>
                  </a:lnTo>
                  <a:lnTo>
                    <a:pt x="21589" y="21600"/>
                  </a:lnTo>
                  <a:lnTo>
                    <a:pt x="21600" y="21491"/>
                  </a:lnTo>
                  <a:lnTo>
                    <a:pt x="21600" y="9242"/>
                  </a:lnTo>
                  <a:lnTo>
                    <a:pt x="21589" y="9278"/>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mj-lt"/>
                  <a:ea typeface="+mj-ea"/>
                  <a:cs typeface="+mj-cs"/>
                  <a:sym typeface="Candara"/>
                </a:defRPr>
              </a:pPr>
            </a:p>
          </p:txBody>
        </p:sp>
      </p:grpSp>
      <p:sp>
        <p:nvSpPr>
          <p:cNvPr id="9" name="正文级别 1…"/>
          <p:cNvSpPr txBox="1"/>
          <p:nvPr>
            <p:ph type="body" idx="1"/>
          </p:nvPr>
        </p:nvSpPr>
        <p:spPr>
          <a:xfrm>
            <a:off x="872067" y="2675464"/>
            <a:ext cx="7408334" cy="345070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10" name="标题文本"/>
          <p:cNvSpPr txBox="1"/>
          <p:nvPr>
            <p:ph type="title"/>
          </p:nvPr>
        </p:nvSpPr>
        <p:spPr>
          <a:xfrm>
            <a:off x="457200" y="338326"/>
            <a:ext cx="8229600" cy="125273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标题文本</a:t>
            </a:r>
          </a:p>
        </p:txBody>
      </p:sp>
      <p:sp>
        <p:nvSpPr>
          <p:cNvPr id="11" name="幻灯片编号"/>
          <p:cNvSpPr txBox="1"/>
          <p:nvPr>
            <p:ph type="sldNum" sz="quarter" idx="2"/>
          </p:nvPr>
        </p:nvSpPr>
        <p:spPr>
          <a:xfrm>
            <a:off x="4453332" y="6317157"/>
            <a:ext cx="237338" cy="231137"/>
          </a:xfrm>
          <a:prstGeom prst="rect">
            <a:avLst/>
          </a:prstGeom>
          <a:ln w="12700">
            <a:miter lim="400000"/>
          </a:ln>
        </p:spPr>
        <p:txBody>
          <a:bodyPr wrap="none" lIns="45718" tIns="45718" rIns="45718" bIns="45718" anchor="ctr">
            <a:spAutoFit/>
          </a:bodyPr>
          <a:lstStyle>
            <a:lvl1pPr algn="ctr">
              <a:defRPr sz="1000">
                <a:solidFill>
                  <a:srgbClr val="073E87"/>
                </a:solidFill>
                <a:latin typeface="+mj-lt"/>
                <a:ea typeface="+mj-ea"/>
                <a:cs typeface="+mj-cs"/>
                <a:sym typeface="Candara"/>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FFFFFF"/>
          </a:solidFill>
          <a:uFillTx/>
          <a:latin typeface="+mj-lt"/>
          <a:ea typeface="+mj-ea"/>
          <a:cs typeface="+mj-cs"/>
          <a:sym typeface="Candara"/>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FFFFFF"/>
          </a:solidFill>
          <a:uFillTx/>
          <a:latin typeface="+mj-lt"/>
          <a:ea typeface="+mj-ea"/>
          <a:cs typeface="+mj-cs"/>
          <a:sym typeface="Candara"/>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FFFFFF"/>
          </a:solidFill>
          <a:uFillTx/>
          <a:latin typeface="+mj-lt"/>
          <a:ea typeface="+mj-ea"/>
          <a:cs typeface="+mj-cs"/>
          <a:sym typeface="Candara"/>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FFFFFF"/>
          </a:solidFill>
          <a:uFillTx/>
          <a:latin typeface="+mj-lt"/>
          <a:ea typeface="+mj-ea"/>
          <a:cs typeface="+mj-cs"/>
          <a:sym typeface="Candara"/>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FFFFFF"/>
          </a:solidFill>
          <a:uFillTx/>
          <a:latin typeface="+mj-lt"/>
          <a:ea typeface="+mj-ea"/>
          <a:cs typeface="+mj-cs"/>
          <a:sym typeface="Candara"/>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FFFFFF"/>
          </a:solidFill>
          <a:uFillTx/>
          <a:latin typeface="+mj-lt"/>
          <a:ea typeface="+mj-ea"/>
          <a:cs typeface="+mj-cs"/>
          <a:sym typeface="Candara"/>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FFFFFF"/>
          </a:solidFill>
          <a:uFillTx/>
          <a:latin typeface="+mj-lt"/>
          <a:ea typeface="+mj-ea"/>
          <a:cs typeface="+mj-cs"/>
          <a:sym typeface="Candara"/>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FFFFFF"/>
          </a:solidFill>
          <a:uFillTx/>
          <a:latin typeface="+mj-lt"/>
          <a:ea typeface="+mj-ea"/>
          <a:cs typeface="+mj-cs"/>
          <a:sym typeface="Candara"/>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FFFFFF"/>
          </a:solidFill>
          <a:uFillTx/>
          <a:latin typeface="+mj-lt"/>
          <a:ea typeface="+mj-ea"/>
          <a:cs typeface="+mj-cs"/>
          <a:sym typeface="Candara"/>
        </a:defRPr>
      </a:lvl9pPr>
    </p:titleStyle>
    <p:bodyStyle>
      <a:lvl1pPr marL="274320" marR="0" indent="-274320" algn="l" defTabSz="914400" rtl="0" latinLnBrk="0">
        <a:lnSpc>
          <a:spcPct val="100000"/>
        </a:lnSpc>
        <a:spcBef>
          <a:spcPts val="500"/>
        </a:spcBef>
        <a:spcAft>
          <a:spcPts val="0"/>
        </a:spcAft>
        <a:buClr>
          <a:schemeClr val="accent1"/>
        </a:buClr>
        <a:buSzPct val="100000"/>
        <a:buFont typeface="Symbol"/>
        <a:buChar char="*"/>
        <a:tabLst/>
        <a:defRPr b="0" baseline="0" cap="none" i="0" spc="0" strike="noStrike" sz="2400" u="none">
          <a:ln>
            <a:noFill/>
          </a:ln>
          <a:solidFill>
            <a:srgbClr val="073E87"/>
          </a:solidFill>
          <a:uFillTx/>
          <a:latin typeface="+mj-lt"/>
          <a:ea typeface="+mj-ea"/>
          <a:cs typeface="+mj-cs"/>
          <a:sym typeface="Candara"/>
        </a:defRPr>
      </a:lvl1pPr>
      <a:lvl2pPr marL="601199" marR="0" indent="-299257" algn="l" defTabSz="914400" rtl="0" latinLnBrk="0">
        <a:lnSpc>
          <a:spcPct val="100000"/>
        </a:lnSpc>
        <a:spcBef>
          <a:spcPts val="500"/>
        </a:spcBef>
        <a:spcAft>
          <a:spcPts val="0"/>
        </a:spcAft>
        <a:buClr>
          <a:schemeClr val="accent1"/>
        </a:buClr>
        <a:buSzPct val="100000"/>
        <a:buFont typeface="Symbol"/>
        <a:buChar char="*"/>
        <a:tabLst/>
        <a:defRPr b="0" baseline="0" cap="none" i="0" spc="0" strike="noStrike" sz="2400" u="none">
          <a:ln>
            <a:noFill/>
          </a:ln>
          <a:solidFill>
            <a:srgbClr val="073E87"/>
          </a:solidFill>
          <a:uFillTx/>
          <a:latin typeface="+mj-lt"/>
          <a:ea typeface="+mj-ea"/>
          <a:cs typeface="+mj-cs"/>
          <a:sym typeface="Candara"/>
        </a:defRPr>
      </a:lvl2pPr>
      <a:lvl3pPr marL="901381" marR="0" indent="-274319" algn="l" defTabSz="914400" rtl="0" latinLnBrk="0">
        <a:lnSpc>
          <a:spcPct val="100000"/>
        </a:lnSpc>
        <a:spcBef>
          <a:spcPts val="500"/>
        </a:spcBef>
        <a:spcAft>
          <a:spcPts val="0"/>
        </a:spcAft>
        <a:buClr>
          <a:schemeClr val="accent1"/>
        </a:buClr>
        <a:buSzPct val="100000"/>
        <a:buFont typeface="Symbol"/>
        <a:buChar char="*"/>
        <a:tabLst/>
        <a:defRPr b="0" baseline="0" cap="none" i="0" spc="0" strike="noStrike" sz="2400" u="none">
          <a:ln>
            <a:noFill/>
          </a:ln>
          <a:solidFill>
            <a:srgbClr val="073E87"/>
          </a:solidFill>
          <a:uFillTx/>
          <a:latin typeface="+mj-lt"/>
          <a:ea typeface="+mj-ea"/>
          <a:cs typeface="+mj-cs"/>
          <a:sym typeface="Candara"/>
        </a:defRPr>
      </a:lvl3pPr>
      <a:lvl4pPr marL="1219200" marR="0" indent="-304800" algn="l" defTabSz="914400" rtl="0" latinLnBrk="0">
        <a:lnSpc>
          <a:spcPct val="100000"/>
        </a:lnSpc>
        <a:spcBef>
          <a:spcPts val="500"/>
        </a:spcBef>
        <a:spcAft>
          <a:spcPts val="0"/>
        </a:spcAft>
        <a:buClr>
          <a:schemeClr val="accent1"/>
        </a:buClr>
        <a:buSzPct val="100000"/>
        <a:buFont typeface="Symbol"/>
        <a:buChar char="*"/>
        <a:tabLst/>
        <a:defRPr b="0" baseline="0" cap="none" i="0" spc="0" strike="noStrike" sz="2400" u="none">
          <a:ln>
            <a:noFill/>
          </a:ln>
          <a:solidFill>
            <a:srgbClr val="073E87"/>
          </a:solidFill>
          <a:uFillTx/>
          <a:latin typeface="+mj-lt"/>
          <a:ea typeface="+mj-ea"/>
          <a:cs typeface="+mj-cs"/>
          <a:sym typeface="Candara"/>
        </a:defRPr>
      </a:lvl4pPr>
      <a:lvl5pPr marL="1577338" marR="0" indent="-342900" algn="l" defTabSz="914400" rtl="0" latinLnBrk="0">
        <a:lnSpc>
          <a:spcPct val="100000"/>
        </a:lnSpc>
        <a:spcBef>
          <a:spcPts val="500"/>
        </a:spcBef>
        <a:spcAft>
          <a:spcPts val="0"/>
        </a:spcAft>
        <a:buClr>
          <a:schemeClr val="accent1"/>
        </a:buClr>
        <a:buSzPct val="100000"/>
        <a:buFont typeface="Symbol"/>
        <a:buChar char="*"/>
        <a:tabLst/>
        <a:defRPr b="0" baseline="0" cap="none" i="0" spc="0" strike="noStrike" sz="2400" u="none">
          <a:ln>
            <a:noFill/>
          </a:ln>
          <a:solidFill>
            <a:srgbClr val="073E87"/>
          </a:solidFill>
          <a:uFillTx/>
          <a:latin typeface="+mj-lt"/>
          <a:ea typeface="+mj-ea"/>
          <a:cs typeface="+mj-cs"/>
          <a:sym typeface="Candara"/>
        </a:defRPr>
      </a:lvl5pPr>
      <a:lvl6pPr marL="1946363" marR="0" indent="-391884" algn="l" defTabSz="914400" rtl="0" latinLnBrk="0">
        <a:lnSpc>
          <a:spcPct val="100000"/>
        </a:lnSpc>
        <a:spcBef>
          <a:spcPts val="500"/>
        </a:spcBef>
        <a:spcAft>
          <a:spcPts val="0"/>
        </a:spcAft>
        <a:buClr>
          <a:schemeClr val="accent1"/>
        </a:buClr>
        <a:buSzPct val="100000"/>
        <a:buFont typeface="Symbol"/>
        <a:buChar char="*"/>
        <a:tabLst/>
        <a:defRPr b="0" baseline="0" cap="none" i="0" spc="0" strike="noStrike" sz="2400" u="none">
          <a:ln>
            <a:noFill/>
          </a:ln>
          <a:solidFill>
            <a:srgbClr val="073E87"/>
          </a:solidFill>
          <a:uFillTx/>
          <a:latin typeface="+mj-lt"/>
          <a:ea typeface="+mj-ea"/>
          <a:cs typeface="+mj-cs"/>
          <a:sym typeface="Candara"/>
        </a:defRPr>
      </a:lvl6pPr>
      <a:lvl7pPr marL="2266405" marR="0" indent="-391884" algn="l" defTabSz="914400" rtl="0" latinLnBrk="0">
        <a:lnSpc>
          <a:spcPct val="100000"/>
        </a:lnSpc>
        <a:spcBef>
          <a:spcPts val="500"/>
        </a:spcBef>
        <a:spcAft>
          <a:spcPts val="0"/>
        </a:spcAft>
        <a:buClr>
          <a:schemeClr val="accent1"/>
        </a:buClr>
        <a:buSzPct val="100000"/>
        <a:buFont typeface="Symbol"/>
        <a:buChar char="*"/>
        <a:tabLst/>
        <a:defRPr b="0" baseline="0" cap="none" i="0" spc="0" strike="noStrike" sz="2400" u="none">
          <a:ln>
            <a:noFill/>
          </a:ln>
          <a:solidFill>
            <a:srgbClr val="073E87"/>
          </a:solidFill>
          <a:uFillTx/>
          <a:latin typeface="+mj-lt"/>
          <a:ea typeface="+mj-ea"/>
          <a:cs typeface="+mj-cs"/>
          <a:sym typeface="Candara"/>
        </a:defRPr>
      </a:lvl7pPr>
      <a:lvl8pPr marL="2586445" marR="0" indent="-391884" algn="l" defTabSz="914400" rtl="0" latinLnBrk="0">
        <a:lnSpc>
          <a:spcPct val="100000"/>
        </a:lnSpc>
        <a:spcBef>
          <a:spcPts val="500"/>
        </a:spcBef>
        <a:spcAft>
          <a:spcPts val="0"/>
        </a:spcAft>
        <a:buClr>
          <a:schemeClr val="accent1"/>
        </a:buClr>
        <a:buSzPct val="100000"/>
        <a:buFont typeface="Symbol"/>
        <a:buChar char="*"/>
        <a:tabLst/>
        <a:defRPr b="0" baseline="0" cap="none" i="0" spc="0" strike="noStrike" sz="2400" u="none">
          <a:ln>
            <a:noFill/>
          </a:ln>
          <a:solidFill>
            <a:srgbClr val="073E87"/>
          </a:solidFill>
          <a:uFillTx/>
          <a:latin typeface="+mj-lt"/>
          <a:ea typeface="+mj-ea"/>
          <a:cs typeface="+mj-cs"/>
          <a:sym typeface="Candara"/>
        </a:defRPr>
      </a:lvl8pPr>
      <a:lvl9pPr marL="2906484" marR="0" indent="-391884" algn="l" defTabSz="914400" rtl="0" latinLnBrk="0">
        <a:lnSpc>
          <a:spcPct val="100000"/>
        </a:lnSpc>
        <a:spcBef>
          <a:spcPts val="500"/>
        </a:spcBef>
        <a:spcAft>
          <a:spcPts val="0"/>
        </a:spcAft>
        <a:buClr>
          <a:schemeClr val="accent1"/>
        </a:buClr>
        <a:buSzPct val="100000"/>
        <a:buFont typeface="Symbol"/>
        <a:buChar char="*"/>
        <a:tabLst/>
        <a:defRPr b="0" baseline="0" cap="none" i="0" spc="0" strike="noStrike" sz="2400" u="none">
          <a:ln>
            <a:noFill/>
          </a:ln>
          <a:solidFill>
            <a:srgbClr val="073E87"/>
          </a:solidFill>
          <a:uFillTx/>
          <a:latin typeface="+mj-lt"/>
          <a:ea typeface="+mj-ea"/>
          <a:cs typeface="+mj-cs"/>
          <a:sym typeface="Candara"/>
        </a:defRPr>
      </a:lvl9pPr>
    </p:bodyStyle>
    <p:otherStyle>
      <a:lvl1pPr marL="0" marR="0" indent="0" algn="ct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Candara"/>
        </a:defRPr>
      </a:lvl1pPr>
      <a:lvl2pPr marL="0" marR="0" indent="0" algn="ct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Candara"/>
        </a:defRPr>
      </a:lvl2pPr>
      <a:lvl3pPr marL="0" marR="0" indent="0" algn="ct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Candara"/>
        </a:defRPr>
      </a:lvl3pPr>
      <a:lvl4pPr marL="0" marR="0" indent="0" algn="ct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Candara"/>
        </a:defRPr>
      </a:lvl4pPr>
      <a:lvl5pPr marL="0" marR="0" indent="0" algn="ct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Candara"/>
        </a:defRPr>
      </a:lvl5pPr>
      <a:lvl6pPr marL="0" marR="0" indent="0" algn="ct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Candara"/>
        </a:defRPr>
      </a:lvl6pPr>
      <a:lvl7pPr marL="0" marR="0" indent="0" algn="ct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Candara"/>
        </a:defRPr>
      </a:lvl7pPr>
      <a:lvl8pPr marL="0" marR="0" indent="0" algn="ct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Candara"/>
        </a:defRPr>
      </a:lvl8pPr>
      <a:lvl9pPr marL="0" marR="0" indent="0" algn="ct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Candara"/>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 Id="rId3" Type="http://schemas.openxmlformats.org/officeDocument/2006/relationships/image" Target="../media/image6.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标题 1"/>
          <p:cNvSpPr txBox="1"/>
          <p:nvPr>
            <p:ph type="ctrTitle"/>
          </p:nvPr>
        </p:nvSpPr>
        <p:spPr>
          <a:xfrm rot="20981376">
            <a:off x="309635" y="445478"/>
            <a:ext cx="7772401" cy="1470029"/>
          </a:xfrm>
          <a:prstGeom prst="rect">
            <a:avLst/>
          </a:prstGeom>
        </p:spPr>
        <p:txBody>
          <a:bodyPr/>
          <a:lstStyle/>
          <a:p>
            <a:pPr/>
            <a:r>
              <a:t>3D仿真钓鱼游戏</a:t>
            </a:r>
          </a:p>
        </p:txBody>
      </p:sp>
      <p:pic>
        <p:nvPicPr>
          <p:cNvPr id="160" name="图片 2" descr="图片 2"/>
          <p:cNvPicPr>
            <a:picLocks noChangeAspect="1"/>
          </p:cNvPicPr>
          <p:nvPr/>
        </p:nvPicPr>
        <p:blipFill>
          <a:blip r:embed="rId2">
            <a:extLst/>
          </a:blip>
          <a:stretch>
            <a:fillRect/>
          </a:stretch>
        </p:blipFill>
        <p:spPr>
          <a:xfrm rot="20934283">
            <a:off x="2544010" y="2397960"/>
            <a:ext cx="5329419" cy="3388815"/>
          </a:xfrm>
          <a:prstGeom prst="rect">
            <a:avLst/>
          </a:prstGeom>
          <a:ln w="12700">
            <a:miter lim="400000"/>
          </a:ln>
        </p:spPr>
      </p:pic>
      <p:sp>
        <p:nvSpPr>
          <p:cNvPr id="161" name="TextBox 2"/>
          <p:cNvSpPr txBox="1"/>
          <p:nvPr/>
        </p:nvSpPr>
        <p:spPr>
          <a:xfrm rot="20964741">
            <a:off x="2777322" y="1987913"/>
            <a:ext cx="3764507" cy="4089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a:latin typeface="+mj-lt"/>
                <a:ea typeface="+mj-ea"/>
                <a:cs typeface="+mj-cs"/>
                <a:sym typeface="Candara"/>
              </a:defRPr>
            </a:lvl1pPr>
          </a:lstStyle>
          <a:p>
            <a:pPr/>
            <a:r>
              <a:t>G09小组  郑鸿棣，徐余浩，陈瑜安</a:t>
            </a:r>
          </a:p>
        </p:txBody>
      </p:sp>
      <p:pic>
        <p:nvPicPr>
          <p:cNvPr id="162" name="WechatIMG4.jpg" descr="WechatIMG4.jpg"/>
          <p:cNvPicPr>
            <a:picLocks noChangeAspect="1"/>
          </p:cNvPicPr>
          <p:nvPr/>
        </p:nvPicPr>
        <p:blipFill>
          <a:blip r:embed="rId3">
            <a:extLst/>
          </a:blip>
          <a:srcRect l="11891" t="8451" r="12004" b="11698"/>
          <a:stretch>
            <a:fillRect/>
          </a:stretch>
        </p:blipFill>
        <p:spPr>
          <a:xfrm rot="20982001">
            <a:off x="1209464" y="1708795"/>
            <a:ext cx="950605" cy="968551"/>
          </a:xfrm>
          <a:custGeom>
            <a:avLst/>
            <a:gdLst/>
            <a:ahLst/>
            <a:cxnLst>
              <a:cxn ang="0">
                <a:pos x="wd2" y="hd2"/>
              </a:cxn>
              <a:cxn ang="5400000">
                <a:pos x="wd2" y="hd2"/>
              </a:cxn>
              <a:cxn ang="10800000">
                <a:pos x="wd2" y="hd2"/>
              </a:cxn>
              <a:cxn ang="16200000">
                <a:pos x="wd2" y="hd2"/>
              </a:cxn>
            </a:cxnLst>
            <a:rect l="0" t="0" r="r" b="b"/>
            <a:pathLst>
              <a:path w="21368" h="21343" fill="norm" stroke="1" extrusionOk="0">
                <a:moveTo>
                  <a:pt x="10598" y="10"/>
                </a:moveTo>
                <a:cubicBezTo>
                  <a:pt x="9079" y="68"/>
                  <a:pt x="7558" y="386"/>
                  <a:pt x="6272" y="955"/>
                </a:cubicBezTo>
                <a:cubicBezTo>
                  <a:pt x="2042" y="2828"/>
                  <a:pt x="9" y="5960"/>
                  <a:pt x="0" y="10627"/>
                </a:cubicBezTo>
                <a:cubicBezTo>
                  <a:pt x="-5" y="13128"/>
                  <a:pt x="115" y="13633"/>
                  <a:pt x="1222" y="15752"/>
                </a:cubicBezTo>
                <a:cubicBezTo>
                  <a:pt x="2623" y="18433"/>
                  <a:pt x="4919" y="20400"/>
                  <a:pt x="7315" y="20964"/>
                </a:cubicBezTo>
                <a:cubicBezTo>
                  <a:pt x="9811" y="21552"/>
                  <a:pt x="12971" y="21447"/>
                  <a:pt x="14988" y="20710"/>
                </a:cubicBezTo>
                <a:cubicBezTo>
                  <a:pt x="16725" y="20075"/>
                  <a:pt x="20179" y="17423"/>
                  <a:pt x="20171" y="16731"/>
                </a:cubicBezTo>
                <a:cubicBezTo>
                  <a:pt x="20169" y="16560"/>
                  <a:pt x="19504" y="15734"/>
                  <a:pt x="18690" y="14903"/>
                </a:cubicBezTo>
                <a:cubicBezTo>
                  <a:pt x="16635" y="12804"/>
                  <a:pt x="14117" y="11760"/>
                  <a:pt x="10482" y="11484"/>
                </a:cubicBezTo>
                <a:cubicBezTo>
                  <a:pt x="7961" y="11292"/>
                  <a:pt x="7406" y="11132"/>
                  <a:pt x="6637" y="10382"/>
                </a:cubicBezTo>
                <a:cubicBezTo>
                  <a:pt x="5407" y="9181"/>
                  <a:pt x="4758" y="7202"/>
                  <a:pt x="5103" y="5712"/>
                </a:cubicBezTo>
                <a:cubicBezTo>
                  <a:pt x="5690" y="3172"/>
                  <a:pt x="9104" y="1267"/>
                  <a:pt x="11401" y="2196"/>
                </a:cubicBezTo>
                <a:cubicBezTo>
                  <a:pt x="12920" y="2811"/>
                  <a:pt x="14559" y="4758"/>
                  <a:pt x="14559" y="5948"/>
                </a:cubicBezTo>
                <a:cubicBezTo>
                  <a:pt x="14559" y="7533"/>
                  <a:pt x="14902" y="8021"/>
                  <a:pt x="16005" y="8021"/>
                </a:cubicBezTo>
                <a:cubicBezTo>
                  <a:pt x="16693" y="8021"/>
                  <a:pt x="17022" y="7852"/>
                  <a:pt x="17022" y="7487"/>
                </a:cubicBezTo>
                <a:cubicBezTo>
                  <a:pt x="17022" y="6209"/>
                  <a:pt x="20168" y="2728"/>
                  <a:pt x="20644" y="3482"/>
                </a:cubicBezTo>
                <a:cubicBezTo>
                  <a:pt x="20733" y="3624"/>
                  <a:pt x="20741" y="4822"/>
                  <a:pt x="20653" y="6141"/>
                </a:cubicBezTo>
                <a:cubicBezTo>
                  <a:pt x="20564" y="7461"/>
                  <a:pt x="20497" y="8770"/>
                  <a:pt x="20510" y="9053"/>
                </a:cubicBezTo>
                <a:cubicBezTo>
                  <a:pt x="20612" y="11298"/>
                  <a:pt x="20529" y="11940"/>
                  <a:pt x="20055" y="12402"/>
                </a:cubicBezTo>
                <a:cubicBezTo>
                  <a:pt x="19278" y="13161"/>
                  <a:pt x="18272" y="12363"/>
                  <a:pt x="18797" y="11405"/>
                </a:cubicBezTo>
                <a:cubicBezTo>
                  <a:pt x="19008" y="11020"/>
                  <a:pt x="19030" y="10538"/>
                  <a:pt x="18851" y="10225"/>
                </a:cubicBezTo>
                <a:cubicBezTo>
                  <a:pt x="18580" y="9753"/>
                  <a:pt x="18499" y="9750"/>
                  <a:pt x="18110" y="10207"/>
                </a:cubicBezTo>
                <a:cubicBezTo>
                  <a:pt x="17396" y="11047"/>
                  <a:pt x="17782" y="12566"/>
                  <a:pt x="18860" y="13154"/>
                </a:cubicBezTo>
                <a:cubicBezTo>
                  <a:pt x="21009" y="14327"/>
                  <a:pt x="21595" y="12451"/>
                  <a:pt x="21295" y="5415"/>
                </a:cubicBezTo>
                <a:lnTo>
                  <a:pt x="21134" y="1602"/>
                </a:lnTo>
                <a:lnTo>
                  <a:pt x="18815" y="1409"/>
                </a:lnTo>
                <a:cubicBezTo>
                  <a:pt x="17538" y="1301"/>
                  <a:pt x="15785" y="951"/>
                  <a:pt x="14916" y="631"/>
                </a:cubicBezTo>
                <a:cubicBezTo>
                  <a:pt x="13637" y="159"/>
                  <a:pt x="12118" y="-48"/>
                  <a:pt x="10598" y="10"/>
                </a:cubicBezTo>
                <a:close/>
              </a:path>
            </a:pathLst>
          </a:cu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内容占位符 2"/>
          <p:cNvSpPr txBox="1"/>
          <p:nvPr>
            <p:ph type="body" idx="1"/>
          </p:nvPr>
        </p:nvSpPr>
        <p:spPr>
          <a:xfrm>
            <a:off x="2206326" y="2299392"/>
            <a:ext cx="7845939" cy="3778963"/>
          </a:xfrm>
          <a:prstGeom prst="rect">
            <a:avLst/>
          </a:prstGeom>
        </p:spPr>
        <p:txBody>
          <a:bodyPr/>
          <a:lstStyle/>
          <a:p>
            <a:pPr lvl="8" marL="0" indent="2563584">
              <a:buSzTx/>
              <a:buNone/>
              <a:defRPr sz="3000"/>
            </a:pPr>
            <a:r>
              <a:t>1.愿景</a:t>
            </a:r>
          </a:p>
          <a:p>
            <a:pPr lvl="8" marL="0" indent="2563584">
              <a:buSzTx/>
              <a:buNone/>
              <a:defRPr sz="3000"/>
            </a:pPr>
            <a:r>
              <a:t>2.功能介绍</a:t>
            </a:r>
          </a:p>
          <a:p>
            <a:pPr lvl="8" marL="0" indent="2563584">
              <a:buSzTx/>
              <a:buNone/>
              <a:defRPr sz="3000"/>
            </a:pPr>
            <a:r>
              <a:t>3.类似竞品分析</a:t>
            </a:r>
          </a:p>
          <a:p>
            <a:pPr lvl="8" marL="0" indent="2563584">
              <a:buSzTx/>
              <a:buNone/>
              <a:defRPr sz="3000"/>
            </a:pPr>
            <a:r>
              <a:t>4.初步项目计划</a:t>
            </a:r>
          </a:p>
          <a:p>
            <a:pPr lvl="8" marL="0" indent="2563584">
              <a:buSzTx/>
              <a:buNone/>
              <a:defRPr sz="3000"/>
            </a:pPr>
            <a:r>
              <a:t>5.成员分工</a:t>
            </a:r>
          </a:p>
          <a:p>
            <a:pPr lvl="8" marL="0" indent="2563584">
              <a:buSzTx/>
              <a:buNone/>
              <a:defRPr sz="3000"/>
            </a:pPr>
            <a:r>
              <a:t>6.参考资料</a:t>
            </a:r>
          </a:p>
        </p:txBody>
      </p:sp>
      <p:pic>
        <p:nvPicPr>
          <p:cNvPr id="165" name="图片 1" descr="图片 1"/>
          <p:cNvPicPr>
            <a:picLocks noChangeAspect="1"/>
          </p:cNvPicPr>
          <p:nvPr/>
        </p:nvPicPr>
        <p:blipFill>
          <a:blip r:embed="rId2">
            <a:extLst/>
          </a:blip>
          <a:stretch>
            <a:fillRect/>
          </a:stretch>
        </p:blipFill>
        <p:spPr>
          <a:xfrm>
            <a:off x="148761" y="4077072"/>
            <a:ext cx="4021943" cy="2666895"/>
          </a:xfrm>
          <a:prstGeom prst="rect">
            <a:avLst/>
          </a:prstGeom>
          <a:ln w="12700">
            <a:miter lim="400000"/>
          </a:ln>
        </p:spPr>
      </p:pic>
      <p:sp>
        <p:nvSpPr>
          <p:cNvPr id="166" name="矩形 3"/>
          <p:cNvSpPr txBox="1"/>
          <p:nvPr/>
        </p:nvSpPr>
        <p:spPr>
          <a:xfrm>
            <a:off x="-1548682" y="752060"/>
            <a:ext cx="7416828" cy="10439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6" indent="2743200">
              <a:defRPr b="1" sz="5400">
                <a:solidFill>
                  <a:srgbClr val="FF0000"/>
                </a:solidFill>
                <a:latin typeface="+mj-lt"/>
                <a:ea typeface="+mj-ea"/>
                <a:cs typeface="+mj-cs"/>
                <a:sym typeface="Candara"/>
              </a:defRPr>
            </a:pPr>
            <a:r>
              <a:t>目录</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内容占位符 2"/>
          <p:cNvSpPr txBox="1"/>
          <p:nvPr>
            <p:ph type="body" idx="1"/>
          </p:nvPr>
        </p:nvSpPr>
        <p:spPr>
          <a:xfrm>
            <a:off x="327371" y="1754484"/>
            <a:ext cx="5451875" cy="4998342"/>
          </a:xfrm>
          <a:prstGeom prst="rect">
            <a:avLst/>
          </a:prstGeom>
        </p:spPr>
        <p:txBody>
          <a:bodyPr/>
          <a:lstStyle/>
          <a:p>
            <a:pPr marL="0" indent="0" defTabSz="799184">
              <a:lnSpc>
                <a:spcPct val="80000"/>
              </a:lnSpc>
              <a:spcBef>
                <a:spcPts val="300"/>
              </a:spcBef>
              <a:buSzTx/>
              <a:buNone/>
              <a:defRPr sz="1000"/>
            </a:pPr>
            <a:r>
              <a:t>         </a:t>
            </a:r>
            <a:r>
              <a:rPr sz="2300"/>
              <a:t>钓鱼，作为一种悠闲自得的运动项目，在现在快节奏的生活下，便变成了难以实现的奢望。</a:t>
            </a:r>
          </a:p>
          <a:p>
            <a:pPr marL="0" indent="0" defTabSz="799184">
              <a:lnSpc>
                <a:spcPct val="80000"/>
              </a:lnSpc>
              <a:spcBef>
                <a:spcPts val="300"/>
              </a:spcBef>
              <a:buSzTx/>
              <a:buNone/>
              <a:defRPr sz="2300"/>
            </a:pPr>
            <a:r>
              <a:t>    因此，我们希望为那些</a:t>
            </a:r>
            <a:r>
              <a:rPr>
                <a:solidFill>
                  <a:srgbClr val="FF1C0A"/>
                </a:solidFill>
              </a:rPr>
              <a:t>想体验一下钓鱼或者偶尔钓一下鱼的人</a:t>
            </a:r>
            <a:r>
              <a:t>，提供一款</a:t>
            </a:r>
            <a:r>
              <a:rPr>
                <a:solidFill>
                  <a:srgbClr val="FF0000"/>
                </a:solidFill>
              </a:rPr>
              <a:t>3D仿真钓鱼游戏</a:t>
            </a:r>
            <a:r>
              <a:t>，让他们在移动设备上体验钓鱼的乐趣。</a:t>
            </a:r>
            <a:endParaRPr sz="1000"/>
          </a:p>
          <a:p>
            <a:pPr marL="0" indent="0" defTabSz="799184">
              <a:lnSpc>
                <a:spcPct val="80000"/>
              </a:lnSpc>
              <a:spcBef>
                <a:spcPts val="300"/>
              </a:spcBef>
              <a:buSzTx/>
              <a:buNone/>
              <a:defRPr sz="1000"/>
            </a:pPr>
            <a:r>
              <a:t> </a:t>
            </a:r>
            <a:r>
              <a:rPr sz="2300"/>
              <a:t>   对钓鱼感兴趣的人就是我们的潜在用户。对于用户来说，如何在节省时间的情况还能尽可能享受到钓鱼的乐趣是他们所一致希望的。</a:t>
            </a:r>
          </a:p>
          <a:p>
            <a:pPr marL="0" indent="0" defTabSz="799184">
              <a:lnSpc>
                <a:spcPct val="80000"/>
              </a:lnSpc>
              <a:spcBef>
                <a:spcPts val="300"/>
              </a:spcBef>
              <a:buSzTx/>
              <a:buNone/>
              <a:defRPr sz="2300"/>
            </a:pPr>
            <a:r>
              <a:t>    所以，本软件面向那些工作繁忙，难以抽出时间去钓鱼人们，希望他们能在这个APP中重拾钓鱼的乐趣</a:t>
            </a:r>
            <a:r>
              <a:rPr sz="1000"/>
              <a:t>。</a:t>
            </a:r>
          </a:p>
        </p:txBody>
      </p:sp>
      <p:pic>
        <p:nvPicPr>
          <p:cNvPr id="169" name="图片 1" descr="图片 1"/>
          <p:cNvPicPr>
            <a:picLocks noChangeAspect="1"/>
          </p:cNvPicPr>
          <p:nvPr/>
        </p:nvPicPr>
        <p:blipFill>
          <a:blip r:embed="rId2">
            <a:extLst/>
          </a:blip>
          <a:stretch>
            <a:fillRect/>
          </a:stretch>
        </p:blipFill>
        <p:spPr>
          <a:xfrm>
            <a:off x="6007899" y="4365104"/>
            <a:ext cx="2990339" cy="1974091"/>
          </a:xfrm>
          <a:prstGeom prst="rect">
            <a:avLst/>
          </a:prstGeom>
          <a:ln w="12700">
            <a:miter lim="400000"/>
          </a:ln>
        </p:spPr>
      </p:pic>
      <p:sp>
        <p:nvSpPr>
          <p:cNvPr id="170" name="矩形 4"/>
          <p:cNvSpPr txBox="1"/>
          <p:nvPr/>
        </p:nvSpPr>
        <p:spPr>
          <a:xfrm>
            <a:off x="6956004" y="205865"/>
            <a:ext cx="4320482" cy="9423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b="1" sz="4800">
                <a:solidFill>
                  <a:srgbClr val="FF0000"/>
                </a:solidFill>
                <a:latin typeface="+mj-lt"/>
                <a:ea typeface="+mj-ea"/>
                <a:cs typeface="+mj-cs"/>
                <a:sym typeface="Candara"/>
              </a:defRPr>
            </a:lvl1pPr>
          </a:lstStyle>
          <a:p>
            <a:pPr/>
            <a:r>
              <a:t>愿景</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内容占位符 2"/>
          <p:cNvSpPr txBox="1"/>
          <p:nvPr>
            <p:ph type="body" idx="1"/>
          </p:nvPr>
        </p:nvSpPr>
        <p:spPr>
          <a:xfrm>
            <a:off x="568038" y="1734939"/>
            <a:ext cx="8191032" cy="4948042"/>
          </a:xfrm>
          <a:prstGeom prst="rect">
            <a:avLst/>
          </a:prstGeom>
        </p:spPr>
        <p:txBody>
          <a:bodyPr/>
          <a:lstStyle/>
          <a:p>
            <a:pPr marL="0" indent="0" defTabSz="777240">
              <a:spcBef>
                <a:spcPts val="300"/>
              </a:spcBef>
              <a:buSzTx/>
              <a:buNone/>
              <a:defRPr sz="2300"/>
            </a:pPr>
            <a:r>
              <a:t>根据不同用户的需求与建议，我们设定了如下功能：</a:t>
            </a:r>
            <a:endParaRPr sz="1700"/>
          </a:p>
          <a:p>
            <a:pPr marL="233172" indent="-233172" defTabSz="777240">
              <a:spcBef>
                <a:spcPts val="300"/>
              </a:spcBef>
              <a:defRPr sz="2300"/>
            </a:pPr>
            <a:r>
              <a:t>本游戏为</a:t>
            </a:r>
            <a:r>
              <a:rPr b="1">
                <a:solidFill>
                  <a:srgbClr val="FF0000"/>
                </a:solidFill>
              </a:rPr>
              <a:t>3D模拟类手机游戏，以第一人称视角呈现</a:t>
            </a:r>
            <a:endParaRPr b="1">
              <a:solidFill>
                <a:srgbClr val="FF0000"/>
              </a:solidFill>
            </a:endParaRPr>
          </a:p>
          <a:p>
            <a:pPr marL="233172" indent="-233172" defTabSz="777240">
              <a:spcBef>
                <a:spcPts val="300"/>
              </a:spcBef>
              <a:defRPr sz="2300"/>
            </a:pPr>
            <a:r>
              <a:t>钓鱼方式分为传统钓、悬坠钓、竞技钓、台钓等</a:t>
            </a:r>
          </a:p>
          <a:p>
            <a:pPr marL="233172" indent="-233172" defTabSz="777240">
              <a:spcBef>
                <a:spcPts val="300"/>
              </a:spcBef>
              <a:defRPr sz="2300"/>
            </a:pPr>
            <a:r>
              <a:t>本软件能实现包括钓鱼地点（池塘、水库、海洋等），钓鱼用品（鱼钩、鱼线、鱼竿等），鱼饵（蚯蚓、苍蝇、蛆等）的选择</a:t>
            </a:r>
          </a:p>
          <a:p>
            <a:pPr marL="233172" indent="-233172" defTabSz="777240">
              <a:spcBef>
                <a:spcPts val="300"/>
              </a:spcBef>
              <a:defRPr sz="2300"/>
            </a:pPr>
            <a:r>
              <a:t>不同的钓鱼地点会有不同的鱼种出没</a:t>
            </a:r>
            <a:endParaRPr sz="1700"/>
          </a:p>
          <a:p>
            <a:pPr marL="233172" indent="-233172" defTabSz="777240">
              <a:spcBef>
                <a:spcPts val="300"/>
              </a:spcBef>
              <a:defRPr sz="2300"/>
            </a:pPr>
            <a:r>
              <a:t>不同的鱼上钩以及逃脱的能力也不同</a:t>
            </a:r>
          </a:p>
          <a:p>
            <a:pPr marL="233172" indent="-233172" defTabSz="777240">
              <a:spcBef>
                <a:spcPts val="300"/>
              </a:spcBef>
              <a:defRPr sz="2300"/>
            </a:pPr>
            <a:r>
              <a:t>我们会在鱼成功上钩之后设定逃脱的可能性，并且通过用户的操作，来增加/降低鱼逃脱的几率，让用户体会到钓鱼的紧张与刺激，增加游戏的真实性</a:t>
            </a:r>
          </a:p>
        </p:txBody>
      </p:sp>
      <p:sp>
        <p:nvSpPr>
          <p:cNvPr id="173" name="矩形 1"/>
          <p:cNvSpPr txBox="1"/>
          <p:nvPr/>
        </p:nvSpPr>
        <p:spPr>
          <a:xfrm>
            <a:off x="4335140" y="345353"/>
            <a:ext cx="3761737" cy="9423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sz="4800">
                <a:solidFill>
                  <a:srgbClr val="FF0000"/>
                </a:solidFill>
                <a:latin typeface="+mj-lt"/>
                <a:ea typeface="+mj-ea"/>
                <a:cs typeface="+mj-cs"/>
                <a:sym typeface="Candara"/>
              </a:defRPr>
            </a:lvl1pPr>
          </a:lstStyle>
          <a:p>
            <a:pPr/>
            <a:r>
              <a:t>软件功能实现</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类似竞品分析"/>
          <p:cNvSpPr txBox="1"/>
          <p:nvPr>
            <p:ph type="title"/>
          </p:nvPr>
        </p:nvSpPr>
        <p:spPr>
          <a:xfrm>
            <a:off x="4762500" y="338325"/>
            <a:ext cx="8229600" cy="1252732"/>
          </a:xfrm>
          <a:prstGeom prst="rect">
            <a:avLst/>
          </a:prstGeom>
        </p:spPr>
        <p:txBody>
          <a:bodyPr anchor="t"/>
          <a:lstStyle>
            <a:lvl1pPr algn="l">
              <a:defRPr b="1" sz="4800">
                <a:solidFill>
                  <a:srgbClr val="FF0000"/>
                </a:solidFill>
              </a:defRPr>
            </a:lvl1pPr>
          </a:lstStyle>
          <a:p>
            <a:pPr/>
            <a:r>
              <a:t>类似竞品分析</a:t>
            </a:r>
          </a:p>
        </p:txBody>
      </p:sp>
      <p:pic>
        <p:nvPicPr>
          <p:cNvPr id="176" name="WechatIMG7.jpeg" descr="WechatIMG7.jpeg"/>
          <p:cNvPicPr>
            <a:picLocks noChangeAspect="1"/>
          </p:cNvPicPr>
          <p:nvPr/>
        </p:nvPicPr>
        <p:blipFill>
          <a:blip r:embed="rId2">
            <a:extLst/>
          </a:blip>
          <a:stretch>
            <a:fillRect/>
          </a:stretch>
        </p:blipFill>
        <p:spPr>
          <a:xfrm>
            <a:off x="2912661" y="1837694"/>
            <a:ext cx="2499473" cy="4445727"/>
          </a:xfrm>
          <a:prstGeom prst="rect">
            <a:avLst/>
          </a:prstGeom>
          <a:ln w="12700">
            <a:miter lim="400000"/>
          </a:ln>
        </p:spPr>
      </p:pic>
      <p:pic>
        <p:nvPicPr>
          <p:cNvPr id="177" name="WechatIMG8.jpeg" descr="WechatIMG8.jpeg"/>
          <p:cNvPicPr>
            <a:picLocks noChangeAspect="1"/>
          </p:cNvPicPr>
          <p:nvPr/>
        </p:nvPicPr>
        <p:blipFill>
          <a:blip r:embed="rId3">
            <a:extLst/>
          </a:blip>
          <a:stretch>
            <a:fillRect/>
          </a:stretch>
        </p:blipFill>
        <p:spPr>
          <a:xfrm>
            <a:off x="211581" y="1837694"/>
            <a:ext cx="2499472" cy="4445727"/>
          </a:xfrm>
          <a:prstGeom prst="rect">
            <a:avLst/>
          </a:prstGeom>
          <a:ln w="12700">
            <a:miter lim="400000"/>
          </a:ln>
        </p:spPr>
      </p:pic>
      <p:sp>
        <p:nvSpPr>
          <p:cNvPr id="178" name="一款名为：钓鱼看漂…"/>
          <p:cNvSpPr txBox="1"/>
          <p:nvPr/>
        </p:nvSpPr>
        <p:spPr>
          <a:xfrm>
            <a:off x="5524844" y="1717408"/>
            <a:ext cx="3551083" cy="433069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normAutofit fontScale="100000" lnSpcReduction="0"/>
          </a:bodyPr>
          <a:lstStyle/>
          <a:p>
            <a:pPr defTabSz="868680">
              <a:lnSpc>
                <a:spcPct val="80000"/>
              </a:lnSpc>
              <a:spcBef>
                <a:spcPts val="400"/>
              </a:spcBef>
              <a:defRPr sz="2600">
                <a:solidFill>
                  <a:srgbClr val="073E87"/>
                </a:solidFill>
                <a:latin typeface="+mj-lt"/>
                <a:ea typeface="+mj-ea"/>
                <a:cs typeface="+mj-cs"/>
                <a:sym typeface="Candara"/>
              </a:defRPr>
            </a:pPr>
            <a:r>
              <a:t>一款名为：钓鱼看漂</a:t>
            </a:r>
          </a:p>
          <a:p>
            <a:pPr defTabSz="868680">
              <a:lnSpc>
                <a:spcPct val="80000"/>
              </a:lnSpc>
              <a:spcBef>
                <a:spcPts val="400"/>
              </a:spcBef>
              <a:defRPr sz="2600">
                <a:solidFill>
                  <a:srgbClr val="073E87"/>
                </a:solidFill>
                <a:latin typeface="+mj-lt"/>
                <a:ea typeface="+mj-ea"/>
                <a:cs typeface="+mj-cs"/>
                <a:sym typeface="Candara"/>
              </a:defRPr>
            </a:pPr>
            <a:r>
              <a:t>游戏以</a:t>
            </a:r>
            <a:r>
              <a:rPr>
                <a:solidFill>
                  <a:srgbClr val="FF1914"/>
                </a:solidFill>
              </a:rPr>
              <a:t>2D方式实现</a:t>
            </a:r>
            <a:r>
              <a:t>仿真</a:t>
            </a:r>
          </a:p>
          <a:p>
            <a:pPr defTabSz="868680">
              <a:lnSpc>
                <a:spcPct val="80000"/>
              </a:lnSpc>
              <a:spcBef>
                <a:spcPts val="400"/>
              </a:spcBef>
              <a:defRPr sz="2600">
                <a:solidFill>
                  <a:srgbClr val="073E87"/>
                </a:solidFill>
                <a:latin typeface="+mj-lt"/>
                <a:ea typeface="+mj-ea"/>
                <a:cs typeface="+mj-cs"/>
                <a:sym typeface="Candara"/>
              </a:defRPr>
            </a:pPr>
            <a:r>
              <a:t>钓鱼，来满足钓鱼爱好</a:t>
            </a:r>
          </a:p>
          <a:p>
            <a:pPr defTabSz="868680">
              <a:lnSpc>
                <a:spcPct val="80000"/>
              </a:lnSpc>
              <a:spcBef>
                <a:spcPts val="400"/>
              </a:spcBef>
              <a:defRPr sz="2600">
                <a:solidFill>
                  <a:srgbClr val="073E87"/>
                </a:solidFill>
                <a:latin typeface="+mj-lt"/>
                <a:ea typeface="+mj-ea"/>
                <a:cs typeface="+mj-cs"/>
                <a:sym typeface="Candara"/>
              </a:defRPr>
            </a:pPr>
            <a:r>
              <a:t>者的台钓体验。</a:t>
            </a:r>
          </a:p>
          <a:p>
            <a:pPr defTabSz="868680">
              <a:lnSpc>
                <a:spcPct val="80000"/>
              </a:lnSpc>
              <a:spcBef>
                <a:spcPts val="400"/>
              </a:spcBef>
              <a:defRPr sz="2600">
                <a:solidFill>
                  <a:srgbClr val="073E87"/>
                </a:solidFill>
                <a:latin typeface="+mj-lt"/>
                <a:ea typeface="+mj-ea"/>
                <a:cs typeface="+mj-cs"/>
                <a:sym typeface="Candara"/>
              </a:defRPr>
            </a:pPr>
          </a:p>
          <a:p>
            <a:pPr defTabSz="868680">
              <a:lnSpc>
                <a:spcPct val="80000"/>
              </a:lnSpc>
              <a:spcBef>
                <a:spcPts val="400"/>
              </a:spcBef>
              <a:defRPr sz="2600">
                <a:solidFill>
                  <a:srgbClr val="073E87"/>
                </a:solidFill>
                <a:latin typeface="+mj-lt"/>
                <a:ea typeface="+mj-ea"/>
                <a:cs typeface="+mj-cs"/>
                <a:sym typeface="Candara"/>
              </a:defRPr>
            </a:pPr>
            <a:r>
              <a:t>目前未发现3D仿真钓鱼</a:t>
            </a:r>
          </a:p>
          <a:p>
            <a:pPr defTabSz="868680">
              <a:lnSpc>
                <a:spcPct val="80000"/>
              </a:lnSpc>
              <a:spcBef>
                <a:spcPts val="400"/>
              </a:spcBef>
              <a:defRPr sz="2600">
                <a:solidFill>
                  <a:srgbClr val="073E87"/>
                </a:solidFill>
                <a:latin typeface="+mj-lt"/>
                <a:ea typeface="+mj-ea"/>
                <a:cs typeface="+mj-cs"/>
                <a:sym typeface="Candara"/>
              </a:defRPr>
            </a:pPr>
            <a:r>
              <a:t>游戏，因此我们准备</a:t>
            </a:r>
            <a:r>
              <a:rPr>
                <a:solidFill>
                  <a:srgbClr val="FF1308"/>
                </a:solidFill>
              </a:rPr>
              <a:t>打</a:t>
            </a:r>
            <a:endParaRPr>
              <a:solidFill>
                <a:srgbClr val="FF1308"/>
              </a:solidFill>
            </a:endParaRPr>
          </a:p>
          <a:p>
            <a:pPr defTabSz="868680">
              <a:lnSpc>
                <a:spcPct val="80000"/>
              </a:lnSpc>
              <a:spcBef>
                <a:spcPts val="400"/>
              </a:spcBef>
              <a:defRPr sz="2600">
                <a:solidFill>
                  <a:srgbClr val="FF1308"/>
                </a:solidFill>
                <a:latin typeface="+mj-lt"/>
                <a:ea typeface="+mj-ea"/>
                <a:cs typeface="+mj-cs"/>
                <a:sym typeface="Candara"/>
              </a:defRPr>
            </a:pPr>
            <a:r>
              <a:t>造一款3D游戏</a:t>
            </a:r>
            <a:r>
              <a:rPr>
                <a:solidFill>
                  <a:srgbClr val="073E87"/>
                </a:solidFill>
              </a:rPr>
              <a:t>，为钓鱼</a:t>
            </a:r>
            <a:endParaRPr>
              <a:solidFill>
                <a:srgbClr val="073E87"/>
              </a:solidFill>
            </a:endParaRPr>
          </a:p>
          <a:p>
            <a:pPr defTabSz="868680">
              <a:lnSpc>
                <a:spcPct val="80000"/>
              </a:lnSpc>
              <a:spcBef>
                <a:spcPts val="400"/>
              </a:spcBef>
              <a:defRPr sz="2600">
                <a:solidFill>
                  <a:srgbClr val="073E87"/>
                </a:solidFill>
                <a:latin typeface="+mj-lt"/>
                <a:ea typeface="+mj-ea"/>
                <a:cs typeface="+mj-cs"/>
                <a:sym typeface="Candara"/>
              </a:defRPr>
            </a:pPr>
            <a:r>
              <a:t>爱好者创建更加真实的</a:t>
            </a:r>
          </a:p>
          <a:p>
            <a:pPr defTabSz="868680">
              <a:lnSpc>
                <a:spcPct val="80000"/>
              </a:lnSpc>
              <a:spcBef>
                <a:spcPts val="400"/>
              </a:spcBef>
              <a:defRPr sz="2600">
                <a:solidFill>
                  <a:srgbClr val="073E87"/>
                </a:solidFill>
                <a:latin typeface="+mj-lt"/>
                <a:ea typeface="+mj-ea"/>
                <a:cs typeface="+mj-cs"/>
                <a:sym typeface="Candara"/>
              </a:defRPr>
            </a:pPr>
            <a:r>
              <a:t>钓鱼环境。</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内容占位符 1"/>
          <p:cNvSpPr txBox="1"/>
          <p:nvPr>
            <p:ph type="body" idx="1"/>
          </p:nvPr>
        </p:nvSpPr>
        <p:spPr>
          <a:xfrm>
            <a:off x="755575" y="2568972"/>
            <a:ext cx="7992889" cy="4032449"/>
          </a:xfrm>
          <a:prstGeom prst="rect">
            <a:avLst/>
          </a:prstGeom>
        </p:spPr>
        <p:txBody>
          <a:bodyPr/>
          <a:lstStyle/>
          <a:p>
            <a:pPr>
              <a:defRPr sz="2800"/>
            </a:pPr>
            <a:r>
              <a:t>此游戏采用</a:t>
            </a:r>
            <a:r>
              <a:rPr b="1">
                <a:solidFill>
                  <a:srgbClr val="FF0000"/>
                </a:solidFill>
              </a:rPr>
              <a:t>unity3D</a:t>
            </a:r>
            <a:r>
              <a:t>游戏引擎制作，并</a:t>
            </a:r>
            <a:r>
              <a:rPr b="1">
                <a:solidFill>
                  <a:srgbClr val="FF0000"/>
                </a:solidFill>
              </a:rPr>
              <a:t>发布于Android平台&amp;</a:t>
            </a:r>
            <a:r>
              <a:rPr b="1">
                <a:solidFill>
                  <a:srgbClr val="FF0000"/>
                </a:solidFill>
              </a:rPr>
              <a:t>IOS平台</a:t>
            </a:r>
          </a:p>
          <a:p>
            <a:pPr>
              <a:defRPr sz="2800"/>
            </a:pPr>
            <a:r>
              <a:t>在3月24日前熟悉unity3D引擎</a:t>
            </a:r>
          </a:p>
          <a:p>
            <a:pPr>
              <a:defRPr sz="2800"/>
            </a:pPr>
            <a:r>
              <a:t>构想出游戏的背景，操作要求，技术要求等。</a:t>
            </a:r>
          </a:p>
          <a:p>
            <a:pPr>
              <a:defRPr sz="2800"/>
            </a:pPr>
            <a:r>
              <a:t>完成游戏内3D模型的创建/寻找</a:t>
            </a:r>
          </a:p>
          <a:p>
            <a:pPr>
              <a:defRPr sz="2800"/>
            </a:pPr>
            <a:r>
              <a:t>通过对比多个竞品，查找自身的不足</a:t>
            </a:r>
          </a:p>
        </p:txBody>
      </p:sp>
      <p:sp>
        <p:nvSpPr>
          <p:cNvPr id="181" name="标题 2"/>
          <p:cNvSpPr txBox="1"/>
          <p:nvPr>
            <p:ph type="title"/>
          </p:nvPr>
        </p:nvSpPr>
        <p:spPr>
          <a:xfrm>
            <a:off x="865819" y="358056"/>
            <a:ext cx="8229601" cy="1252728"/>
          </a:xfrm>
          <a:prstGeom prst="rect">
            <a:avLst/>
          </a:prstGeom>
        </p:spPr>
        <p:txBody>
          <a:bodyPr/>
          <a:lstStyle>
            <a:lvl1pPr>
              <a:defRPr b="1" sz="4800">
                <a:solidFill>
                  <a:srgbClr val="FF0000"/>
                </a:solidFill>
              </a:defRPr>
            </a:lvl1pPr>
          </a:lstStyle>
          <a:p>
            <a:pPr/>
            <a:r>
              <a:t>           初步项目计划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内容占位符 2"/>
          <p:cNvSpPr txBox="1"/>
          <p:nvPr>
            <p:ph type="body" idx="1"/>
          </p:nvPr>
        </p:nvSpPr>
        <p:spPr>
          <a:xfrm>
            <a:off x="480184" y="2302518"/>
            <a:ext cx="8429844" cy="3777774"/>
          </a:xfrm>
          <a:prstGeom prst="rect">
            <a:avLst/>
          </a:prstGeom>
        </p:spPr>
        <p:txBody>
          <a:bodyPr/>
          <a:lstStyle/>
          <a:p>
            <a:pPr marL="0" indent="274320">
              <a:buSzTx/>
              <a:buNone/>
              <a:defRPr sz="2800"/>
            </a:pPr>
            <a:r>
              <a:t>根据每个组员的能力，进行分工：</a:t>
            </a:r>
          </a:p>
          <a:p>
            <a:pPr marL="0" indent="274320">
              <a:buSzTx/>
              <a:buNone/>
              <a:defRPr sz="2800"/>
            </a:pPr>
          </a:p>
          <a:p>
            <a:pPr marL="0" indent="274320" algn="ctr">
              <a:buSzTx/>
              <a:buNone/>
              <a:defRPr sz="2800"/>
            </a:pPr>
            <a:r>
              <a:t>三人集体讨论软件主题</a:t>
            </a:r>
          </a:p>
          <a:p>
            <a:pPr lvl="1" marL="0" indent="457200" algn="ctr">
              <a:buSzTx/>
              <a:buNone/>
              <a:defRPr sz="2800"/>
            </a:pPr>
            <a:r>
              <a:t>徐余浩任项目经理以及3D模型制作（完成）</a:t>
            </a:r>
          </a:p>
          <a:p>
            <a:pPr lvl="1" marL="0" indent="457200" algn="ctr">
              <a:buSzTx/>
              <a:buNone/>
              <a:defRPr sz="2800"/>
            </a:pPr>
            <a:r>
              <a:t>郑鸿棣任技术组长以及ppt修改（完成）</a:t>
            </a:r>
          </a:p>
          <a:p>
            <a:pPr marL="0" indent="274320" algn="ctr">
              <a:buSzTx/>
              <a:buNone/>
              <a:defRPr sz="2800"/>
            </a:pPr>
            <a:r>
              <a:t>陈瑜安负责寻找资料以及ppt制作（完成）</a:t>
            </a:r>
          </a:p>
        </p:txBody>
      </p:sp>
      <p:sp>
        <p:nvSpPr>
          <p:cNvPr id="184" name="矩形 1"/>
          <p:cNvSpPr txBox="1"/>
          <p:nvPr/>
        </p:nvSpPr>
        <p:spPr>
          <a:xfrm>
            <a:off x="6156176" y="260646"/>
            <a:ext cx="2542537" cy="9423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sz="4800">
                <a:solidFill>
                  <a:srgbClr val="FF0000"/>
                </a:solidFill>
                <a:latin typeface="+mj-lt"/>
                <a:ea typeface="+mj-ea"/>
                <a:cs typeface="+mj-cs"/>
                <a:sym typeface="Candara"/>
              </a:defRPr>
            </a:lvl1pPr>
          </a:lstStyle>
          <a:p>
            <a:pPr/>
            <a:r>
              <a:t>成员分工</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内容占位符 1"/>
          <p:cNvSpPr txBox="1"/>
          <p:nvPr>
            <p:ph type="body" idx="1"/>
          </p:nvPr>
        </p:nvSpPr>
        <p:spPr>
          <a:xfrm>
            <a:off x="138491" y="2059316"/>
            <a:ext cx="8867018" cy="4066847"/>
          </a:xfrm>
          <a:prstGeom prst="rect">
            <a:avLst/>
          </a:prstGeom>
        </p:spPr>
        <p:txBody>
          <a:bodyPr/>
          <a:lstStyle/>
          <a:p>
            <a:pPr>
              <a:defRPr sz="2800"/>
            </a:pPr>
          </a:p>
          <a:p>
            <a:pPr>
              <a:defRPr sz="2200"/>
            </a:pPr>
            <a:r>
              <a:t>1</a:t>
            </a:r>
            <a:r>
              <a:rPr sz="2800"/>
              <a:t>   </a:t>
            </a:r>
            <a:r>
              <a:t>百度百科.钓鱼.https://baike.baidu.com/item/钓鱼/9000059</a:t>
            </a:r>
          </a:p>
          <a:p>
            <a:pPr>
              <a:defRPr sz="2200"/>
            </a:pPr>
            <a:r>
              <a:t>2    不详.钓鱼技巧图解.天津:科技翻译出版公司,2005</a:t>
            </a:r>
          </a:p>
          <a:p>
            <a:pPr>
              <a:defRPr sz="2200"/>
            </a:pPr>
            <a:r>
              <a:t>3    刘国柱.Unity3D/2D 游戏开发从0到1.北京：电子工艺出版社，2018</a:t>
            </a:r>
          </a:p>
          <a:p>
            <a:pPr>
              <a:defRPr sz="2200"/>
            </a:pPr>
            <a:r>
              <a:t>4    陈洪，任科，李华杰.游戏专业概论.北京：中国清华大学出版社，2010</a:t>
            </a:r>
          </a:p>
          <a:p>
            <a:pPr>
              <a:defRPr sz="2200"/>
            </a:pPr>
            <a:r>
              <a:t>5    张海藩，牟永敏.软件工程导论.北京：清华大学出版社，2013</a:t>
            </a:r>
          </a:p>
        </p:txBody>
      </p:sp>
      <p:sp>
        <p:nvSpPr>
          <p:cNvPr id="187" name="标题 2"/>
          <p:cNvSpPr txBox="1"/>
          <p:nvPr>
            <p:ph type="title"/>
          </p:nvPr>
        </p:nvSpPr>
        <p:spPr>
          <a:xfrm>
            <a:off x="5342259" y="273347"/>
            <a:ext cx="4690867" cy="1146457"/>
          </a:xfrm>
          <a:prstGeom prst="rect">
            <a:avLst/>
          </a:prstGeom>
        </p:spPr>
        <p:txBody>
          <a:bodyPr/>
          <a:lstStyle>
            <a:lvl1pPr algn="l">
              <a:defRPr b="1" sz="4800">
                <a:solidFill>
                  <a:srgbClr val="FF0000"/>
                </a:solidFill>
              </a:defRPr>
            </a:lvl1pPr>
          </a:lstStyle>
          <a:p>
            <a:pPr/>
            <a:r>
              <a:t>参考资料</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感谢观看！"/>
          <p:cNvSpPr txBox="1"/>
          <p:nvPr>
            <p:ph type="title"/>
          </p:nvPr>
        </p:nvSpPr>
        <p:spPr>
          <a:xfrm>
            <a:off x="124569" y="2116327"/>
            <a:ext cx="8547797" cy="1604064"/>
          </a:xfrm>
          <a:prstGeom prst="rect">
            <a:avLst/>
          </a:prstGeom>
        </p:spPr>
        <p:txBody>
          <a:bodyPr/>
          <a:lstStyle>
            <a:lvl1pPr defTabSz="896111">
              <a:defRPr sz="6500">
                <a:solidFill>
                  <a:srgbClr val="000000"/>
                </a:solidFill>
              </a:defRPr>
            </a:lvl1pPr>
          </a:lstStyle>
          <a:p>
            <a:pPr/>
            <a:r>
              <a:t>q&amp;a</a:t>
            </a:r>
          </a:p>
        </p:txBody>
      </p:sp>
      <p:sp>
        <p:nvSpPr>
          <p:cNvPr id="190" name="导师：杨枨…"/>
          <p:cNvSpPr txBox="1"/>
          <p:nvPr/>
        </p:nvSpPr>
        <p:spPr>
          <a:xfrm>
            <a:off x="3074788" y="4304293"/>
            <a:ext cx="2291755" cy="10058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sz="2500">
                <a:latin typeface="微软雅黑"/>
                <a:ea typeface="微软雅黑"/>
                <a:cs typeface="微软雅黑"/>
                <a:sym typeface="微软雅黑"/>
              </a:defRPr>
            </a:pPr>
            <a:r>
              <a:t>导师：杨枨</a:t>
            </a:r>
          </a:p>
          <a:p>
            <a:pPr>
              <a:defRPr sz="2500">
                <a:latin typeface="微软雅黑"/>
                <a:ea typeface="微软雅黑"/>
                <a:cs typeface="微软雅黑"/>
                <a:sym typeface="微软雅黑"/>
              </a:defRPr>
            </a:pPr>
            <a:r>
              <a:t>汇报：G09小组</a:t>
            </a:r>
          </a:p>
        </p:txBody>
      </p:sp>
      <p:sp>
        <p:nvSpPr>
          <p:cNvPr id="191" name="感谢观看！"/>
          <p:cNvSpPr txBox="1"/>
          <p:nvPr/>
        </p:nvSpPr>
        <p:spPr>
          <a:xfrm>
            <a:off x="2456181" y="2386331"/>
            <a:ext cx="4231637" cy="12471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ctr" defTabSz="896111">
              <a:defRPr sz="6500">
                <a:latin typeface="+mj-lt"/>
                <a:ea typeface="+mj-ea"/>
                <a:cs typeface="+mj-cs"/>
                <a:sym typeface="Candara"/>
              </a:defRPr>
            </a:lvl1pPr>
          </a:lstStyle>
          <a:p>
            <a:pPr/>
            <a:r>
              <a:t>感谢观看！</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189"/>
                                        </p:tgtEl>
                                        <p:attrNameLst>
                                          <p:attrName>style.visibility</p:attrName>
                                        </p:attrNameLst>
                                      </p:cBhvr>
                                      <p:to>
                                        <p:strVal val="visible"/>
                                      </p:to>
                                    </p:set>
                                    <p:animEffect filter="wipe(left)" transition="in">
                                      <p:cBhvr>
                                        <p:cTn id="7" dur="1000"/>
                                        <p:tgtEl>
                                          <p:spTgt spid="189"/>
                                        </p:tgtEl>
                                      </p:cBhvr>
                                    </p:animEffect>
                                  </p:childTnLst>
                                </p:cTn>
                              </p:par>
                            </p:childTnLst>
                          </p:cTn>
                        </p:par>
                      </p:childTnLst>
                    </p:cTn>
                  </p:par>
                  <p:par>
                    <p:cTn id="8" fill="hold">
                      <p:stCondLst>
                        <p:cond delay="indefinite"/>
                      </p:stCondLst>
                      <p:childTnLst>
                        <p:par>
                          <p:cTn id="9" fill="hold">
                            <p:stCondLst>
                              <p:cond delay="0"/>
                            </p:stCondLst>
                            <p:childTnLst>
                              <p:par>
                                <p:cTn id="10" presetClass="exit" nodeType="clickEffect" presetSubtype="0" presetID="1" grpId="2" fill="hold">
                                  <p:stCondLst>
                                    <p:cond delay="0"/>
                                  </p:stCondLst>
                                  <p:iterate type="lt" backwards="0">
                                    <p:tmAbs val="100"/>
                                  </p:iterate>
                                  <p:childTnLst>
                                    <p:set>
                                      <p:cBhvr>
                                        <p:cTn id="11" fill="hold">
                                          <p:stCondLst>
                                            <p:cond delay="0"/>
                                          </p:stCondLst>
                                        </p:cTn>
                                        <p:tgtEl>
                                          <p:spTgt spid="189"/>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0" presetID="1" grpId="3" fill="hold">
                                  <p:stCondLst>
                                    <p:cond delay="0"/>
                                  </p:stCondLst>
                                  <p:iterate type="el" backwards="0">
                                    <p:tmAbs val="0"/>
                                  </p:iterate>
                                  <p:childTnLst>
                                    <p:set>
                                      <p:cBhvr>
                                        <p:cTn id="15" fill="hold"/>
                                        <p:tgtEl>
                                          <p:spTgt spid="19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Class="entr" nodeType="clickEffect" presetSubtype="8" presetID="2" grpId="4" fill="hold">
                                  <p:stCondLst>
                                    <p:cond delay="0"/>
                                  </p:stCondLst>
                                  <p:iterate type="el" backwards="0">
                                    <p:tmAbs val="0"/>
                                  </p:iterate>
                                  <p:childTnLst>
                                    <p:set>
                                      <p:cBhvr>
                                        <p:cTn id="19" fill="hold"/>
                                        <p:tgtEl>
                                          <p:spTgt spid="190"/>
                                        </p:tgtEl>
                                        <p:attrNameLst>
                                          <p:attrName>style.visibility</p:attrName>
                                        </p:attrNameLst>
                                      </p:cBhvr>
                                      <p:to>
                                        <p:strVal val="visible"/>
                                      </p:to>
                                    </p:set>
                                    <p:anim calcmode="lin" valueType="num">
                                      <p:cBhvr>
                                        <p:cTn id="20" dur="1000" fill="hold"/>
                                        <p:tgtEl>
                                          <p:spTgt spid="190"/>
                                        </p:tgtEl>
                                        <p:attrNameLst>
                                          <p:attrName>ppt_x</p:attrName>
                                        </p:attrNameLst>
                                      </p:cBhvr>
                                      <p:tavLst>
                                        <p:tav tm="0">
                                          <p:val>
                                            <p:strVal val="0-#ppt_w/2"/>
                                          </p:val>
                                        </p:tav>
                                        <p:tav tm="100000">
                                          <p:val>
                                            <p:strVal val="#ppt_x"/>
                                          </p:val>
                                        </p:tav>
                                      </p:tavLst>
                                    </p:anim>
                                    <p:anim calcmode="lin" valueType="num">
                                      <p:cBhvr>
                                        <p:cTn id="21" dur="1000" fill="hold"/>
                                        <p:tgtEl>
                                          <p:spTgt spid="19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1" grpId="3"/>
      <p:bldP build="whole" bldLvl="1" animBg="1" rev="0" advAuto="0" spid="190" grpId="4"/>
      <p:bldP build="whole" bldLvl="1" animBg="1" rev="0" advAuto="0" spid="189" grpId="1"/>
      <p:bldP build="whole" bldLvl="1" animBg="1" rev="0" advAuto="0" spid="189" grpId="2"/>
    </p:bldLst>
  </p:timing>
</p:sld>
</file>

<file path=ppt/theme/theme1.xml><?xml version="1.0" encoding="utf-8"?>
<a:theme xmlns:a="http://schemas.openxmlformats.org/drawingml/2006/main" xmlns:r="http://schemas.openxmlformats.org/officeDocument/2006/relationships" name="波形">
  <a:themeElements>
    <a:clrScheme name="波形">
      <a:dk1>
        <a:srgbClr val="000000"/>
      </a:dk1>
      <a:lt1>
        <a:srgbClr val="FFFFFF"/>
      </a:lt1>
      <a:dk2>
        <a:srgbClr val="A7A7A7"/>
      </a:dk2>
      <a:lt2>
        <a:srgbClr val="535353"/>
      </a:lt2>
      <a:accent1>
        <a:srgbClr val="31B6FD"/>
      </a:accent1>
      <a:accent2>
        <a:srgbClr val="4584D3"/>
      </a:accent2>
      <a:accent3>
        <a:srgbClr val="5BD078"/>
      </a:accent3>
      <a:accent4>
        <a:srgbClr val="A5D028"/>
      </a:accent4>
      <a:accent5>
        <a:srgbClr val="F5C040"/>
      </a:accent5>
      <a:accent6>
        <a:srgbClr val="05E0DB"/>
      </a:accent6>
      <a:hlink>
        <a:srgbClr val="0000FF"/>
      </a:hlink>
      <a:folHlink>
        <a:srgbClr val="FF00FF"/>
      </a:folHlink>
    </a:clrScheme>
    <a:fontScheme name="波形">
      <a:majorFont>
        <a:latin typeface="Candara"/>
        <a:ea typeface="Candara"/>
        <a:cs typeface="Candara"/>
      </a:majorFont>
      <a:minorFont>
        <a:latin typeface="Helvetica"/>
        <a:ea typeface="Helvetica"/>
        <a:cs typeface="Helvetica"/>
      </a:minorFont>
    </a:fontScheme>
    <a:fmtScheme name="波形">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38000"/>
              </a:srgbClr>
            </a:outerShdw>
          </a:effectLst>
        </a:effectStyle>
        <a:effectStyle>
          <a:effectLst>
            <a:outerShdw sx="100000" sy="100000" kx="0" ky="0" algn="b" rotWithShape="0" blurRad="50800" dist="25400" dir="5400000">
              <a:srgbClr val="000000">
                <a:alpha val="38000"/>
              </a:srgbClr>
            </a:outerShdw>
          </a:effectLst>
        </a:effectStyle>
        <a:effectStyle>
          <a:effectLst>
            <a:outerShdw sx="100000" sy="100000" kx="0" ky="0" algn="b" rotWithShape="0" blurRad="50800" dist="254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50800" dist="25400" dir="5400000">
            <a:srgbClr val="000000">
              <a:alpha val="38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50800" dist="254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波形">
  <a:themeElements>
    <a:clrScheme name="波形">
      <a:dk1>
        <a:srgbClr val="000000"/>
      </a:dk1>
      <a:lt1>
        <a:srgbClr val="FFFFFF"/>
      </a:lt1>
      <a:dk2>
        <a:srgbClr val="A7A7A7"/>
      </a:dk2>
      <a:lt2>
        <a:srgbClr val="535353"/>
      </a:lt2>
      <a:accent1>
        <a:srgbClr val="31B6FD"/>
      </a:accent1>
      <a:accent2>
        <a:srgbClr val="4584D3"/>
      </a:accent2>
      <a:accent3>
        <a:srgbClr val="5BD078"/>
      </a:accent3>
      <a:accent4>
        <a:srgbClr val="A5D028"/>
      </a:accent4>
      <a:accent5>
        <a:srgbClr val="F5C040"/>
      </a:accent5>
      <a:accent6>
        <a:srgbClr val="05E0DB"/>
      </a:accent6>
      <a:hlink>
        <a:srgbClr val="0000FF"/>
      </a:hlink>
      <a:folHlink>
        <a:srgbClr val="FF00FF"/>
      </a:folHlink>
    </a:clrScheme>
    <a:fontScheme name="波形">
      <a:majorFont>
        <a:latin typeface="Candara"/>
        <a:ea typeface="Candara"/>
        <a:cs typeface="Candara"/>
      </a:majorFont>
      <a:minorFont>
        <a:latin typeface="Helvetica"/>
        <a:ea typeface="Helvetica"/>
        <a:cs typeface="Helvetica"/>
      </a:minorFont>
    </a:fontScheme>
    <a:fmtScheme name="波形">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38000"/>
              </a:srgbClr>
            </a:outerShdw>
          </a:effectLst>
        </a:effectStyle>
        <a:effectStyle>
          <a:effectLst>
            <a:outerShdw sx="100000" sy="100000" kx="0" ky="0" algn="b" rotWithShape="0" blurRad="50800" dist="25400" dir="5400000">
              <a:srgbClr val="000000">
                <a:alpha val="38000"/>
              </a:srgbClr>
            </a:outerShdw>
          </a:effectLst>
        </a:effectStyle>
        <a:effectStyle>
          <a:effectLst>
            <a:outerShdw sx="100000" sy="100000" kx="0" ky="0" algn="b" rotWithShape="0" blurRad="50800" dist="254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50800" dist="25400" dir="5400000">
            <a:srgbClr val="000000">
              <a:alpha val="38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50800" dist="254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