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309" r:id="rId27"/>
    <p:sldId id="274" r:id="rId28"/>
    <p:sldId id="275" r:id="rId29"/>
    <p:sldId id="295" r:id="rId30"/>
    <p:sldId id="277" r:id="rId31"/>
    <p:sldId id="257" r:id="rId32"/>
    <p:sldId id="28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0" r:id="rId41"/>
    <p:sldId id="292" r:id="rId42"/>
    <p:sldId id="293" r:id="rId43"/>
    <p:sldId id="301" r:id="rId44"/>
    <p:sldId id="304" r:id="rId45"/>
    <p:sldId id="305" r:id="rId46"/>
    <p:sldId id="302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150" d="100"/>
          <a:sy n="150" d="100"/>
        </p:scale>
        <p:origin x="-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7667" y="2565400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rgbClr val="FF4CFF"/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</Words>
  <Application>Microsoft Macintosh PowerPoint</Application>
  <PresentationFormat>On-screen Show (4:3)</PresentationFormat>
  <Paragraphs>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286</cp:revision>
  <dcterms:created xsi:type="dcterms:W3CDTF">2014-10-14T19:37:59Z</dcterms:created>
  <dcterms:modified xsi:type="dcterms:W3CDTF">2016-08-30T23:57:50Z</dcterms:modified>
</cp:coreProperties>
</file>