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296" r:id="rId4"/>
    <p:sldId id="297" r:id="rId5"/>
    <p:sldId id="258" r:id="rId6"/>
    <p:sldId id="259" r:id="rId7"/>
    <p:sldId id="280" r:id="rId8"/>
    <p:sldId id="298" r:id="rId9"/>
    <p:sldId id="283" r:id="rId10"/>
    <p:sldId id="260" r:id="rId11"/>
    <p:sldId id="263" r:id="rId12"/>
    <p:sldId id="264" r:id="rId13"/>
    <p:sldId id="261" r:id="rId14"/>
    <p:sldId id="266" r:id="rId15"/>
    <p:sldId id="267" r:id="rId16"/>
    <p:sldId id="269" r:id="rId17"/>
    <p:sldId id="270" r:id="rId18"/>
    <p:sldId id="272" r:id="rId19"/>
    <p:sldId id="276" r:id="rId20"/>
    <p:sldId id="281" r:id="rId21"/>
    <p:sldId id="265" r:id="rId22"/>
    <p:sldId id="271" r:id="rId23"/>
    <p:sldId id="294" r:id="rId24"/>
    <p:sldId id="303" r:id="rId25"/>
    <p:sldId id="273" r:id="rId26"/>
    <p:sldId id="309" r:id="rId27"/>
    <p:sldId id="274" r:id="rId28"/>
    <p:sldId id="275" r:id="rId29"/>
    <p:sldId id="295" r:id="rId30"/>
    <p:sldId id="277" r:id="rId31"/>
    <p:sldId id="257" r:id="rId32"/>
    <p:sldId id="282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00" r:id="rId41"/>
    <p:sldId id="292" r:id="rId42"/>
    <p:sldId id="293" r:id="rId43"/>
    <p:sldId id="301" r:id="rId44"/>
    <p:sldId id="304" r:id="rId45"/>
    <p:sldId id="305" r:id="rId46"/>
    <p:sldId id="302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000"/>
    <a:srgbClr val="FF4CFF"/>
    <a:srgbClr val="54F053"/>
    <a:srgbClr val="42F043"/>
    <a:srgbClr val="42EC43"/>
    <a:srgbClr val="7EFF80"/>
    <a:srgbClr val="CAE9B2"/>
    <a:srgbClr val="FFE800"/>
    <a:srgbClr val="FF00FF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8" autoAdjust="0"/>
  </p:normalViewPr>
  <p:slideViewPr>
    <p:cSldViewPr snapToGrid="0">
      <p:cViewPr>
        <p:scale>
          <a:sx n="150" d="100"/>
          <a:sy n="150" d="100"/>
        </p:scale>
        <p:origin x="-36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8B1C8-4186-F54F-A582-F7FEE240AB22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012C-50E2-1E45-9004-F39DC0D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6121" y="1312638"/>
            <a:ext cx="6450061" cy="4226054"/>
          </a:xfrm>
          <a:custGeom>
            <a:avLst/>
            <a:gdLst>
              <a:gd name="connsiteX0" fmla="*/ 0 w 7844575"/>
              <a:gd name="connsiteY0" fmla="*/ 2593260 h 4226054"/>
              <a:gd name="connsiteX1" fmla="*/ 843158 w 7844575"/>
              <a:gd name="connsiteY1" fmla="*/ 1547419 h 4226054"/>
              <a:gd name="connsiteX2" fmla="*/ 1600933 w 7844575"/>
              <a:gd name="connsiteY2" fmla="*/ 2443855 h 4226054"/>
              <a:gd name="connsiteX3" fmla="*/ 2123905 w 7844575"/>
              <a:gd name="connsiteY3" fmla="*/ 4226054 h 4226054"/>
              <a:gd name="connsiteX4" fmla="*/ 2785624 w 7844575"/>
              <a:gd name="connsiteY4" fmla="*/ 1099201 h 4226054"/>
              <a:gd name="connsiteX5" fmla="*/ 3938297 w 7844575"/>
              <a:gd name="connsiteY5" fmla="*/ 0 h 4226054"/>
              <a:gd name="connsiteX6" fmla="*/ 5709997 w 7844575"/>
              <a:gd name="connsiteY6" fmla="*/ 1856903 h 4226054"/>
              <a:gd name="connsiteX7" fmla="*/ 6702576 w 7844575"/>
              <a:gd name="connsiteY7" fmla="*/ 1035170 h 4226054"/>
              <a:gd name="connsiteX8" fmla="*/ 7844575 w 7844575"/>
              <a:gd name="connsiteY8" fmla="*/ 2059668 h 4226054"/>
              <a:gd name="connsiteX9" fmla="*/ 7844575 w 7844575"/>
              <a:gd name="connsiteY9" fmla="*/ 2048996 h 422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4575" h="4226054">
                <a:moveTo>
                  <a:pt x="0" y="2593260"/>
                </a:moveTo>
                <a:lnTo>
                  <a:pt x="843158" y="1547419"/>
                </a:lnTo>
                <a:lnTo>
                  <a:pt x="1600933" y="2443855"/>
                </a:lnTo>
                <a:lnTo>
                  <a:pt x="2123905" y="4226054"/>
                </a:lnTo>
                <a:lnTo>
                  <a:pt x="2785624" y="1099201"/>
                </a:lnTo>
                <a:lnTo>
                  <a:pt x="3938297" y="0"/>
                </a:lnTo>
                <a:lnTo>
                  <a:pt x="5709997" y="1856903"/>
                </a:lnTo>
                <a:lnTo>
                  <a:pt x="6702576" y="1035170"/>
                </a:lnTo>
                <a:lnTo>
                  <a:pt x="7844575" y="2059668"/>
                </a:lnTo>
                <a:lnTo>
                  <a:pt x="7844575" y="2048996"/>
                </a:lnTo>
              </a:path>
            </a:pathLst>
          </a:custGeom>
          <a:ln w="381000" cap="rnd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71939" y="746606"/>
            <a:ext cx="15394" cy="5103091"/>
          </a:xfrm>
          <a:prstGeom prst="line">
            <a:avLst/>
          </a:prstGeom>
          <a:ln w="1524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6200000">
            <a:off x="2559770" y="1602485"/>
            <a:ext cx="4009203" cy="3692462"/>
          </a:xfrm>
          <a:prstGeom prst="triangle">
            <a:avLst/>
          </a:prstGeom>
          <a:gradFill>
            <a:gsLst>
              <a:gs pos="2600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62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287753" y="2077015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2811853" y="2077016"/>
            <a:ext cx="4009203" cy="2743400"/>
          </a:xfrm>
          <a:prstGeom prst="triangle">
            <a:avLst/>
          </a:prstGeom>
          <a:gradFill>
            <a:gsLst>
              <a:gs pos="25000">
                <a:schemeClr val="tx2">
                  <a:lumMod val="75000"/>
                </a:schemeClr>
              </a:gs>
              <a:gs pos="94000">
                <a:schemeClr val="tx2">
                  <a:lumMod val="60000"/>
                  <a:lumOff val="40000"/>
                </a:schemeClr>
              </a:gs>
            </a:gsLst>
            <a:lin ang="624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5400000" flipH="1">
            <a:off x="2942517" y="2077015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 flipH="1">
            <a:off x="1418417" y="2077016"/>
            <a:ext cx="4009203" cy="2743400"/>
          </a:xfrm>
          <a:prstGeom prst="triangl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5400000" flipH="1">
            <a:off x="2556350" y="1602485"/>
            <a:ext cx="4009203" cy="369246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tx2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n 4"/>
          <p:cNvSpPr/>
          <p:nvPr/>
        </p:nvSpPr>
        <p:spPr>
          <a:xfrm>
            <a:off x="1774153" y="591898"/>
            <a:ext cx="5664970" cy="5664970"/>
          </a:xfrm>
          <a:prstGeom prst="sun">
            <a:avLst/>
          </a:prstGeom>
          <a:gradFill flip="none" rotWithShape="1">
            <a:gsLst>
              <a:gs pos="15000">
                <a:srgbClr val="FFFF00"/>
              </a:gs>
              <a:gs pos="94000">
                <a:schemeClr val="accent6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5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031999" y="992909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78278" y="991370"/>
            <a:ext cx="2717031" cy="2717031"/>
          </a:xfrm>
          <a:prstGeom prst="ellips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91285" y="3352800"/>
            <a:ext cx="2717031" cy="2717031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515" y="985211"/>
            <a:ext cx="2363067" cy="2363067"/>
          </a:xfrm>
          <a:prstGeom prst="ellipse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76200" cmpd="sng"/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9759" y="3140364"/>
            <a:ext cx="2393756" cy="2393756"/>
          </a:xfrm>
          <a:prstGeom prst="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2008909" y="2201335"/>
            <a:ext cx="3097151" cy="2669958"/>
          </a:xfrm>
          <a:prstGeom prst="triangle">
            <a:avLst/>
          </a:prstGeom>
          <a:ln w="76200" cmpd="sng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0351" y="762770"/>
            <a:ext cx="5403273" cy="5418667"/>
            <a:chOff x="1926551" y="762770"/>
            <a:chExt cx="5403273" cy="5418667"/>
          </a:xfrm>
        </p:grpSpPr>
        <p:sp>
          <p:nvSpPr>
            <p:cNvPr id="4" name="Oval 3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2540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2540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56424" y="4641273"/>
            <a:ext cx="708121" cy="477212"/>
          </a:xfrm>
          <a:prstGeom prst="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3456" y="5056909"/>
            <a:ext cx="2901757" cy="823576"/>
          </a:xfrm>
          <a:prstGeom prst="roundRect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762511" y="738526"/>
            <a:ext cx="7572223" cy="5334383"/>
          </a:xfrm>
          <a:prstGeom prst="frame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113425" y="1778000"/>
            <a:ext cx="2909455" cy="2909455"/>
          </a:xfrm>
          <a:prstGeom prst="ellipse">
            <a:avLst/>
          </a:prstGeom>
          <a:ln w="76200" cmpd="sng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2848" y="2886363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670521" y="2884824"/>
            <a:ext cx="1031394" cy="46335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20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3116" y="1075651"/>
            <a:ext cx="6929076" cy="4545061"/>
            <a:chOff x="1123116" y="1075651"/>
            <a:chExt cx="6929076" cy="4545061"/>
          </a:xfrm>
        </p:grpSpPr>
        <p:sp>
          <p:nvSpPr>
            <p:cNvPr id="8" name="Rounded Rectangle 7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nut 6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99" y="2760133"/>
            <a:ext cx="3666067" cy="279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913467" y="982133"/>
            <a:ext cx="5503333" cy="2396067"/>
          </a:xfrm>
          <a:prstGeom prst="triangle">
            <a:avLst/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9600" y="3742266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7134" y="3742267"/>
            <a:ext cx="787400" cy="872067"/>
          </a:xfrm>
          <a:prstGeom prst="rect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148667"/>
            <a:ext cx="702733" cy="1405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2980267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 flipH="1">
            <a:off x="5257801" y="4893733"/>
            <a:ext cx="1109133" cy="795867"/>
          </a:xfrm>
          <a:prstGeom prst="cloud">
            <a:avLst/>
          </a:prstGeom>
          <a:gradFill>
            <a:gsLst>
              <a:gs pos="0">
                <a:srgbClr val="008000"/>
              </a:gs>
              <a:gs pos="100000">
                <a:srgbClr val="008000"/>
              </a:gs>
            </a:gsLst>
          </a:gradFill>
          <a:ln>
            <a:solidFill>
              <a:srgbClr val="42F04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5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800450" y="1075651"/>
            <a:ext cx="906256" cy="434248"/>
          </a:xfrm>
          <a:prstGeom prst="roundRect">
            <a:avLst/>
          </a:prstGeom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23116" y="1306560"/>
            <a:ext cx="6929076" cy="4314152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3706" y="2089084"/>
            <a:ext cx="3445658" cy="3445658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/>
          <p:cNvSpPr/>
          <p:nvPr/>
        </p:nvSpPr>
        <p:spPr>
          <a:xfrm>
            <a:off x="2718312" y="2081387"/>
            <a:ext cx="3473978" cy="3473978"/>
          </a:xfrm>
          <a:prstGeom prst="donut">
            <a:avLst>
              <a:gd name="adj" fmla="val 18205"/>
            </a:avLst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829172" y="1609306"/>
            <a:ext cx="1567065" cy="462568"/>
          </a:xfrm>
          <a:prstGeom prst="roundRect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0632" y="1637530"/>
            <a:ext cx="415366" cy="415366"/>
          </a:xfrm>
          <a:prstGeom prst="ellipse">
            <a:avLst/>
          </a:prstGeom>
          <a:solidFill>
            <a:schemeClr val="bg1"/>
          </a:solidFill>
          <a:ln w="762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05527" y="990600"/>
            <a:ext cx="6142301" cy="4995333"/>
          </a:xfrm>
          <a:prstGeom prst="rect">
            <a:avLst/>
          </a:prstGeom>
          <a:solidFill>
            <a:schemeClr val="bg1"/>
          </a:solidFill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5588" y="4666726"/>
            <a:ext cx="1610524" cy="1293807"/>
          </a:xfrm>
          <a:custGeom>
            <a:avLst/>
            <a:gdLst>
              <a:gd name="connsiteX0" fmla="*/ 0 w 1778000"/>
              <a:gd name="connsiteY0" fmla="*/ 112323 h 1636323"/>
              <a:gd name="connsiteX1" fmla="*/ 669636 w 1778000"/>
              <a:gd name="connsiteY1" fmla="*/ 50747 h 1636323"/>
              <a:gd name="connsiteX2" fmla="*/ 1585576 w 1778000"/>
              <a:gd name="connsiteY2" fmla="*/ 758868 h 1636323"/>
              <a:gd name="connsiteX3" fmla="*/ 1778000 w 1778000"/>
              <a:gd name="connsiteY3" fmla="*/ 1636323 h 163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0" h="1636323">
                <a:moveTo>
                  <a:pt x="0" y="112323"/>
                </a:moveTo>
                <a:cubicBezTo>
                  <a:pt x="202686" y="27656"/>
                  <a:pt x="405373" y="-57011"/>
                  <a:pt x="669636" y="50747"/>
                </a:cubicBezTo>
                <a:cubicBezTo>
                  <a:pt x="933899" y="158505"/>
                  <a:pt x="1400849" y="494605"/>
                  <a:pt x="1585576" y="758868"/>
                </a:cubicBezTo>
                <a:cubicBezTo>
                  <a:pt x="1770303" y="1023131"/>
                  <a:pt x="1774151" y="1329727"/>
                  <a:pt x="1778000" y="16363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574801" y="3479893"/>
            <a:ext cx="3067218" cy="2463707"/>
          </a:xfrm>
          <a:custGeom>
            <a:avLst/>
            <a:gdLst>
              <a:gd name="connsiteX0" fmla="*/ 0 w 3309697"/>
              <a:gd name="connsiteY0" fmla="*/ 183096 h 2923217"/>
              <a:gd name="connsiteX1" fmla="*/ 908242 w 3309697"/>
              <a:gd name="connsiteY1" fmla="*/ 29156 h 2923217"/>
              <a:gd name="connsiteX2" fmla="*/ 2209030 w 3309697"/>
              <a:gd name="connsiteY2" fmla="*/ 698793 h 2923217"/>
              <a:gd name="connsiteX3" fmla="*/ 3117273 w 3309697"/>
              <a:gd name="connsiteY3" fmla="*/ 2207399 h 2923217"/>
              <a:gd name="connsiteX4" fmla="*/ 3309697 w 3309697"/>
              <a:gd name="connsiteY4" fmla="*/ 2923217 h 292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97" h="2923217">
                <a:moveTo>
                  <a:pt x="0" y="183096"/>
                </a:moveTo>
                <a:cubicBezTo>
                  <a:pt x="270035" y="63151"/>
                  <a:pt x="540070" y="-56794"/>
                  <a:pt x="908242" y="29156"/>
                </a:cubicBezTo>
                <a:cubicBezTo>
                  <a:pt x="1276414" y="115106"/>
                  <a:pt x="1840858" y="335753"/>
                  <a:pt x="2209030" y="698793"/>
                </a:cubicBezTo>
                <a:cubicBezTo>
                  <a:pt x="2577202" y="1061833"/>
                  <a:pt x="2933829" y="1836662"/>
                  <a:pt x="3117273" y="2207399"/>
                </a:cubicBezTo>
                <a:cubicBezTo>
                  <a:pt x="3300718" y="2578136"/>
                  <a:pt x="3309697" y="2923217"/>
                  <a:pt x="3309697" y="2923217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566333" y="1032933"/>
            <a:ext cx="3427909" cy="1538888"/>
          </a:xfrm>
          <a:custGeom>
            <a:avLst/>
            <a:gdLst>
              <a:gd name="connsiteX0" fmla="*/ 0 w 3656061"/>
              <a:gd name="connsiteY0" fmla="*/ 1831879 h 1832323"/>
              <a:gd name="connsiteX1" fmla="*/ 1200728 w 3656061"/>
              <a:gd name="connsiteY1" fmla="*/ 1693333 h 1832323"/>
              <a:gd name="connsiteX2" fmla="*/ 2655455 w 3656061"/>
              <a:gd name="connsiteY2" fmla="*/ 977515 h 1832323"/>
              <a:gd name="connsiteX3" fmla="*/ 3656061 w 3656061"/>
              <a:gd name="connsiteY3" fmla="*/ 0 h 183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061" h="1832323">
                <a:moveTo>
                  <a:pt x="0" y="1831879"/>
                </a:moveTo>
                <a:cubicBezTo>
                  <a:pt x="379076" y="1833803"/>
                  <a:pt x="758152" y="1835727"/>
                  <a:pt x="1200728" y="1693333"/>
                </a:cubicBezTo>
                <a:cubicBezTo>
                  <a:pt x="1643304" y="1550939"/>
                  <a:pt x="2246233" y="1259737"/>
                  <a:pt x="2655455" y="977515"/>
                </a:cubicBezTo>
                <a:cubicBezTo>
                  <a:pt x="3064677" y="695293"/>
                  <a:pt x="3360369" y="347646"/>
                  <a:pt x="3656061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59467" y="999067"/>
            <a:ext cx="1312333" cy="559813"/>
          </a:xfrm>
          <a:custGeom>
            <a:avLst/>
            <a:gdLst>
              <a:gd name="connsiteX0" fmla="*/ 0 w 1408545"/>
              <a:gd name="connsiteY0" fmla="*/ 692727 h 697053"/>
              <a:gd name="connsiteX1" fmla="*/ 569575 w 1408545"/>
              <a:gd name="connsiteY1" fmla="*/ 638848 h 697053"/>
              <a:gd name="connsiteX2" fmla="*/ 1270000 w 1408545"/>
              <a:gd name="connsiteY2" fmla="*/ 284788 h 697053"/>
              <a:gd name="connsiteX3" fmla="*/ 1408545 w 1408545"/>
              <a:gd name="connsiteY3" fmla="*/ 0 h 69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545" h="697053">
                <a:moveTo>
                  <a:pt x="0" y="692727"/>
                </a:moveTo>
                <a:cubicBezTo>
                  <a:pt x="178954" y="699782"/>
                  <a:pt x="357908" y="706838"/>
                  <a:pt x="569575" y="638848"/>
                </a:cubicBezTo>
                <a:cubicBezTo>
                  <a:pt x="781242" y="570858"/>
                  <a:pt x="1130172" y="391263"/>
                  <a:pt x="1270000" y="284788"/>
                </a:cubicBezTo>
                <a:cubicBezTo>
                  <a:pt x="1409828" y="178313"/>
                  <a:pt x="1408545" y="0"/>
                  <a:pt x="1408545" y="0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959435" y="1024466"/>
            <a:ext cx="2808156" cy="4961468"/>
          </a:xfrm>
          <a:custGeom>
            <a:avLst/>
            <a:gdLst>
              <a:gd name="connsiteX0" fmla="*/ 3133443 w 3133443"/>
              <a:gd name="connsiteY0" fmla="*/ 0 h 5603394"/>
              <a:gd name="connsiteX1" fmla="*/ 2240594 w 3133443"/>
              <a:gd name="connsiteY1" fmla="*/ 977515 h 5603394"/>
              <a:gd name="connsiteX2" fmla="*/ 1093746 w 3133443"/>
              <a:gd name="connsiteY2" fmla="*/ 1885757 h 5603394"/>
              <a:gd name="connsiteX3" fmla="*/ 776 w 3133443"/>
              <a:gd name="connsiteY3" fmla="*/ 2478424 h 5603394"/>
              <a:gd name="connsiteX4" fmla="*/ 1263079 w 3133443"/>
              <a:gd name="connsiteY4" fmla="*/ 3509818 h 5603394"/>
              <a:gd name="connsiteX5" fmla="*/ 1986594 w 3133443"/>
              <a:gd name="connsiteY5" fmla="*/ 4741333 h 5603394"/>
              <a:gd name="connsiteX6" fmla="*/ 2402231 w 3133443"/>
              <a:gd name="connsiteY6" fmla="*/ 5603394 h 5603394"/>
              <a:gd name="connsiteX0" fmla="*/ 3167433 w 3167433"/>
              <a:gd name="connsiteY0" fmla="*/ 0 h 5679870"/>
              <a:gd name="connsiteX1" fmla="*/ 2240594 w 3167433"/>
              <a:gd name="connsiteY1" fmla="*/ 1053991 h 5679870"/>
              <a:gd name="connsiteX2" fmla="*/ 1093746 w 3167433"/>
              <a:gd name="connsiteY2" fmla="*/ 1962233 h 5679870"/>
              <a:gd name="connsiteX3" fmla="*/ 776 w 3167433"/>
              <a:gd name="connsiteY3" fmla="*/ 2554900 h 5679870"/>
              <a:gd name="connsiteX4" fmla="*/ 1263079 w 3167433"/>
              <a:gd name="connsiteY4" fmla="*/ 3586294 h 5679870"/>
              <a:gd name="connsiteX5" fmla="*/ 1986594 w 3167433"/>
              <a:gd name="connsiteY5" fmla="*/ 4817809 h 5679870"/>
              <a:gd name="connsiteX6" fmla="*/ 2402231 w 3167433"/>
              <a:gd name="connsiteY6" fmla="*/ 5679870 h 5679870"/>
              <a:gd name="connsiteX0" fmla="*/ 3167433 w 3167433"/>
              <a:gd name="connsiteY0" fmla="*/ 0 h 5832823"/>
              <a:gd name="connsiteX1" fmla="*/ 2240594 w 3167433"/>
              <a:gd name="connsiteY1" fmla="*/ 1053991 h 5832823"/>
              <a:gd name="connsiteX2" fmla="*/ 1093746 w 3167433"/>
              <a:gd name="connsiteY2" fmla="*/ 1962233 h 5832823"/>
              <a:gd name="connsiteX3" fmla="*/ 776 w 3167433"/>
              <a:gd name="connsiteY3" fmla="*/ 2554900 h 5832823"/>
              <a:gd name="connsiteX4" fmla="*/ 1263079 w 3167433"/>
              <a:gd name="connsiteY4" fmla="*/ 3586294 h 5832823"/>
              <a:gd name="connsiteX5" fmla="*/ 1986594 w 3167433"/>
              <a:gd name="connsiteY5" fmla="*/ 4817809 h 5832823"/>
              <a:gd name="connsiteX6" fmla="*/ 2453215 w 3167433"/>
              <a:gd name="connsiteY6" fmla="*/ 5832823 h 5832823"/>
              <a:gd name="connsiteX0" fmla="*/ 3168036 w 3168036"/>
              <a:gd name="connsiteY0" fmla="*/ 0 h 5832823"/>
              <a:gd name="connsiteX1" fmla="*/ 2241197 w 3168036"/>
              <a:gd name="connsiteY1" fmla="*/ 1053991 h 5832823"/>
              <a:gd name="connsiteX2" fmla="*/ 1043364 w 3168036"/>
              <a:gd name="connsiteY2" fmla="*/ 1826274 h 5832823"/>
              <a:gd name="connsiteX3" fmla="*/ 1379 w 3168036"/>
              <a:gd name="connsiteY3" fmla="*/ 2554900 h 5832823"/>
              <a:gd name="connsiteX4" fmla="*/ 1263682 w 3168036"/>
              <a:gd name="connsiteY4" fmla="*/ 3586294 h 5832823"/>
              <a:gd name="connsiteX5" fmla="*/ 1987197 w 3168036"/>
              <a:gd name="connsiteY5" fmla="*/ 4817809 h 5832823"/>
              <a:gd name="connsiteX6" fmla="*/ 2453818 w 3168036"/>
              <a:gd name="connsiteY6" fmla="*/ 5832823 h 5832823"/>
              <a:gd name="connsiteX0" fmla="*/ 3100173 w 3100173"/>
              <a:gd name="connsiteY0" fmla="*/ 0 h 5832823"/>
              <a:gd name="connsiteX1" fmla="*/ 2173334 w 3100173"/>
              <a:gd name="connsiteY1" fmla="*/ 1053991 h 5832823"/>
              <a:gd name="connsiteX2" fmla="*/ 975501 w 3100173"/>
              <a:gd name="connsiteY2" fmla="*/ 1826274 h 5832823"/>
              <a:gd name="connsiteX3" fmla="*/ 1495 w 3100173"/>
              <a:gd name="connsiteY3" fmla="*/ 2546404 h 5832823"/>
              <a:gd name="connsiteX4" fmla="*/ 1195819 w 3100173"/>
              <a:gd name="connsiteY4" fmla="*/ 3586294 h 5832823"/>
              <a:gd name="connsiteX5" fmla="*/ 1919334 w 3100173"/>
              <a:gd name="connsiteY5" fmla="*/ 4817809 h 5832823"/>
              <a:gd name="connsiteX6" fmla="*/ 2385955 w 3100173"/>
              <a:gd name="connsiteY6" fmla="*/ 5832823 h 58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173" h="5832823">
                <a:moveTo>
                  <a:pt x="3100173" y="0"/>
                </a:moveTo>
                <a:cubicBezTo>
                  <a:pt x="2823723" y="331611"/>
                  <a:pt x="2527446" y="749612"/>
                  <a:pt x="2173334" y="1053991"/>
                </a:cubicBezTo>
                <a:cubicBezTo>
                  <a:pt x="1819222" y="1358370"/>
                  <a:pt x="1337474" y="1577539"/>
                  <a:pt x="975501" y="1826274"/>
                </a:cubicBezTo>
                <a:cubicBezTo>
                  <a:pt x="613528" y="2075009"/>
                  <a:pt x="-35225" y="2253067"/>
                  <a:pt x="1495" y="2546404"/>
                </a:cubicBezTo>
                <a:cubicBezTo>
                  <a:pt x="38215" y="2839741"/>
                  <a:pt x="876179" y="3207726"/>
                  <a:pt x="1195819" y="3586294"/>
                </a:cubicBezTo>
                <a:cubicBezTo>
                  <a:pt x="1515459" y="3964862"/>
                  <a:pt x="1720978" y="4443388"/>
                  <a:pt x="1919334" y="4817809"/>
                </a:cubicBezTo>
                <a:cubicBezTo>
                  <a:pt x="2117690" y="5192230"/>
                  <a:pt x="2385955" y="5832823"/>
                  <a:pt x="2385955" y="5832823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107713" y="1469352"/>
            <a:ext cx="1485210" cy="4063818"/>
          </a:xfrm>
          <a:custGeom>
            <a:avLst/>
            <a:gdLst>
              <a:gd name="connsiteX0" fmla="*/ 1537686 w 1568474"/>
              <a:gd name="connsiteY0" fmla="*/ 0 h 4392937"/>
              <a:gd name="connsiteX1" fmla="*/ 937322 w 1568474"/>
              <a:gd name="connsiteY1" fmla="*/ 677333 h 4392937"/>
              <a:gd name="connsiteX2" fmla="*/ 59868 w 1568474"/>
              <a:gd name="connsiteY2" fmla="*/ 1693333 h 4392937"/>
              <a:gd name="connsiteX3" fmla="*/ 183019 w 1568474"/>
              <a:gd name="connsiteY3" fmla="*/ 3086485 h 4392937"/>
              <a:gd name="connsiteX4" fmla="*/ 1029686 w 1568474"/>
              <a:gd name="connsiteY4" fmla="*/ 4241030 h 4392937"/>
              <a:gd name="connsiteX5" fmla="*/ 1568474 w 1568474"/>
              <a:gd name="connsiteY5" fmla="*/ 4379575 h 4392937"/>
              <a:gd name="connsiteX0" fmla="*/ 1639655 w 1639655"/>
              <a:gd name="connsiteY0" fmla="*/ 0 h 4486408"/>
              <a:gd name="connsiteX1" fmla="*/ 937322 w 1639655"/>
              <a:gd name="connsiteY1" fmla="*/ 770804 h 4486408"/>
              <a:gd name="connsiteX2" fmla="*/ 59868 w 1639655"/>
              <a:gd name="connsiteY2" fmla="*/ 1786804 h 4486408"/>
              <a:gd name="connsiteX3" fmla="*/ 183019 w 1639655"/>
              <a:gd name="connsiteY3" fmla="*/ 3179956 h 4486408"/>
              <a:gd name="connsiteX4" fmla="*/ 1029686 w 1639655"/>
              <a:gd name="connsiteY4" fmla="*/ 4334501 h 4486408"/>
              <a:gd name="connsiteX5" fmla="*/ 1568474 w 1639655"/>
              <a:gd name="connsiteY5" fmla="*/ 4473046 h 448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39655" h="4486408">
                <a:moveTo>
                  <a:pt x="1639655" y="0"/>
                </a:moveTo>
                <a:cubicBezTo>
                  <a:pt x="1462624" y="197555"/>
                  <a:pt x="1200620" y="473003"/>
                  <a:pt x="937322" y="770804"/>
                </a:cubicBezTo>
                <a:cubicBezTo>
                  <a:pt x="674024" y="1068605"/>
                  <a:pt x="185585" y="1385279"/>
                  <a:pt x="59868" y="1786804"/>
                </a:cubicBezTo>
                <a:cubicBezTo>
                  <a:pt x="-65849" y="2188329"/>
                  <a:pt x="21383" y="2755340"/>
                  <a:pt x="183019" y="3179956"/>
                </a:cubicBezTo>
                <a:cubicBezTo>
                  <a:pt x="344655" y="3604572"/>
                  <a:pt x="798777" y="4118986"/>
                  <a:pt x="1029686" y="4334501"/>
                </a:cubicBezTo>
                <a:cubicBezTo>
                  <a:pt x="1260595" y="4550016"/>
                  <a:pt x="1568474" y="4473046"/>
                  <a:pt x="1568474" y="4473046"/>
                </a:cubicBezTo>
              </a:path>
            </a:pathLst>
          </a:custGeom>
          <a:ln w="254000" cap="rnd" cmpd="sng"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3848" y="1275387"/>
            <a:ext cx="3540606" cy="3540606"/>
          </a:xfrm>
          <a:prstGeom prst="ellipse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2540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20454" y="4077085"/>
            <a:ext cx="2101272" cy="1377757"/>
          </a:xfrm>
          <a:prstGeom prst="line">
            <a:avLst/>
          </a:prstGeom>
          <a:ln w="4445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2959454" y="2895602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9934" y="592668"/>
            <a:ext cx="7027334" cy="568113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7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4721" y="2091268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18417" y="2102042"/>
            <a:ext cx="2599267" cy="2599267"/>
          </a:xfrm>
          <a:prstGeom prst="ellipse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  <a:ln w="20320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3123" y="2869046"/>
            <a:ext cx="1029854" cy="10298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114550" y="2108200"/>
            <a:ext cx="5207000" cy="13716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V="1">
            <a:off x="2114550" y="3390900"/>
            <a:ext cx="5207000" cy="1295400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ln w="2540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40933" y="1481667"/>
            <a:ext cx="6341534" cy="384386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7667" y="2565400"/>
            <a:ext cx="2921000" cy="2521209"/>
            <a:chOff x="3699935" y="2565400"/>
            <a:chExt cx="3202618" cy="2521209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3699935" y="2565400"/>
              <a:ext cx="3202618" cy="2521209"/>
              <a:chOff x="355601" y="3454400"/>
              <a:chExt cx="3202618" cy="2521209"/>
            </a:xfrm>
          </p:grpSpPr>
          <p:sp>
            <p:nvSpPr>
              <p:cNvPr id="2" name="Right Triangle 1"/>
              <p:cNvSpPr/>
              <p:nvPr/>
            </p:nvSpPr>
            <p:spPr>
              <a:xfrm>
                <a:off x="355601" y="3468029"/>
                <a:ext cx="3202616" cy="2235017"/>
              </a:xfrm>
              <a:prstGeom prst="rtTriangl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69229" y="5703046"/>
                <a:ext cx="1076624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5602" y="3454400"/>
                <a:ext cx="1090252" cy="783620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563362" y="5008010"/>
                <a:ext cx="994857" cy="935589"/>
              </a:xfrm>
              <a:prstGeom prst="ellipse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47523" y="5682604"/>
                <a:ext cx="1110695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86377" y="5021639"/>
                <a:ext cx="1001669" cy="272563"/>
              </a:xfrm>
              <a:prstGeom prst="rect">
                <a:avLst/>
              </a:prstGeom>
              <a:solidFill>
                <a:srgbClr val="804000"/>
              </a:solidFill>
              <a:ln>
                <a:solidFill>
                  <a:srgbClr val="804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507067" y="4385733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786467" y="4572000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2091267" y="4783667"/>
                <a:ext cx="279400" cy="338666"/>
              </a:xfrm>
              <a:prstGeom prst="line">
                <a:avLst/>
              </a:prstGeom>
              <a:solidFill>
                <a:srgbClr val="804000"/>
              </a:solidFill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4067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429934" y="5706533"/>
                <a:ext cx="1075266" cy="0"/>
              </a:xfrm>
              <a:prstGeom prst="line">
                <a:avLst/>
              </a:prstGeom>
              <a:ln w="762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5759553" y="3276600"/>
              <a:ext cx="279400" cy="338666"/>
            </a:xfrm>
            <a:prstGeom prst="line">
              <a:avLst/>
            </a:prstGeom>
            <a:solidFill>
              <a:srgbClr val="804000"/>
            </a:solidFill>
            <a:ln w="762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74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298700" y="2641600"/>
            <a:ext cx="1441450" cy="1441450"/>
          </a:xfrm>
          <a:prstGeom prst="ellipse">
            <a:avLst/>
          </a:prstGeom>
          <a:solidFill>
            <a:srgbClr val="FFE800"/>
          </a:solidFill>
          <a:ln w="7620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901110" y="1947255"/>
            <a:ext cx="2329423" cy="1464812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0"/>
          </p:cNvCxnSpPr>
          <p:nvPr/>
        </p:nvCxnSpPr>
        <p:spPr>
          <a:xfrm flipV="1">
            <a:off x="4930779" y="920752"/>
            <a:ext cx="142872" cy="188914"/>
          </a:xfrm>
          <a:prstGeom prst="line">
            <a:avLst/>
          </a:prstGeom>
          <a:ln w="1016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47099" y="4825036"/>
            <a:ext cx="3460178" cy="1347163"/>
          </a:xfrm>
          <a:prstGeom prst="ellipse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</a:gsLst>
            <a:lin ang="11880000" scaled="0"/>
            <a:tileRect/>
          </a:gradFill>
          <a:ln w="76200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2400000">
            <a:off x="2317935" y="744956"/>
            <a:ext cx="3210693" cy="3147802"/>
            <a:chOff x="2955636" y="1485516"/>
            <a:chExt cx="2803545" cy="2878666"/>
          </a:xfrm>
          <a:gradFill flip="none" rotWithShape="1">
            <a:gsLst>
              <a:gs pos="44000">
                <a:schemeClr val="accent4"/>
              </a:gs>
              <a:gs pos="79000">
                <a:prstClr val="white"/>
              </a:gs>
            </a:gsLst>
            <a:lin ang="11880000" scaled="0"/>
            <a:tileRect/>
          </a:gradFill>
          <a:effectLst/>
        </p:grpSpPr>
        <p:sp>
          <p:nvSpPr>
            <p:cNvPr id="4" name="Isosceles Triangle 3"/>
            <p:cNvSpPr/>
            <p:nvPr/>
          </p:nvSpPr>
          <p:spPr>
            <a:xfrm>
              <a:off x="2955636" y="1947333"/>
              <a:ext cx="2803545" cy="2416849"/>
            </a:xfrm>
            <a:prstGeom prst="triangle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02364" y="1485516"/>
              <a:ext cx="900545" cy="1208424"/>
            </a:xfrm>
            <a:prstGeom prst="rect">
              <a:avLst/>
            </a:prstGeom>
            <a:grpFill/>
            <a:ln w="762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n 1"/>
          <p:cNvSpPr/>
          <p:nvPr/>
        </p:nvSpPr>
        <p:spPr>
          <a:xfrm>
            <a:off x="4572000" y="5029200"/>
            <a:ext cx="558800" cy="406400"/>
          </a:xfrm>
          <a:prstGeom prst="can">
            <a:avLst/>
          </a:prstGeom>
          <a:gradFill flip="none" rotWithShape="1">
            <a:gsLst>
              <a:gs pos="35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" idx="1"/>
          </p:cNvCxnSpPr>
          <p:nvPr/>
        </p:nvCxnSpPr>
        <p:spPr>
          <a:xfrm flipH="1">
            <a:off x="4851400" y="3416684"/>
            <a:ext cx="2381444" cy="1612516"/>
          </a:xfrm>
          <a:prstGeom prst="line">
            <a:avLst/>
          </a:prstGeom>
          <a:ln w="254000" cap="rnd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951133" y="3183467"/>
            <a:ext cx="474134" cy="4741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4563" y="4137122"/>
            <a:ext cx="3840788" cy="1400848"/>
          </a:xfrm>
          <a:prstGeom prst="rect">
            <a:avLst/>
          </a:prstGeom>
          <a:solidFill>
            <a:srgbClr val="FFFF00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322291" y="4344940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944205" y="4806758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703454" y="4797522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104630" y="4351098"/>
            <a:ext cx="3848" cy="1208424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455005" y="4803679"/>
            <a:ext cx="5388" cy="76046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nut 3"/>
          <p:cNvSpPr/>
          <p:nvPr/>
        </p:nvSpPr>
        <p:spPr>
          <a:xfrm>
            <a:off x="1461654" y="981364"/>
            <a:ext cx="4556606" cy="4556606"/>
          </a:xfrm>
          <a:prstGeom prst="donut">
            <a:avLst>
              <a:gd name="adj" fmla="val 30913"/>
            </a:avLst>
          </a:prstGeom>
          <a:ln w="127000" cmpd="sng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6866" y="3783061"/>
            <a:ext cx="215515" cy="17933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01122" y="2751667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65200" y="397934"/>
            <a:ext cx="7222068" cy="58166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chemeClr val="bg1">
                  <a:lumMod val="9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chemeClr val="bg1"/>
              </a:gs>
            </a:gsLst>
            <a:lin ang="10800000" scaled="0"/>
            <a:tileRect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prstClr val="white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solidFill>
              <a:schemeClr val="bg1">
                <a:lumMod val="65000"/>
              </a:schemeClr>
            </a:solidFill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9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8396" y="617840"/>
            <a:ext cx="4402351" cy="5651383"/>
            <a:chOff x="2298396" y="617840"/>
            <a:chExt cx="4402351" cy="5651383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  <a:lin ang="11040000" scaled="0"/>
            <a:tileRect/>
          </a:gradFill>
        </p:grpSpPr>
        <p:sp>
          <p:nvSpPr>
            <p:cNvPr id="9" name="Wave 8"/>
            <p:cNvSpPr/>
            <p:nvPr/>
          </p:nvSpPr>
          <p:spPr>
            <a:xfrm rot="21180000">
              <a:off x="2375049" y="617840"/>
              <a:ext cx="4325698" cy="3520916"/>
            </a:xfrm>
            <a:prstGeom prst="wave">
              <a:avLst>
                <a:gd name="adj1" fmla="val 14758"/>
                <a:gd name="adj2" fmla="val 10000"/>
              </a:avLst>
            </a:prstGeom>
            <a:grpFill/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21180000">
              <a:off x="2403652" y="1375490"/>
              <a:ext cx="1693334" cy="4887576"/>
            </a:xfrm>
            <a:prstGeom prst="line">
              <a:avLst/>
            </a:prstGeom>
            <a:grpFill/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21180000">
              <a:off x="2298396" y="1381647"/>
              <a:ext cx="1693334" cy="4887576"/>
            </a:xfrm>
            <a:prstGeom prst="line">
              <a:avLst/>
            </a:prstGeom>
            <a:grpFill/>
            <a:ln w="762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90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468689" y="2379823"/>
            <a:ext cx="971233" cy="9712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63587" y="2379823"/>
            <a:ext cx="3137830" cy="2806698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995831" y="3617758"/>
            <a:ext cx="3436670" cy="1568763"/>
          </a:xfrm>
          <a:prstGeom prst="triangle">
            <a:avLst/>
          </a:prstGeom>
          <a:solidFill>
            <a:schemeClr val="tx1"/>
          </a:solidFill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2766" y="1323309"/>
            <a:ext cx="6339698" cy="4567553"/>
          </a:xfrm>
          <a:prstGeom prst="rect">
            <a:avLst/>
          </a:prstGeom>
          <a:noFill/>
          <a:ln w="25400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1046788" y="15394"/>
            <a:ext cx="6842606" cy="6842606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</a:gradFill>
          <a:ln w="76200" cmpd="sng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2199" y="1380066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6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8533" y="1371600"/>
            <a:ext cx="3801534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75000">
                <a:schemeClr val="accent1">
                  <a:lumMod val="75000"/>
                </a:schemeClr>
              </a:gs>
            </a:gsLst>
            <a:lin ang="151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04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n 3"/>
          <p:cNvSpPr/>
          <p:nvPr/>
        </p:nvSpPr>
        <p:spPr>
          <a:xfrm>
            <a:off x="1634067" y="1117599"/>
            <a:ext cx="4106333" cy="4106333"/>
          </a:xfrm>
          <a:prstGeom prst="sun">
            <a:avLst/>
          </a:prstGeom>
          <a:solidFill>
            <a:srgbClr val="FFFF00"/>
          </a:solidFill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2861733" y="3056467"/>
            <a:ext cx="4656667" cy="2794000"/>
          </a:xfrm>
          <a:prstGeom prst="cloud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69000">
                <a:schemeClr val="bg1">
                  <a:lumMod val="95000"/>
                </a:schemeClr>
              </a:gs>
            </a:gsLst>
          </a:gra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7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55153" y="720439"/>
            <a:ext cx="3407448" cy="3417156"/>
            <a:chOff x="1926551" y="762770"/>
            <a:chExt cx="5403273" cy="5418667"/>
          </a:xfrm>
        </p:grpSpPr>
        <p:sp>
          <p:nvSpPr>
            <p:cNvPr id="16" name="Oval 15"/>
            <p:cNvSpPr/>
            <p:nvPr/>
          </p:nvSpPr>
          <p:spPr>
            <a:xfrm>
              <a:off x="2272915" y="1101437"/>
              <a:ext cx="4710545" cy="4710545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60964" y="1661778"/>
              <a:ext cx="3534446" cy="3534446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576013" y="2414543"/>
              <a:ext cx="2104348" cy="2104348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616642" y="762770"/>
              <a:ext cx="23090" cy="5418667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26551" y="3472103"/>
              <a:ext cx="5403273" cy="15394"/>
            </a:xfrm>
            <a:prstGeom prst="line">
              <a:avLst/>
            </a:prstGeom>
            <a:ln w="762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094627" y="2209031"/>
            <a:ext cx="2393756" cy="23937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0"/>
            <a:tileRect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003650" y="3556386"/>
            <a:ext cx="3431950" cy="2251154"/>
            <a:chOff x="1123116" y="1075651"/>
            <a:chExt cx="6929076" cy="4545061"/>
          </a:xfrm>
        </p:grpSpPr>
        <p:sp>
          <p:nvSpPr>
            <p:cNvPr id="40" name="Rounded Rectangle 39"/>
            <p:cNvSpPr/>
            <p:nvPr/>
          </p:nvSpPr>
          <p:spPr>
            <a:xfrm>
              <a:off x="1800450" y="1075651"/>
              <a:ext cx="906256" cy="434248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123116" y="1306560"/>
              <a:ext cx="6929076" cy="4314152"/>
            </a:xfrm>
            <a:prstGeom prst="roundRect">
              <a:avLst/>
            </a:prstGeom>
            <a:ln w="76200" cmpd="sng"/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33706" y="2089084"/>
              <a:ext cx="3445658" cy="3445658"/>
            </a:xfrm>
            <a:prstGeom prst="ellipse">
              <a:avLst/>
            </a:prstGeom>
            <a:gradFill flip="none" rotWithShape="1">
              <a:gsLst>
                <a:gs pos="38000">
                  <a:schemeClr val="bg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nut 42"/>
            <p:cNvSpPr/>
            <p:nvPr/>
          </p:nvSpPr>
          <p:spPr>
            <a:xfrm>
              <a:off x="2718312" y="2081387"/>
              <a:ext cx="3473978" cy="3473978"/>
            </a:xfrm>
            <a:prstGeom prst="donut">
              <a:avLst>
                <a:gd name="adj" fmla="val 18205"/>
              </a:avLst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829172" y="1609306"/>
              <a:ext cx="1567065" cy="462568"/>
            </a:xfrm>
            <a:prstGeom prst="roundRect">
              <a:avLst/>
            </a:prstGeom>
            <a:solidFill>
              <a:schemeClr val="bg1"/>
            </a:solidFill>
            <a:ln w="762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100632" y="1637530"/>
              <a:ext cx="415366" cy="415366"/>
            </a:xfrm>
            <a:prstGeom prst="ellipse">
              <a:avLst/>
            </a:prstGeom>
            <a:solidFill>
              <a:schemeClr val="bg1"/>
            </a:solidFill>
            <a:ln w="762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51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2866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75000">
                <a:schemeClr val="accent2">
                  <a:lumMod val="50000"/>
                </a:schemeClr>
              </a:gs>
            </a:gsLst>
            <a:lin ang="390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26932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5000">
                <a:schemeClr val="accent3">
                  <a:lumMod val="50000"/>
                </a:schemeClr>
              </a:gs>
            </a:gsLst>
            <a:lin ang="414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0998" y="1350433"/>
            <a:ext cx="1549400" cy="41402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75000">
                <a:schemeClr val="tx2">
                  <a:lumMod val="75000"/>
                </a:schemeClr>
              </a:gs>
            </a:gsLst>
            <a:lin ang="3480000" scaled="0"/>
            <a:tileRect/>
          </a:gradFill>
          <a:ln w="76200" cmpd="sng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5080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1333500" y="3937000"/>
            <a:ext cx="6273800" cy="1871132"/>
          </a:xfrm>
          <a:prstGeom prst="trapezoid">
            <a:avLst>
              <a:gd name="adj" fmla="val 98958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333500" y="2556934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1333500" y="1126067"/>
            <a:ext cx="6273800" cy="1871132"/>
          </a:xfrm>
          <a:prstGeom prst="trapezoid">
            <a:avLst>
              <a:gd name="adj" fmla="val 98958"/>
            </a:avLst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4406515" y="4832928"/>
            <a:ext cx="13085" cy="1351972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70856" y="4797906"/>
            <a:ext cx="15394" cy="1285394"/>
          </a:xfrm>
          <a:prstGeom prst="line">
            <a:avLst/>
          </a:prstGeom>
          <a:ln w="101600" cmpd="sng">
            <a:solidFill>
              <a:schemeClr val="bg1">
                <a:lumMod val="85000"/>
              </a:schemeClr>
            </a:solidFill>
          </a:ln>
          <a:effectLst/>
          <a:scene3d>
            <a:camera prst="perspectiveFront" fov="2400000">
              <a:rot lat="0" lon="0" rev="0"/>
            </a:camera>
            <a:lightRig rig="threePt" dir="t"/>
          </a:scene3d>
          <a:sp3d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nector 16"/>
          <p:cNvSpPr/>
          <p:nvPr/>
        </p:nvSpPr>
        <p:spPr>
          <a:xfrm>
            <a:off x="2781300" y="2743848"/>
            <a:ext cx="3098801" cy="2270729"/>
          </a:xfrm>
          <a:prstGeom prst="flowChartConnector">
            <a:avLst/>
          </a:prstGeom>
          <a:gradFill flip="none" rotWithShape="1">
            <a:gsLst>
              <a:gs pos="7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/>
          <p:cNvSpPr/>
          <p:nvPr/>
        </p:nvSpPr>
        <p:spPr>
          <a:xfrm>
            <a:off x="3402036" y="723906"/>
            <a:ext cx="1877663" cy="3395004"/>
          </a:xfrm>
          <a:prstGeom prst="flowChartMagneticDisk">
            <a:avLst/>
          </a:prstGeom>
          <a:gradFill flip="none" rotWithShape="1">
            <a:gsLst>
              <a:gs pos="13000">
                <a:schemeClr val="tx1">
                  <a:lumMod val="75000"/>
                  <a:lumOff val="25000"/>
                </a:schemeClr>
              </a:gs>
              <a:gs pos="97000">
                <a:srgbClr val="FFFF00"/>
              </a:gs>
            </a:gsLst>
            <a:lin ang="10800000" scaled="0"/>
            <a:tileRect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877733" y="2116666"/>
            <a:ext cx="1380067" cy="279913"/>
          </a:xfrm>
          <a:custGeom>
            <a:avLst/>
            <a:gdLst>
              <a:gd name="connsiteX0" fmla="*/ 0 w 1329267"/>
              <a:gd name="connsiteY0" fmla="*/ 228600 h 279913"/>
              <a:gd name="connsiteX1" fmla="*/ 321734 w 1329267"/>
              <a:gd name="connsiteY1" fmla="*/ 279400 h 279913"/>
              <a:gd name="connsiteX2" fmla="*/ 770467 w 1329267"/>
              <a:gd name="connsiteY2" fmla="*/ 245534 h 279913"/>
              <a:gd name="connsiteX3" fmla="*/ 1151467 w 1329267"/>
              <a:gd name="connsiteY3" fmla="*/ 110067 h 279913"/>
              <a:gd name="connsiteX4" fmla="*/ 1329267 w 1329267"/>
              <a:gd name="connsiteY4" fmla="*/ 0 h 2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267" h="279913">
                <a:moveTo>
                  <a:pt x="0" y="228600"/>
                </a:moveTo>
                <a:cubicBezTo>
                  <a:pt x="96661" y="252589"/>
                  <a:pt x="193323" y="276578"/>
                  <a:pt x="321734" y="279400"/>
                </a:cubicBezTo>
                <a:cubicBezTo>
                  <a:pt x="450145" y="282222"/>
                  <a:pt x="632178" y="273756"/>
                  <a:pt x="770467" y="245534"/>
                </a:cubicBezTo>
                <a:cubicBezTo>
                  <a:pt x="908756" y="217312"/>
                  <a:pt x="1058334" y="150989"/>
                  <a:pt x="1151467" y="110067"/>
                </a:cubicBezTo>
                <a:cubicBezTo>
                  <a:pt x="1244600" y="69145"/>
                  <a:pt x="1329267" y="0"/>
                  <a:pt x="1329267" y="0"/>
                </a:cubicBezTo>
              </a:path>
            </a:pathLst>
          </a:custGeom>
          <a:ln w="203200" cap="flat" cmpd="sng">
            <a:gradFill flip="none" rotWithShape="1">
              <a:gsLst>
                <a:gs pos="23000">
                  <a:schemeClr val="tx1">
                    <a:lumMod val="85000"/>
                    <a:lumOff val="15000"/>
                  </a:schemeClr>
                </a:gs>
                <a:gs pos="93000">
                  <a:srgbClr val="FFFF00"/>
                </a:gs>
              </a:gsLst>
              <a:lin ang="10800000" scaled="0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3029749" y="495300"/>
            <a:ext cx="2637842" cy="1932948"/>
          </a:xfrm>
          <a:prstGeom prst="flowChartConnector">
            <a:avLst/>
          </a:prstGeom>
          <a:gradFill flip="none" rotWithShape="1">
            <a:gsLst>
              <a:gs pos="14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 cmpd="sng">
            <a:noFill/>
          </a:ln>
          <a:effectLst/>
          <a:scene3d>
            <a:camera prst="orthographicFront">
              <a:rot lat="20099998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3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51485" y="1667934"/>
            <a:ext cx="3987799" cy="3987799"/>
          </a:xfrm>
          <a:prstGeom prst="ellipse">
            <a:avLst/>
          </a:prstGeom>
          <a:gradFill flip="none" rotWithShape="1">
            <a:gsLst>
              <a:gs pos="12000">
                <a:srgbClr val="54F053"/>
              </a:gs>
              <a:gs pos="99000">
                <a:schemeClr val="accent3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76200" cmpd="sng"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83200" y="1769533"/>
            <a:ext cx="1498600" cy="1168400"/>
          </a:xfrm>
          <a:prstGeom prst="straightConnector1">
            <a:avLst/>
          </a:prstGeom>
          <a:ln w="254000" cap="rnd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811867" y="2396067"/>
            <a:ext cx="1693333" cy="609600"/>
          </a:xfrm>
          <a:prstGeom prst="straightConnector1">
            <a:avLst/>
          </a:prstGeom>
          <a:ln w="254000" cap="rnd" cmpd="sng">
            <a:solidFill>
              <a:srgbClr val="FFFF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181349" y="3418982"/>
            <a:ext cx="3862917" cy="1017549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3232501" y="4373032"/>
            <a:ext cx="3760612" cy="935567"/>
          </a:xfrm>
          <a:custGeom>
            <a:avLst/>
            <a:gdLst>
              <a:gd name="connsiteX0" fmla="*/ 0 w 5207000"/>
              <a:gd name="connsiteY0" fmla="*/ 1320820 h 1346220"/>
              <a:gd name="connsiteX1" fmla="*/ 2641600 w 5207000"/>
              <a:gd name="connsiteY1" fmla="*/ 20 h 1346220"/>
              <a:gd name="connsiteX2" fmla="*/ 5207000 w 5207000"/>
              <a:gd name="connsiteY2" fmla="*/ 1346220 h 134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0" h="1346220">
                <a:moveTo>
                  <a:pt x="0" y="1320820"/>
                </a:moveTo>
                <a:cubicBezTo>
                  <a:pt x="886883" y="658303"/>
                  <a:pt x="1773767" y="-4213"/>
                  <a:pt x="2641600" y="20"/>
                </a:cubicBezTo>
                <a:cubicBezTo>
                  <a:pt x="3509433" y="4253"/>
                  <a:pt x="5207000" y="1346220"/>
                  <a:pt x="5207000" y="1346220"/>
                </a:cubicBezTo>
              </a:path>
            </a:pathLst>
          </a:custGeom>
          <a:solidFill>
            <a:schemeClr val="bg1">
              <a:lumMod val="95000"/>
            </a:schemeClr>
          </a:solidFill>
          <a:ln w="203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01162" y="3541374"/>
            <a:ext cx="1623291" cy="1623291"/>
            <a:chOff x="6559550" y="4413442"/>
            <a:chExt cx="1623291" cy="1623291"/>
          </a:xfrm>
        </p:grpSpPr>
        <p:sp>
          <p:nvSpPr>
            <p:cNvPr id="5" name="Oval 4"/>
            <p:cNvSpPr/>
            <p:nvPr/>
          </p:nvSpPr>
          <p:spPr>
            <a:xfrm>
              <a:off x="6559550" y="4413442"/>
              <a:ext cx="1623291" cy="1623291"/>
            </a:xfrm>
            <a:prstGeom prst="ellipse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  <a:ln w="17780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47923" y="4901047"/>
              <a:ext cx="643163" cy="643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087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4838" y="249533"/>
            <a:ext cx="3874077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Engravers MT"/>
              </a:rPr>
              <a:t>?</a:t>
            </a:r>
            <a:endParaRPr lang="en-US" sz="40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1758944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98133" y="1617133"/>
            <a:ext cx="4851400" cy="388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9867" y="1930400"/>
            <a:ext cx="4233334" cy="326813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85534" y="2455333"/>
            <a:ext cx="3302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85534" y="3022600"/>
            <a:ext cx="3047999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5534" y="3598333"/>
            <a:ext cx="25569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5534" y="4169834"/>
            <a:ext cx="1794933" cy="423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5534" y="4741333"/>
            <a:ext cx="855133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3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37071" y="1467399"/>
            <a:ext cx="4886029" cy="3913939"/>
            <a:chOff x="1921171" y="1251499"/>
            <a:chExt cx="5505623" cy="4410263"/>
          </a:xfrm>
        </p:grpSpPr>
        <p:sp>
          <p:nvSpPr>
            <p:cNvPr id="6" name="Rectangle 5"/>
            <p:cNvSpPr/>
            <p:nvPr/>
          </p:nvSpPr>
          <p:spPr>
            <a:xfrm>
              <a:off x="1921171" y="1251499"/>
              <a:ext cx="5505623" cy="4410263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23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</a:gradFill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3386310" y="2251521"/>
              <a:ext cx="2589442" cy="2232278"/>
            </a:xfrm>
            <a:prstGeom prst="triangle">
              <a:avLst/>
            </a:prstGeom>
            <a:noFill/>
            <a:ln w="127000" cmpd="sng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5109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083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914900" y="1549400"/>
            <a:ext cx="2006600" cy="2768600"/>
            <a:chOff x="3403600" y="1016000"/>
            <a:chExt cx="2844800" cy="2844800"/>
          </a:xfrm>
        </p:grpSpPr>
        <p:sp>
          <p:nvSpPr>
            <p:cNvPr id="8" name="Arc 7"/>
            <p:cNvSpPr/>
            <p:nvPr/>
          </p:nvSpPr>
          <p:spPr>
            <a:xfrm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6200000">
              <a:off x="3403600" y="1016000"/>
              <a:ext cx="2844800" cy="2844800"/>
            </a:xfrm>
            <a:prstGeom prst="arc">
              <a:avLst/>
            </a:prstGeom>
            <a:ln w="381000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2324100" y="2908300"/>
            <a:ext cx="3238500" cy="2349500"/>
          </a:xfrm>
          <a:prstGeom prst="rect">
            <a:avLst/>
          </a:prstGeom>
          <a:gradFill flip="none" rotWithShape="1">
            <a:gsLst>
              <a:gs pos="19000">
                <a:schemeClr val="accent1">
                  <a:lumMod val="75000"/>
                </a:schemeClr>
              </a:gs>
              <a:gs pos="86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1016000"/>
            <a:ext cx="5588000" cy="46101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ular Arrow 4"/>
          <p:cNvSpPr/>
          <p:nvPr/>
        </p:nvSpPr>
        <p:spPr>
          <a:xfrm>
            <a:off x="2277532" y="1054100"/>
            <a:ext cx="4493940" cy="4296102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flipH="1" flipV="1">
            <a:off x="2203193" y="1521860"/>
            <a:ext cx="4493940" cy="4180440"/>
          </a:xfrm>
          <a:prstGeom prst="circular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79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0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51100" y="1295400"/>
            <a:ext cx="4114800" cy="4114800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821113" y="1295400"/>
            <a:ext cx="1246187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2704306" y="1295400"/>
            <a:ext cx="3608388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H="1">
            <a:off x="3171825" y="1295400"/>
            <a:ext cx="2673350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3924299" y="1295400"/>
            <a:ext cx="1271586" cy="4102100"/>
          </a:xfrm>
          <a:prstGeom prst="arc">
            <a:avLst>
              <a:gd name="adj1" fmla="val 16200000"/>
              <a:gd name="adj2" fmla="val 5412291"/>
            </a:avLst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2" idx="2"/>
            <a:endCxn id="2" idx="6"/>
          </p:cNvCxnSpPr>
          <p:nvPr/>
        </p:nvCxnSpPr>
        <p:spPr>
          <a:xfrm>
            <a:off x="2451100" y="3352800"/>
            <a:ext cx="41148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54300" y="2451100"/>
            <a:ext cx="37211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75000" y="1778000"/>
            <a:ext cx="2654300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67000" y="4267200"/>
            <a:ext cx="3683000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87700" y="4940300"/>
            <a:ext cx="2637367" cy="0"/>
          </a:xfrm>
          <a:prstGeom prst="line">
            <a:avLst/>
          </a:prstGeom>
          <a:ln w="762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4786" y="2184400"/>
            <a:ext cx="3068813" cy="2392646"/>
          </a:xfrm>
          <a:custGeom>
            <a:avLst/>
            <a:gdLst>
              <a:gd name="connsiteX0" fmla="*/ 61552 w 2487252"/>
              <a:gd name="connsiteY0" fmla="*/ 876300 h 1720255"/>
              <a:gd name="connsiteX1" fmla="*/ 112352 w 2487252"/>
              <a:gd name="connsiteY1" fmla="*/ 901700 h 1720255"/>
              <a:gd name="connsiteX2" fmla="*/ 1090252 w 2487252"/>
              <a:gd name="connsiteY2" fmla="*/ 1701800 h 1720255"/>
              <a:gd name="connsiteX3" fmla="*/ 2487252 w 2487252"/>
              <a:gd name="connsiteY3" fmla="*/ 0 h 1720255"/>
              <a:gd name="connsiteX0" fmla="*/ 223657 w 2649357"/>
              <a:gd name="connsiteY0" fmla="*/ 876300 h 1723311"/>
              <a:gd name="connsiteX1" fmla="*/ 54828 w 2649357"/>
              <a:gd name="connsiteY1" fmla="*/ 953687 h 1723311"/>
              <a:gd name="connsiteX2" fmla="*/ 1252357 w 2649357"/>
              <a:gd name="connsiteY2" fmla="*/ 1701800 h 1723311"/>
              <a:gd name="connsiteX3" fmla="*/ 2649357 w 2649357"/>
              <a:gd name="connsiteY3" fmla="*/ 0 h 1723311"/>
              <a:gd name="connsiteX0" fmla="*/ 390889 w 2621364"/>
              <a:gd name="connsiteY0" fmla="*/ 751533 h 1723810"/>
              <a:gd name="connsiteX1" fmla="*/ 26835 w 2621364"/>
              <a:gd name="connsiteY1" fmla="*/ 953687 h 1723810"/>
              <a:gd name="connsiteX2" fmla="*/ 1224364 w 2621364"/>
              <a:gd name="connsiteY2" fmla="*/ 1701800 h 1723810"/>
              <a:gd name="connsiteX3" fmla="*/ 2621364 w 2621364"/>
              <a:gd name="connsiteY3" fmla="*/ 0 h 1723810"/>
              <a:gd name="connsiteX0" fmla="*/ 358169 w 2625249"/>
              <a:gd name="connsiteY0" fmla="*/ 845108 h 1723434"/>
              <a:gd name="connsiteX1" fmla="*/ 30720 w 2625249"/>
              <a:gd name="connsiteY1" fmla="*/ 953687 h 1723434"/>
              <a:gd name="connsiteX2" fmla="*/ 1228249 w 2625249"/>
              <a:gd name="connsiteY2" fmla="*/ 1701800 h 1723434"/>
              <a:gd name="connsiteX3" fmla="*/ 2625249 w 2625249"/>
              <a:gd name="connsiteY3" fmla="*/ 0 h 1723434"/>
              <a:gd name="connsiteX0" fmla="*/ 294385 w 2634674"/>
              <a:gd name="connsiteY0" fmla="*/ 668355 h 1724155"/>
              <a:gd name="connsiteX1" fmla="*/ 40145 w 2634674"/>
              <a:gd name="connsiteY1" fmla="*/ 953687 h 1724155"/>
              <a:gd name="connsiteX2" fmla="*/ 1237674 w 2634674"/>
              <a:gd name="connsiteY2" fmla="*/ 1701800 h 1724155"/>
              <a:gd name="connsiteX3" fmla="*/ 2634674 w 2634674"/>
              <a:gd name="connsiteY3" fmla="*/ 0 h 1724155"/>
              <a:gd name="connsiteX0" fmla="*/ 50060 w 2756397"/>
              <a:gd name="connsiteY0" fmla="*/ 772327 h 1723725"/>
              <a:gd name="connsiteX1" fmla="*/ 161868 w 2756397"/>
              <a:gd name="connsiteY1" fmla="*/ 953687 h 1723725"/>
              <a:gd name="connsiteX2" fmla="*/ 1359397 w 2756397"/>
              <a:gd name="connsiteY2" fmla="*/ 1701800 h 1723725"/>
              <a:gd name="connsiteX3" fmla="*/ 2756397 w 2756397"/>
              <a:gd name="connsiteY3" fmla="*/ 0 h 1723725"/>
              <a:gd name="connsiteX0" fmla="*/ 0 w 2594529"/>
              <a:gd name="connsiteY0" fmla="*/ 953687 h 1723725"/>
              <a:gd name="connsiteX1" fmla="*/ 1197529 w 2594529"/>
              <a:gd name="connsiteY1" fmla="*/ 1701800 h 1723725"/>
              <a:gd name="connsiteX2" fmla="*/ 2594529 w 2594529"/>
              <a:gd name="connsiteY2" fmla="*/ 0 h 17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529" h="1723725">
                <a:moveTo>
                  <a:pt x="0" y="953687"/>
                </a:moveTo>
                <a:cubicBezTo>
                  <a:pt x="218223" y="1108599"/>
                  <a:pt x="765108" y="1860748"/>
                  <a:pt x="1197529" y="1701800"/>
                </a:cubicBezTo>
                <a:cubicBezTo>
                  <a:pt x="1629951" y="1542852"/>
                  <a:pt x="2093937" y="775758"/>
                  <a:pt x="2594529" y="0"/>
                </a:cubicBezTo>
              </a:path>
            </a:pathLst>
          </a:custGeom>
          <a:ln w="889000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96533" y="829733"/>
            <a:ext cx="5198534" cy="50800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8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6200000">
            <a:off x="6273435" y="2184768"/>
            <a:ext cx="1473934" cy="2048931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6200000">
            <a:off x="4644621" y="2221114"/>
            <a:ext cx="1473934" cy="200863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 rot="16200000">
            <a:off x="2984386" y="2221883"/>
            <a:ext cx="1473934" cy="2007099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 rot="16200000">
            <a:off x="1358017" y="2256514"/>
            <a:ext cx="1473934" cy="1937833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9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34708" y="1134533"/>
            <a:ext cx="5625432" cy="4592046"/>
          </a:xfrm>
          <a:custGeom>
            <a:avLst/>
            <a:gdLst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1206036 w 6222295"/>
              <a:gd name="connsiteY3" fmla="*/ 3457681 h 3724477"/>
              <a:gd name="connsiteX4" fmla="*/ 4279829 w 6222295"/>
              <a:gd name="connsiteY4" fmla="*/ 3724477 h 3724477"/>
              <a:gd name="connsiteX5" fmla="*/ 6158258 w 6222295"/>
              <a:gd name="connsiteY5" fmla="*/ 1931606 h 3724477"/>
              <a:gd name="connsiteX6" fmla="*/ 6222295 w 6222295"/>
              <a:gd name="connsiteY6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78895 w 6222295"/>
              <a:gd name="connsiteY2" fmla="*/ 693671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1206036 w 6222295"/>
              <a:gd name="connsiteY4" fmla="*/ 3457681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90773 w 6222295"/>
              <a:gd name="connsiteY4" fmla="*/ 2796196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4477"/>
              <a:gd name="connsiteX1" fmla="*/ 1376803 w 6222295"/>
              <a:gd name="connsiteY1" fmla="*/ 0 h 3724477"/>
              <a:gd name="connsiteX2" fmla="*/ 2614972 w 6222295"/>
              <a:gd name="connsiteY2" fmla="*/ 708704 h 3724477"/>
              <a:gd name="connsiteX3" fmla="*/ 2261247 w 6222295"/>
              <a:gd name="connsiteY3" fmla="*/ 1971198 h 3724477"/>
              <a:gd name="connsiteX4" fmla="*/ 534839 w 6222295"/>
              <a:gd name="connsiteY4" fmla="*/ 2608274 h 3724477"/>
              <a:gd name="connsiteX5" fmla="*/ 4279829 w 6222295"/>
              <a:gd name="connsiteY5" fmla="*/ 3724477 h 3724477"/>
              <a:gd name="connsiteX6" fmla="*/ 6158258 w 6222295"/>
              <a:gd name="connsiteY6" fmla="*/ 1931606 h 3724477"/>
              <a:gd name="connsiteX7" fmla="*/ 6222295 w 6222295"/>
              <a:gd name="connsiteY7" fmla="*/ 74703 h 3724477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351"/>
              <a:gd name="connsiteX1" fmla="*/ 1376803 w 6222295"/>
              <a:gd name="connsiteY1" fmla="*/ 0 h 3725351"/>
              <a:gd name="connsiteX2" fmla="*/ 2614972 w 6222295"/>
              <a:gd name="connsiteY2" fmla="*/ 708704 h 3725351"/>
              <a:gd name="connsiteX3" fmla="*/ 2261247 w 6222295"/>
              <a:gd name="connsiteY3" fmla="*/ 1971198 h 3725351"/>
              <a:gd name="connsiteX4" fmla="*/ 534839 w 6222295"/>
              <a:gd name="connsiteY4" fmla="*/ 2608274 h 3725351"/>
              <a:gd name="connsiteX5" fmla="*/ 4279829 w 6222295"/>
              <a:gd name="connsiteY5" fmla="*/ 3724477 h 3725351"/>
              <a:gd name="connsiteX6" fmla="*/ 6158258 w 6222295"/>
              <a:gd name="connsiteY6" fmla="*/ 1931606 h 3725351"/>
              <a:gd name="connsiteX7" fmla="*/ 6222295 w 6222295"/>
              <a:gd name="connsiteY7" fmla="*/ 74703 h 3725351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5882"/>
              <a:gd name="connsiteX1" fmla="*/ 1376803 w 6222295"/>
              <a:gd name="connsiteY1" fmla="*/ 0 h 3725882"/>
              <a:gd name="connsiteX2" fmla="*/ 2614972 w 6222295"/>
              <a:gd name="connsiteY2" fmla="*/ 708704 h 3725882"/>
              <a:gd name="connsiteX3" fmla="*/ 2261247 w 6222295"/>
              <a:gd name="connsiteY3" fmla="*/ 1971198 h 3725882"/>
              <a:gd name="connsiteX4" fmla="*/ 1014265 w 6222295"/>
              <a:gd name="connsiteY4" fmla="*/ 2728544 h 3725882"/>
              <a:gd name="connsiteX5" fmla="*/ 4279829 w 6222295"/>
              <a:gd name="connsiteY5" fmla="*/ 3724477 h 3725882"/>
              <a:gd name="connsiteX6" fmla="*/ 6158258 w 6222295"/>
              <a:gd name="connsiteY6" fmla="*/ 1931606 h 3725882"/>
              <a:gd name="connsiteX7" fmla="*/ 6222295 w 6222295"/>
              <a:gd name="connsiteY7" fmla="*/ 74703 h 3725882"/>
              <a:gd name="connsiteX0" fmla="*/ 0 w 6222295"/>
              <a:gd name="connsiteY0" fmla="*/ 875092 h 3728576"/>
              <a:gd name="connsiteX1" fmla="*/ 1376803 w 6222295"/>
              <a:gd name="connsiteY1" fmla="*/ 0 h 3728576"/>
              <a:gd name="connsiteX2" fmla="*/ 2614972 w 6222295"/>
              <a:gd name="connsiteY2" fmla="*/ 708704 h 3728576"/>
              <a:gd name="connsiteX3" fmla="*/ 2261247 w 6222295"/>
              <a:gd name="connsiteY3" fmla="*/ 1971198 h 3728576"/>
              <a:gd name="connsiteX4" fmla="*/ 1014265 w 6222295"/>
              <a:gd name="connsiteY4" fmla="*/ 2728544 h 3728576"/>
              <a:gd name="connsiteX5" fmla="*/ 4279829 w 6222295"/>
              <a:gd name="connsiteY5" fmla="*/ 3724477 h 3728576"/>
              <a:gd name="connsiteX6" fmla="*/ 6158258 w 6222295"/>
              <a:gd name="connsiteY6" fmla="*/ 1931606 h 3728576"/>
              <a:gd name="connsiteX7" fmla="*/ 6222295 w 6222295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28576"/>
              <a:gd name="connsiteX1" fmla="*/ 1216994 w 6062486"/>
              <a:gd name="connsiteY1" fmla="*/ 0 h 3728576"/>
              <a:gd name="connsiteX2" fmla="*/ 2455163 w 6062486"/>
              <a:gd name="connsiteY2" fmla="*/ 708704 h 3728576"/>
              <a:gd name="connsiteX3" fmla="*/ 2101438 w 6062486"/>
              <a:gd name="connsiteY3" fmla="*/ 1971198 h 3728576"/>
              <a:gd name="connsiteX4" fmla="*/ 854456 w 6062486"/>
              <a:gd name="connsiteY4" fmla="*/ 2728544 h 3728576"/>
              <a:gd name="connsiteX5" fmla="*/ 4120020 w 6062486"/>
              <a:gd name="connsiteY5" fmla="*/ 3724477 h 3728576"/>
              <a:gd name="connsiteX6" fmla="*/ 5998449 w 6062486"/>
              <a:gd name="connsiteY6" fmla="*/ 1931606 h 3728576"/>
              <a:gd name="connsiteX7" fmla="*/ 6062486 w 6062486"/>
              <a:gd name="connsiteY7" fmla="*/ 74703 h 3728576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62709"/>
              <a:gd name="connsiteX1" fmla="*/ 1216994 w 6062486"/>
              <a:gd name="connsiteY1" fmla="*/ 0 h 3762709"/>
              <a:gd name="connsiteX2" fmla="*/ 2455163 w 6062486"/>
              <a:gd name="connsiteY2" fmla="*/ 708704 h 3762709"/>
              <a:gd name="connsiteX3" fmla="*/ 2101438 w 6062486"/>
              <a:gd name="connsiteY3" fmla="*/ 1971198 h 3762709"/>
              <a:gd name="connsiteX4" fmla="*/ 854456 w 6062486"/>
              <a:gd name="connsiteY4" fmla="*/ 2728544 h 3762709"/>
              <a:gd name="connsiteX5" fmla="*/ 4120020 w 6062486"/>
              <a:gd name="connsiteY5" fmla="*/ 3724477 h 3762709"/>
              <a:gd name="connsiteX6" fmla="*/ 5998449 w 6062486"/>
              <a:gd name="connsiteY6" fmla="*/ 1931606 h 3762709"/>
              <a:gd name="connsiteX7" fmla="*/ 6062486 w 6062486"/>
              <a:gd name="connsiteY7" fmla="*/ 74703 h 3762709"/>
              <a:gd name="connsiteX0" fmla="*/ 0 w 6062486"/>
              <a:gd name="connsiteY0" fmla="*/ 1078048 h 3771070"/>
              <a:gd name="connsiteX1" fmla="*/ 1216994 w 6062486"/>
              <a:gd name="connsiteY1" fmla="*/ 0 h 3771070"/>
              <a:gd name="connsiteX2" fmla="*/ 2455163 w 6062486"/>
              <a:gd name="connsiteY2" fmla="*/ 708704 h 3771070"/>
              <a:gd name="connsiteX3" fmla="*/ 2101438 w 6062486"/>
              <a:gd name="connsiteY3" fmla="*/ 1971198 h 3771070"/>
              <a:gd name="connsiteX4" fmla="*/ 854456 w 6062486"/>
              <a:gd name="connsiteY4" fmla="*/ 2728544 h 3771070"/>
              <a:gd name="connsiteX5" fmla="*/ 4120020 w 6062486"/>
              <a:gd name="connsiteY5" fmla="*/ 3724477 h 3771070"/>
              <a:gd name="connsiteX6" fmla="*/ 5998449 w 6062486"/>
              <a:gd name="connsiteY6" fmla="*/ 1931606 h 3771070"/>
              <a:gd name="connsiteX7" fmla="*/ 6062486 w 6062486"/>
              <a:gd name="connsiteY7" fmla="*/ 74703 h 3771070"/>
              <a:gd name="connsiteX0" fmla="*/ 0 w 6062486"/>
              <a:gd name="connsiteY0" fmla="*/ 1078048 h 3812233"/>
              <a:gd name="connsiteX1" fmla="*/ 1216994 w 6062486"/>
              <a:gd name="connsiteY1" fmla="*/ 0 h 3812233"/>
              <a:gd name="connsiteX2" fmla="*/ 2455163 w 6062486"/>
              <a:gd name="connsiteY2" fmla="*/ 708704 h 3812233"/>
              <a:gd name="connsiteX3" fmla="*/ 2101438 w 6062486"/>
              <a:gd name="connsiteY3" fmla="*/ 1971198 h 3812233"/>
              <a:gd name="connsiteX4" fmla="*/ 1309911 w 6062486"/>
              <a:gd name="connsiteY4" fmla="*/ 2931500 h 3812233"/>
              <a:gd name="connsiteX5" fmla="*/ 4120020 w 6062486"/>
              <a:gd name="connsiteY5" fmla="*/ 3724477 h 3812233"/>
              <a:gd name="connsiteX6" fmla="*/ 5998449 w 6062486"/>
              <a:gd name="connsiteY6" fmla="*/ 1931606 h 3812233"/>
              <a:gd name="connsiteX7" fmla="*/ 6062486 w 6062486"/>
              <a:gd name="connsiteY7" fmla="*/ 74703 h 3812233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455163 w 6062486"/>
              <a:gd name="connsiteY2" fmla="*/ 708704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6062486"/>
              <a:gd name="connsiteY0" fmla="*/ 1078048 h 3814008"/>
              <a:gd name="connsiteX1" fmla="*/ 1216994 w 6062486"/>
              <a:gd name="connsiteY1" fmla="*/ 0 h 3814008"/>
              <a:gd name="connsiteX2" fmla="*/ 2572890 w 6062486"/>
              <a:gd name="connsiteY2" fmla="*/ 701575 h 3814008"/>
              <a:gd name="connsiteX3" fmla="*/ 2101438 w 6062486"/>
              <a:gd name="connsiteY3" fmla="*/ 1971198 h 3814008"/>
              <a:gd name="connsiteX4" fmla="*/ 1309911 w 6062486"/>
              <a:gd name="connsiteY4" fmla="*/ 2931500 h 3814008"/>
              <a:gd name="connsiteX5" fmla="*/ 4120020 w 6062486"/>
              <a:gd name="connsiteY5" fmla="*/ 3724477 h 3814008"/>
              <a:gd name="connsiteX6" fmla="*/ 5998449 w 6062486"/>
              <a:gd name="connsiteY6" fmla="*/ 1931606 h 3814008"/>
              <a:gd name="connsiteX7" fmla="*/ 6062486 w 6062486"/>
              <a:gd name="connsiteY7" fmla="*/ 74703 h 3814008"/>
              <a:gd name="connsiteX0" fmla="*/ 0 w 5998448"/>
              <a:gd name="connsiteY0" fmla="*/ 1078048 h 3814008"/>
              <a:gd name="connsiteX1" fmla="*/ 1216994 w 5998448"/>
              <a:gd name="connsiteY1" fmla="*/ 0 h 3814008"/>
              <a:gd name="connsiteX2" fmla="*/ 2572890 w 5998448"/>
              <a:gd name="connsiteY2" fmla="*/ 701575 h 3814008"/>
              <a:gd name="connsiteX3" fmla="*/ 2101438 w 5998448"/>
              <a:gd name="connsiteY3" fmla="*/ 1971198 h 3814008"/>
              <a:gd name="connsiteX4" fmla="*/ 1309911 w 5998448"/>
              <a:gd name="connsiteY4" fmla="*/ 2931500 h 3814008"/>
              <a:gd name="connsiteX5" fmla="*/ 4120020 w 5998448"/>
              <a:gd name="connsiteY5" fmla="*/ 3724477 h 3814008"/>
              <a:gd name="connsiteX6" fmla="*/ 5998449 w 5998448"/>
              <a:gd name="connsiteY6" fmla="*/ 1931606 h 3814008"/>
              <a:gd name="connsiteX7" fmla="*/ 5899480 w 5998448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998449 w 6016914"/>
              <a:gd name="connsiteY6" fmla="*/ 1931606 h 3814008"/>
              <a:gd name="connsiteX7" fmla="*/ 5899480 w 6016914"/>
              <a:gd name="connsiteY7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664869 w 6016914"/>
              <a:gd name="connsiteY6" fmla="*/ 2716145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46373 w 6016914"/>
              <a:gd name="connsiteY6" fmla="*/ 2751790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14008"/>
              <a:gd name="connsiteX1" fmla="*/ 1216994 w 6016914"/>
              <a:gd name="connsiteY1" fmla="*/ 0 h 3814008"/>
              <a:gd name="connsiteX2" fmla="*/ 2572890 w 6016914"/>
              <a:gd name="connsiteY2" fmla="*/ 701575 h 3814008"/>
              <a:gd name="connsiteX3" fmla="*/ 2101438 w 6016914"/>
              <a:gd name="connsiteY3" fmla="*/ 1971198 h 3814008"/>
              <a:gd name="connsiteX4" fmla="*/ 1309911 w 6016914"/>
              <a:gd name="connsiteY4" fmla="*/ 2931500 h 3814008"/>
              <a:gd name="connsiteX5" fmla="*/ 4120020 w 6016914"/>
              <a:gd name="connsiteY5" fmla="*/ 3724477 h 3814008"/>
              <a:gd name="connsiteX6" fmla="*/ 5710150 w 6016914"/>
              <a:gd name="connsiteY6" fmla="*/ 2865854 h 3814008"/>
              <a:gd name="connsiteX7" fmla="*/ 5998449 w 6016914"/>
              <a:gd name="connsiteY7" fmla="*/ 1931606 h 3814008"/>
              <a:gd name="connsiteX8" fmla="*/ 5899480 w 6016914"/>
              <a:gd name="connsiteY8" fmla="*/ 96090 h 3814008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34847"/>
              <a:gd name="connsiteX1" fmla="*/ 1216994 w 6016914"/>
              <a:gd name="connsiteY1" fmla="*/ 0 h 3834847"/>
              <a:gd name="connsiteX2" fmla="*/ 2572890 w 6016914"/>
              <a:gd name="connsiteY2" fmla="*/ 701575 h 3834847"/>
              <a:gd name="connsiteX3" fmla="*/ 2101438 w 6016914"/>
              <a:gd name="connsiteY3" fmla="*/ 1971198 h 3834847"/>
              <a:gd name="connsiteX4" fmla="*/ 1309911 w 6016914"/>
              <a:gd name="connsiteY4" fmla="*/ 2931500 h 3834847"/>
              <a:gd name="connsiteX5" fmla="*/ 4120020 w 6016914"/>
              <a:gd name="connsiteY5" fmla="*/ 3752994 h 3834847"/>
              <a:gd name="connsiteX6" fmla="*/ 5710150 w 6016914"/>
              <a:gd name="connsiteY6" fmla="*/ 2865854 h 3834847"/>
              <a:gd name="connsiteX7" fmla="*/ 5998449 w 6016914"/>
              <a:gd name="connsiteY7" fmla="*/ 1931606 h 3834847"/>
              <a:gd name="connsiteX8" fmla="*/ 5899480 w 6016914"/>
              <a:gd name="connsiteY8" fmla="*/ 96090 h 3834847"/>
              <a:gd name="connsiteX0" fmla="*/ 0 w 6016914"/>
              <a:gd name="connsiteY0" fmla="*/ 1078048 h 3866532"/>
              <a:gd name="connsiteX1" fmla="*/ 1216994 w 6016914"/>
              <a:gd name="connsiteY1" fmla="*/ 0 h 3866532"/>
              <a:gd name="connsiteX2" fmla="*/ 2572890 w 6016914"/>
              <a:gd name="connsiteY2" fmla="*/ 701575 h 3866532"/>
              <a:gd name="connsiteX3" fmla="*/ 2101438 w 6016914"/>
              <a:gd name="connsiteY3" fmla="*/ 1971198 h 3866532"/>
              <a:gd name="connsiteX4" fmla="*/ 1309911 w 6016914"/>
              <a:gd name="connsiteY4" fmla="*/ 2931500 h 3866532"/>
              <a:gd name="connsiteX5" fmla="*/ 4120020 w 6016914"/>
              <a:gd name="connsiteY5" fmla="*/ 3752994 h 3866532"/>
              <a:gd name="connsiteX6" fmla="*/ 5710150 w 6016914"/>
              <a:gd name="connsiteY6" fmla="*/ 2865854 h 3866532"/>
              <a:gd name="connsiteX7" fmla="*/ 5998449 w 6016914"/>
              <a:gd name="connsiteY7" fmla="*/ 1931606 h 3866532"/>
              <a:gd name="connsiteX8" fmla="*/ 5899480 w 6016914"/>
              <a:gd name="connsiteY8" fmla="*/ 96090 h 38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6914" h="3866532">
                <a:moveTo>
                  <a:pt x="0" y="1078048"/>
                </a:moveTo>
                <a:cubicBezTo>
                  <a:pt x="331087" y="583396"/>
                  <a:pt x="638204" y="103775"/>
                  <a:pt x="1216994" y="0"/>
                </a:cubicBezTo>
                <a:cubicBezTo>
                  <a:pt x="1733593" y="10729"/>
                  <a:pt x="2303995" y="262383"/>
                  <a:pt x="2572890" y="701575"/>
                </a:cubicBezTo>
                <a:cubicBezTo>
                  <a:pt x="2673387" y="1127418"/>
                  <a:pt x="2424434" y="1605491"/>
                  <a:pt x="2101438" y="1971198"/>
                </a:cubicBezTo>
                <a:cubicBezTo>
                  <a:pt x="1680451" y="2313850"/>
                  <a:pt x="1379320" y="2370858"/>
                  <a:pt x="1309911" y="2931500"/>
                </a:cubicBezTo>
                <a:cubicBezTo>
                  <a:pt x="1607379" y="4025190"/>
                  <a:pt x="3320224" y="3940814"/>
                  <a:pt x="4120020" y="3752994"/>
                </a:cubicBezTo>
                <a:cubicBezTo>
                  <a:pt x="4845846" y="3588781"/>
                  <a:pt x="5397079" y="3164666"/>
                  <a:pt x="5710150" y="2865854"/>
                </a:cubicBezTo>
                <a:cubicBezTo>
                  <a:pt x="5986999" y="2502880"/>
                  <a:pt x="5959347" y="2368282"/>
                  <a:pt x="5998449" y="1931606"/>
                </a:cubicBezTo>
                <a:cubicBezTo>
                  <a:pt x="6065075" y="1305510"/>
                  <a:pt x="5932470" y="707929"/>
                  <a:pt x="5899480" y="96090"/>
                </a:cubicBezTo>
              </a:path>
            </a:pathLst>
          </a:custGeom>
          <a:ln w="381000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967132" y="1874696"/>
            <a:ext cx="1379782" cy="1379831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3526" y="2799319"/>
            <a:ext cx="1687274" cy="168733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8826" y="3915578"/>
            <a:ext cx="1196241" cy="1196284"/>
          </a:xfrm>
          <a:prstGeom prst="ellipse">
            <a:avLst/>
          </a:prstGeom>
          <a:gradFill>
            <a:gsLst>
              <a:gs pos="0">
                <a:srgbClr val="008000"/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9380000" scaled="0"/>
          </a:gradFill>
          <a:ln w="762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3775" y="1145877"/>
            <a:ext cx="6194078" cy="4674692"/>
            <a:chOff x="1403775" y="1145877"/>
            <a:chExt cx="6194078" cy="46746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08545" y="1145880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08545" y="4258235"/>
              <a:ext cx="618930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439333" y="5814414"/>
              <a:ext cx="6158516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16242" y="2702058"/>
              <a:ext cx="6181607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>
              <a:off x="618027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>
              <a:off x="3715065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>
              <a:off x="5263586" y="3480144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>
              <a:off x="2166546" y="3480145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-930492" y="3486302"/>
              <a:ext cx="4668534" cy="0"/>
            </a:xfrm>
            <a:prstGeom prst="line">
              <a:avLst/>
            </a:prstGeom>
            <a:ln w="254000" cap="rnd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7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63337" y="1117600"/>
            <a:ext cx="2683934" cy="4902200"/>
            <a:chOff x="2963337" y="1117600"/>
            <a:chExt cx="2683934" cy="4902200"/>
          </a:xfrm>
        </p:grpSpPr>
        <p:cxnSp>
          <p:nvCxnSpPr>
            <p:cNvPr id="10" name="Straight Connector 9"/>
            <p:cNvCxnSpPr>
              <a:stCxn id="4" idx="4"/>
            </p:cNvCxnSpPr>
            <p:nvPr/>
          </p:nvCxnSpPr>
          <p:spPr>
            <a:xfrm>
              <a:off x="4305304" y="3801534"/>
              <a:ext cx="4230" cy="2218266"/>
            </a:xfrm>
            <a:prstGeom prst="line">
              <a:avLst/>
            </a:prstGeom>
            <a:ln w="1778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16400" y="3797300"/>
              <a:ext cx="0" cy="1981200"/>
            </a:xfrm>
            <a:prstGeom prst="line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963337" y="1117600"/>
              <a:ext cx="2683934" cy="2683934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91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60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9671" y="2150533"/>
            <a:ext cx="2683934" cy="2683934"/>
          </a:xfrm>
          <a:prstGeom prst="ellipse">
            <a:avLst/>
          </a:prstGeom>
          <a:gradFill flip="none" rotWithShape="1">
            <a:gsLst>
              <a:gs pos="25000">
                <a:srgbClr val="FF4CFF"/>
              </a:gs>
              <a:gs pos="91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305304" y="3801534"/>
            <a:ext cx="0" cy="1413933"/>
          </a:xfrm>
          <a:prstGeom prst="line">
            <a:avLst/>
          </a:prstGeom>
          <a:ln w="1778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16400" y="3702050"/>
            <a:ext cx="0" cy="1377950"/>
          </a:xfrm>
          <a:prstGeom prst="line">
            <a:avLst/>
          </a:prstGeom>
          <a:ln w="101600" cmpd="sng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2609273" y="823576"/>
            <a:ext cx="3371273" cy="3371273"/>
          </a:xfrm>
          <a:prstGeom prst="diamond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12700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</Words>
  <Application>Microsoft Macintosh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Keely, Leslie (ARC-TI)</dc:creator>
  <cp:lastModifiedBy>Keely, Leslie (ARC-TI)</cp:lastModifiedBy>
  <cp:revision>288</cp:revision>
  <dcterms:created xsi:type="dcterms:W3CDTF">2014-10-14T19:37:59Z</dcterms:created>
  <dcterms:modified xsi:type="dcterms:W3CDTF">2016-12-06T17:59:24Z</dcterms:modified>
</cp:coreProperties>
</file>