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270" r:id="rId18"/>
    <p:sldId id="272" r:id="rId19"/>
    <p:sldId id="276" r:id="rId20"/>
    <p:sldId id="281" r:id="rId21"/>
    <p:sldId id="265" r:id="rId22"/>
    <p:sldId id="271" r:id="rId23"/>
    <p:sldId id="294" r:id="rId24"/>
    <p:sldId id="303" r:id="rId25"/>
    <p:sldId id="273" r:id="rId26"/>
    <p:sldId id="274" r:id="rId27"/>
    <p:sldId id="275" r:id="rId28"/>
    <p:sldId id="295" r:id="rId29"/>
    <p:sldId id="277" r:id="rId30"/>
    <p:sldId id="257" r:id="rId31"/>
    <p:sldId id="282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0" r:id="rId40"/>
    <p:sldId id="292" r:id="rId41"/>
    <p:sldId id="293" r:id="rId42"/>
    <p:sldId id="301" r:id="rId43"/>
    <p:sldId id="304" r:id="rId44"/>
    <p:sldId id="305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FF"/>
    <a:srgbClr val="54F053"/>
    <a:srgbClr val="42F043"/>
    <a:srgbClr val="42EC43"/>
    <a:srgbClr val="7EFF80"/>
    <a:srgbClr val="CAE9B2"/>
    <a:srgbClr val="FFE800"/>
    <a:srgbClr val="FF00FF"/>
    <a:srgbClr val="80004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28" autoAdjust="0"/>
  </p:normalViewPr>
  <p:slideViewPr>
    <p:cSldViewPr snapToGrid="0">
      <p:cViewPr>
        <p:scale>
          <a:sx n="100" d="100"/>
          <a:sy n="100" d="100"/>
        </p:scale>
        <p:origin x="-2544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937934" y="1066800"/>
            <a:ext cx="4563533" cy="4749800"/>
          </a:xfrm>
          <a:custGeom>
            <a:avLst/>
            <a:gdLst>
              <a:gd name="connsiteX0" fmla="*/ 0 w 4834466"/>
              <a:gd name="connsiteY0" fmla="*/ 2463800 h 5223933"/>
              <a:gd name="connsiteX1" fmla="*/ 1625600 w 4834466"/>
              <a:gd name="connsiteY1" fmla="*/ 5223933 h 5223933"/>
              <a:gd name="connsiteX2" fmla="*/ 4834466 w 4834466"/>
              <a:gd name="connsiteY2" fmla="*/ 0 h 52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4466" h="5223933">
                <a:moveTo>
                  <a:pt x="0" y="2463800"/>
                </a:moveTo>
                <a:lnTo>
                  <a:pt x="1625600" y="5223933"/>
                </a:lnTo>
                <a:lnTo>
                  <a:pt x="4834466" y="0"/>
                </a:lnTo>
              </a:path>
            </a:pathLst>
          </a:custGeom>
          <a:ln w="5080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52134" y="1054100"/>
            <a:ext cx="4563533" cy="4749800"/>
          </a:xfrm>
          <a:custGeom>
            <a:avLst/>
            <a:gdLst>
              <a:gd name="connsiteX0" fmla="*/ 0 w 4834466"/>
              <a:gd name="connsiteY0" fmla="*/ 2463800 h 5223933"/>
              <a:gd name="connsiteX1" fmla="*/ 1625600 w 4834466"/>
              <a:gd name="connsiteY1" fmla="*/ 5223933 h 5223933"/>
              <a:gd name="connsiteX2" fmla="*/ 4834466 w 4834466"/>
              <a:gd name="connsiteY2" fmla="*/ 0 h 52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4466" h="5223933">
                <a:moveTo>
                  <a:pt x="0" y="2463800"/>
                </a:moveTo>
                <a:lnTo>
                  <a:pt x="1625600" y="5223933"/>
                </a:lnTo>
                <a:lnTo>
                  <a:pt x="4834466" y="0"/>
                </a:lnTo>
              </a:path>
            </a:pathLst>
          </a:custGeom>
          <a:ln w="5080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158067" y="1016000"/>
            <a:ext cx="4563533" cy="4800600"/>
          </a:xfrm>
          <a:custGeom>
            <a:avLst/>
            <a:gdLst>
              <a:gd name="connsiteX0" fmla="*/ 0 w 4834466"/>
              <a:gd name="connsiteY0" fmla="*/ 2463800 h 5223933"/>
              <a:gd name="connsiteX1" fmla="*/ 1625600 w 4834466"/>
              <a:gd name="connsiteY1" fmla="*/ 5223933 h 5223933"/>
              <a:gd name="connsiteX2" fmla="*/ 4834466 w 4834466"/>
              <a:gd name="connsiteY2" fmla="*/ 0 h 52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4466" h="5223933">
                <a:moveTo>
                  <a:pt x="0" y="2463800"/>
                </a:moveTo>
                <a:lnTo>
                  <a:pt x="1625600" y="5223933"/>
                </a:lnTo>
                <a:lnTo>
                  <a:pt x="4834466" y="0"/>
                </a:lnTo>
              </a:path>
            </a:pathLst>
          </a:custGeom>
          <a:ln w="5080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rgbClr val="FF4CFF"/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09273" y="823576"/>
            <a:ext cx="3371273" cy="5196224"/>
            <a:chOff x="2609273" y="823576"/>
            <a:chExt cx="3371273" cy="51962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02050"/>
              <a:ext cx="0" cy="212725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/>
            <p:cNvSpPr/>
            <p:nvPr/>
          </p:nvSpPr>
          <p:spPr>
            <a:xfrm>
              <a:off x="2609273" y="823576"/>
              <a:ext cx="3371273" cy="3371273"/>
            </a:xfrm>
            <a:prstGeom prst="diamond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1</Words>
  <Application>Microsoft Macintosh PowerPoint</Application>
  <PresentationFormat>On-screen Show (4:3)</PresentationFormat>
  <Paragraphs>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Keely, Leslie (ARC-TI)</cp:lastModifiedBy>
  <cp:revision>256</cp:revision>
  <dcterms:created xsi:type="dcterms:W3CDTF">2014-10-14T19:37:59Z</dcterms:created>
  <dcterms:modified xsi:type="dcterms:W3CDTF">2015-11-06T17:34:45Z</dcterms:modified>
</cp:coreProperties>
</file>