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274" r:id="rId27"/>
    <p:sldId id="275" r:id="rId28"/>
    <p:sldId id="295" r:id="rId29"/>
    <p:sldId id="277" r:id="rId30"/>
    <p:sldId id="257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0" r:id="rId40"/>
    <p:sldId id="292" r:id="rId41"/>
    <p:sldId id="293" r:id="rId42"/>
    <p:sldId id="301" r:id="rId43"/>
    <p:sldId id="304" r:id="rId44"/>
    <p:sldId id="305" r:id="rId45"/>
    <p:sldId id="302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FF"/>
    <a:srgbClr val="54F053"/>
    <a:srgbClr val="42F043"/>
    <a:srgbClr val="42EC43"/>
    <a:srgbClr val="7EFF80"/>
    <a:srgbClr val="CAE9B2"/>
    <a:srgbClr val="FFE800"/>
    <a:srgbClr val="FF00FF"/>
    <a:srgbClr val="80004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28" autoAdjust="0"/>
  </p:normalViewPr>
  <p:slideViewPr>
    <p:cSldViewPr snapToGrid="0">
      <p:cViewPr>
        <p:scale>
          <a:sx n="150" d="100"/>
          <a:sy n="150" d="100"/>
        </p:scale>
        <p:origin x="-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rgbClr val="FF4CFF"/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9273" y="823576"/>
            <a:ext cx="3371273" cy="5196224"/>
            <a:chOff x="2609273" y="823576"/>
            <a:chExt cx="3371273" cy="51962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02050"/>
              <a:ext cx="0" cy="212725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/>
            <p:cNvSpPr/>
            <p:nvPr/>
          </p:nvSpPr>
          <p:spPr>
            <a:xfrm>
              <a:off x="2609273" y="823576"/>
              <a:ext cx="3371273" cy="3371273"/>
            </a:xfrm>
            <a:prstGeom prst="diamond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1</Words>
  <Application>Microsoft Macintosh PowerPoint</Application>
  <PresentationFormat>On-screen Show (4:3)</PresentationFormat>
  <Paragraphs>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279</cp:revision>
  <dcterms:created xsi:type="dcterms:W3CDTF">2014-10-14T19:37:59Z</dcterms:created>
  <dcterms:modified xsi:type="dcterms:W3CDTF">2016-05-22T21:33:58Z</dcterms:modified>
</cp:coreProperties>
</file>