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274" r:id="rId27"/>
    <p:sldId id="275" r:id="rId28"/>
    <p:sldId id="295" r:id="rId29"/>
    <p:sldId id="277" r:id="rId30"/>
    <p:sldId id="257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0" r:id="rId40"/>
    <p:sldId id="292" r:id="rId41"/>
    <p:sldId id="293" r:id="rId42"/>
    <p:sldId id="301" r:id="rId43"/>
    <p:sldId id="304" r:id="rId44"/>
    <p:sldId id="305" r:id="rId45"/>
    <p:sldId id="302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FF"/>
    <a:srgbClr val="54F053"/>
    <a:srgbClr val="42F043"/>
    <a:srgbClr val="42EC43"/>
    <a:srgbClr val="7EFF80"/>
    <a:srgbClr val="CAE9B2"/>
    <a:srgbClr val="FFE800"/>
    <a:srgbClr val="FF00FF"/>
    <a:srgbClr val="80004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00" d="100"/>
          <a:sy n="100" d="100"/>
        </p:scale>
        <p:origin x="-1768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937934" y="1066800"/>
            <a:ext cx="4563533" cy="47498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52134" y="1054100"/>
            <a:ext cx="4563533" cy="47498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158067" y="1016000"/>
            <a:ext cx="4563533" cy="48006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</Words>
  <Application>Microsoft Macintosh PowerPoint</Application>
  <PresentationFormat>On-screen Show (4:3)</PresentationFormat>
  <Paragraphs>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266</cp:revision>
  <dcterms:created xsi:type="dcterms:W3CDTF">2014-10-14T19:37:59Z</dcterms:created>
  <dcterms:modified xsi:type="dcterms:W3CDTF">2016-03-29T19:12:21Z</dcterms:modified>
</cp:coreProperties>
</file>