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58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91B17-474E-466B-BDD5-5068AF1F11E3}" type="datetimeFigureOut">
              <a:rPr lang="fr-FR" smtClean="0"/>
              <a:t>23/07/2009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DA9A-D795-45FC-BE74-11EEB7C58F1D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91B17-474E-466B-BDD5-5068AF1F11E3}" type="datetimeFigureOut">
              <a:rPr lang="fr-FR" smtClean="0"/>
              <a:t>23/07/2009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DA9A-D795-45FC-BE74-11EEB7C58F1D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91B17-474E-466B-BDD5-5068AF1F11E3}" type="datetimeFigureOut">
              <a:rPr lang="fr-FR" smtClean="0"/>
              <a:t>23/07/2009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DA9A-D795-45FC-BE74-11EEB7C58F1D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91B17-474E-466B-BDD5-5068AF1F11E3}" type="datetimeFigureOut">
              <a:rPr lang="fr-FR" smtClean="0"/>
              <a:t>23/07/2009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DA9A-D795-45FC-BE74-11EEB7C58F1D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91B17-474E-466B-BDD5-5068AF1F11E3}" type="datetimeFigureOut">
              <a:rPr lang="fr-FR" smtClean="0"/>
              <a:t>23/07/2009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DA9A-D795-45FC-BE74-11EEB7C58F1D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91B17-474E-466B-BDD5-5068AF1F11E3}" type="datetimeFigureOut">
              <a:rPr lang="fr-FR" smtClean="0"/>
              <a:t>23/07/2009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DA9A-D795-45FC-BE74-11EEB7C58F1D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91B17-474E-466B-BDD5-5068AF1F11E3}" type="datetimeFigureOut">
              <a:rPr lang="fr-FR" smtClean="0"/>
              <a:t>23/07/2009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DA9A-D795-45FC-BE74-11EEB7C58F1D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91B17-474E-466B-BDD5-5068AF1F11E3}" type="datetimeFigureOut">
              <a:rPr lang="fr-FR" smtClean="0"/>
              <a:t>23/07/2009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DA9A-D795-45FC-BE74-11EEB7C58F1D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91B17-474E-466B-BDD5-5068AF1F11E3}" type="datetimeFigureOut">
              <a:rPr lang="fr-FR" smtClean="0"/>
              <a:t>23/07/2009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DA9A-D795-45FC-BE74-11EEB7C58F1D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91B17-474E-466B-BDD5-5068AF1F11E3}" type="datetimeFigureOut">
              <a:rPr lang="fr-FR" smtClean="0"/>
              <a:t>23/07/2009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DA9A-D795-45FC-BE74-11EEB7C58F1D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91B17-474E-466B-BDD5-5068AF1F11E3}" type="datetimeFigureOut">
              <a:rPr lang="fr-FR" smtClean="0"/>
              <a:t>23/07/2009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DA9A-D795-45FC-BE74-11EEB7C58F1D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91B17-474E-466B-BDD5-5068AF1F11E3}" type="datetimeFigureOut">
              <a:rPr lang="fr-FR" smtClean="0"/>
              <a:t>23/07/2009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DDA9A-D795-45FC-BE74-11EEB7C58F1D}" type="slidenum">
              <a:rPr lang="fr-CA" smtClean="0"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115550" cy="740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433511"/>
            <a:ext cx="208597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02" y="1571621"/>
            <a:ext cx="22002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4714884"/>
            <a:ext cx="38957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29190" y="4429132"/>
            <a:ext cx="359092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15008" y="1357298"/>
            <a:ext cx="3143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642910" y="1059404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Fichier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143240" y="1202280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Détection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643174" y="285728"/>
            <a:ext cx="35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dirty="0" smtClean="0"/>
              <a:t>Menus</a:t>
            </a:r>
            <a:endParaRPr lang="fr-CA" sz="2800" dirty="0"/>
          </a:p>
        </p:txBody>
      </p:sp>
      <p:sp>
        <p:nvSpPr>
          <p:cNvPr id="13" name="ZoneTexte 12"/>
          <p:cNvSpPr txBox="1"/>
          <p:nvPr/>
        </p:nvSpPr>
        <p:spPr>
          <a:xfrm>
            <a:off x="785786" y="4068553"/>
            <a:ext cx="271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Configurations – Sélection de la source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215074" y="987966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Aide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357818" y="3786190"/>
            <a:ext cx="271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Configurations – Sélection du type de signature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</Words>
  <Application>Microsoft Office PowerPoint</Application>
  <PresentationFormat>Affichage à l'écran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Company>Université de Sherbrooke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labm2414</dc:creator>
  <cp:lastModifiedBy>labm2414</cp:lastModifiedBy>
  <cp:revision>2</cp:revision>
  <dcterms:created xsi:type="dcterms:W3CDTF">2009-07-23T18:19:40Z</dcterms:created>
  <dcterms:modified xsi:type="dcterms:W3CDTF">2009-07-23T18:26:58Z</dcterms:modified>
</cp:coreProperties>
</file>