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3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8" y="1122371"/>
            <a:ext cx="6858051" cy="238761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8" y="3602064"/>
            <a:ext cx="6858051" cy="16557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723" y="365128"/>
            <a:ext cx="1971690" cy="58118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5" y="365128"/>
            <a:ext cx="5800768" cy="58118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2" y="1709751"/>
            <a:ext cx="7886758" cy="285275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2" y="4589497"/>
            <a:ext cx="7886758" cy="15001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5" y="1825638"/>
            <a:ext cx="3886229" cy="43513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84" y="1825638"/>
            <a:ext cx="3886229" cy="43513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6" y="365128"/>
            <a:ext cx="7886758" cy="132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6" y="1681175"/>
            <a:ext cx="3868369" cy="823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6" y="2505093"/>
            <a:ext cx="3868369" cy="36846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84" y="1681175"/>
            <a:ext cx="3887420" cy="8239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84" y="2505093"/>
            <a:ext cx="3887420" cy="36846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6" y="457203"/>
            <a:ext cx="2949200" cy="16002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420" y="987432"/>
            <a:ext cx="4629184" cy="48736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6" y="2057415"/>
            <a:ext cx="2949200" cy="38116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6" y="457203"/>
            <a:ext cx="2949200" cy="16002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420" y="987432"/>
            <a:ext cx="4629184" cy="48736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6" y="2057415"/>
            <a:ext cx="2949200" cy="38116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5" y="365128"/>
            <a:ext cx="7886758" cy="132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5" y="1825638"/>
            <a:ext cx="7886758" cy="4351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5" y="6356397"/>
            <a:ext cx="2057415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72" y="6356397"/>
            <a:ext cx="3086123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98" y="6356397"/>
            <a:ext cx="2057415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SG" altLang="en-US"/>
              <a:t>Dimension</a:t>
            </a:r>
            <a:endParaRPr lang="en-SG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SG" altLang="en-US"/>
              <a:t>Transportation</a:t>
            </a:r>
            <a:endParaRPr lang="en-SG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Hierachy</a:t>
            </a:r>
            <a:endParaRPr lang="en-SG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648460" y="2279650"/>
            <a:ext cx="720005" cy="2520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 anchor="ctr" anchorCtr="0">
            <a:normAutofit/>
          </a:bodyPr>
          <a:p>
            <a:pPr algn="ctr" fontAlgn="auto"/>
            <a:r>
              <a:rPr lang="en-SG" altLang="en-US" sz="1000">
                <a:latin typeface="Arial" charset="0"/>
              </a:rPr>
              <a:t>Land</a:t>
            </a:r>
            <a:endParaRPr lang="en-SG" altLang="en-US" sz="1000">
              <a:latin typeface="Arial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210685" y="2279650"/>
            <a:ext cx="720005" cy="2520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 anchor="ctr" anchorCtr="0">
            <a:normAutofit/>
          </a:bodyPr>
          <a:p>
            <a:pPr algn="ctr" fontAlgn="auto"/>
            <a:r>
              <a:rPr lang="en-SG" altLang="en-US" sz="1000">
                <a:latin typeface="Arial" charset="0"/>
              </a:rPr>
              <a:t>Sea</a:t>
            </a:r>
            <a:endParaRPr lang="en-SG" altLang="en-US" sz="1000">
              <a:latin typeface="Arial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772910" y="2279650"/>
            <a:ext cx="720005" cy="2520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 anchor="ctr" anchorCtr="0">
            <a:normAutofit/>
          </a:bodyPr>
          <a:p>
            <a:pPr algn="ctr" fontAlgn="auto"/>
            <a:r>
              <a:rPr lang="en-SG" altLang="en-US" sz="1000">
                <a:latin typeface="Arial" charset="0"/>
              </a:rPr>
              <a:t>Air</a:t>
            </a:r>
            <a:endParaRPr lang="en-SG" altLang="en-US" sz="1000">
              <a:latin typeface="Arial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351780" y="488315"/>
            <a:ext cx="110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SG" altLang="en-US"/>
              <a:t>Military</a:t>
            </a:r>
            <a:endParaRPr lang="en-SG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326630" y="514350"/>
            <a:ext cx="110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SG" altLang="en-US"/>
              <a:t>Civilian</a:t>
            </a:r>
            <a:endParaRPr lang="en-SG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042410" y="1554480"/>
            <a:ext cx="1059180" cy="180001"/>
          </a:xfrm>
          <a:prstGeom prst="rect">
            <a:avLst/>
          </a:prstGeom>
          <a:noFill/>
        </p:spPr>
        <p:txBody>
          <a:bodyPr wrap="none" lIns="0" tIns="0" rIns="0" bIns="0" rtlCol="0">
            <a:normAutofit fontScale="80000"/>
          </a:bodyPr>
          <a:p>
            <a:pPr algn="ctr"/>
            <a:r>
              <a:rPr lang="en-SG" altLang="en-US" sz="1400"/>
              <a:t>Transportation</a:t>
            </a:r>
            <a:endParaRPr lang="en-SG" altLang="en-US" sz="1400"/>
          </a:p>
        </p:txBody>
      </p:sp>
      <p:cxnSp>
        <p:nvCxnSpPr>
          <p:cNvPr id="15" name="Elbow Connector 14"/>
          <p:cNvCxnSpPr>
            <a:stCxn id="10" idx="2"/>
            <a:endCxn id="4" idx="0"/>
          </p:cNvCxnSpPr>
          <p:nvPr/>
        </p:nvCxnSpPr>
        <p:spPr>
          <a:xfrm rot="5400000">
            <a:off x="3017520" y="725170"/>
            <a:ext cx="545465" cy="2563495"/>
          </a:xfrm>
          <a:prstGeom prst="bentConnector3">
            <a:avLst>
              <a:gd name="adj1" fmla="val 50058"/>
            </a:avLst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2"/>
            <a:endCxn id="5" idx="0"/>
          </p:cNvCxnSpPr>
          <p:nvPr/>
        </p:nvCxnSpPr>
        <p:spPr>
          <a:xfrm rot="5400000">
            <a:off x="4298633" y="2006283"/>
            <a:ext cx="545465" cy="1270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6" idx="0"/>
          </p:cNvCxnSpPr>
          <p:nvPr/>
        </p:nvCxnSpPr>
        <p:spPr>
          <a:xfrm rot="5400000" flipV="1">
            <a:off x="5579745" y="726440"/>
            <a:ext cx="545465" cy="2560955"/>
          </a:xfrm>
          <a:prstGeom prst="bentConnector3">
            <a:avLst>
              <a:gd name="adj1" fmla="val 50058"/>
            </a:avLst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774700" y="2995295"/>
            <a:ext cx="432003" cy="2520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 anchor="ctr" anchorCtr="0">
            <a:normAutofit/>
          </a:bodyPr>
          <a:p>
            <a:pPr algn="ctr" fontAlgn="auto"/>
            <a:r>
              <a:rPr lang="en-SG" altLang="en-US" sz="1000">
                <a:latin typeface="Arial" charset="0"/>
              </a:rPr>
              <a:t>Car</a:t>
            </a:r>
            <a:endParaRPr lang="en-SG" altLang="en-US" sz="1000">
              <a:latin typeface="Arial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387678" y="2995295"/>
            <a:ext cx="431800" cy="2520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 anchor="ctr" anchorCtr="0">
            <a:normAutofit/>
          </a:bodyPr>
          <a:p>
            <a:pPr algn="ctr" fontAlgn="auto"/>
            <a:r>
              <a:rPr lang="en-SG" altLang="en-US" sz="1000">
                <a:latin typeface="Arial" charset="0"/>
              </a:rPr>
              <a:t>Train</a:t>
            </a:r>
            <a:endParaRPr lang="en-SG" altLang="en-US" sz="1000">
              <a:latin typeface="Arial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2613228" y="2995248"/>
            <a:ext cx="431800" cy="2520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 anchor="ctr" anchorCtr="0">
            <a:normAutofit/>
          </a:bodyPr>
          <a:p>
            <a:pPr algn="ctr" fontAlgn="auto"/>
            <a:r>
              <a:rPr lang="en-SG" altLang="en-US" sz="1000">
                <a:latin typeface="Arial" charset="0"/>
              </a:rPr>
              <a:t>Truck</a:t>
            </a:r>
            <a:endParaRPr lang="en-SG" altLang="en-US" sz="1000">
              <a:latin typeface="Arial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126433" y="2995295"/>
            <a:ext cx="719455" cy="2520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 anchor="ctr" anchorCtr="0">
            <a:normAutofit/>
          </a:bodyPr>
          <a:p>
            <a:pPr algn="ctr" fontAlgn="auto"/>
            <a:r>
              <a:rPr lang="en-SG" altLang="en-US" sz="1000">
                <a:latin typeface="Arial" charset="0"/>
              </a:rPr>
              <a:t>Cruise</a:t>
            </a:r>
            <a:endParaRPr lang="en-SG" altLang="en-US" sz="1000">
              <a:latin typeface="Arial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000453" y="2995295"/>
            <a:ext cx="431800" cy="2520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 anchor="ctr" anchorCtr="0">
            <a:normAutofit/>
          </a:bodyPr>
          <a:p>
            <a:pPr algn="ctr" fontAlgn="auto"/>
            <a:r>
              <a:rPr lang="en-SG" altLang="en-US" sz="1000">
                <a:latin typeface="Arial" charset="0"/>
              </a:rPr>
              <a:t>Train</a:t>
            </a:r>
            <a:endParaRPr lang="en-SG" altLang="en-US" sz="1000">
              <a:latin typeface="Arial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026863" y="2995295"/>
            <a:ext cx="719455" cy="2520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 anchor="ctr" anchorCtr="0">
            <a:normAutofit/>
          </a:bodyPr>
          <a:p>
            <a:pPr algn="ctr" fontAlgn="auto"/>
            <a:r>
              <a:rPr lang="en-SG" altLang="en-US" sz="1000">
                <a:latin typeface="Arial" charset="0"/>
              </a:rPr>
              <a:t>Warship</a:t>
            </a:r>
            <a:endParaRPr lang="en-SG" altLang="en-US" sz="1000">
              <a:latin typeface="Arial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3226003" y="2995295"/>
            <a:ext cx="719455" cy="2520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 anchor="ctr" anchorCtr="0">
            <a:normAutofit/>
          </a:bodyPr>
          <a:p>
            <a:pPr algn="ctr" fontAlgn="auto"/>
            <a:r>
              <a:rPr lang="en-SG" altLang="en-US" sz="1000">
                <a:latin typeface="Arial" charset="0"/>
              </a:rPr>
              <a:t>Submarine</a:t>
            </a:r>
            <a:endParaRPr lang="en-SG" altLang="en-US" sz="100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Plane</a:t>
            </a:r>
            <a:endParaRPr lang="en-SG" altLang="en-US"/>
          </a:p>
        </p:txBody>
      </p:sp>
      <p:sp>
        <p:nvSpPr>
          <p:cNvPr id="4" name="Flowchart: Extract 3"/>
          <p:cNvSpPr/>
          <p:nvPr/>
        </p:nvSpPr>
        <p:spPr>
          <a:xfrm rot="16200000">
            <a:off x="1132840" y="1891030"/>
            <a:ext cx="327660" cy="504190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45590" y="1979295"/>
            <a:ext cx="2038350" cy="327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lowchart: Manual Input 6"/>
          <p:cNvSpPr/>
          <p:nvPr/>
        </p:nvSpPr>
        <p:spPr>
          <a:xfrm rot="16200000">
            <a:off x="2174240" y="5034915"/>
            <a:ext cx="1109980" cy="71183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lowchart: Manual Input 7"/>
          <p:cNvSpPr/>
          <p:nvPr/>
        </p:nvSpPr>
        <p:spPr>
          <a:xfrm rot="5400000" flipV="1">
            <a:off x="2174240" y="3595370"/>
            <a:ext cx="1109980" cy="71183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lowchart: Manual Input 8"/>
          <p:cNvSpPr/>
          <p:nvPr/>
        </p:nvSpPr>
        <p:spPr>
          <a:xfrm rot="5400000" flipV="1">
            <a:off x="3211195" y="4162425"/>
            <a:ext cx="415925" cy="27114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lowchart: Manual Input 9"/>
          <p:cNvSpPr/>
          <p:nvPr/>
        </p:nvSpPr>
        <p:spPr>
          <a:xfrm rot="16200000">
            <a:off x="3211195" y="4907915"/>
            <a:ext cx="415925" cy="27114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40790" y="3385185"/>
            <a:ext cx="5039995" cy="571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90545" y="3031490"/>
            <a:ext cx="0" cy="16383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39165" y="4501515"/>
            <a:ext cx="151193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39165" y="4827270"/>
            <a:ext cx="151193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132205" y="4079240"/>
            <a:ext cx="5039995" cy="571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66645" y="3031490"/>
            <a:ext cx="0" cy="16383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17140" y="3031490"/>
            <a:ext cx="0" cy="16383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85210" y="4769485"/>
            <a:ext cx="0" cy="151193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551940" y="4726940"/>
            <a:ext cx="0" cy="151193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 rot="16200000">
            <a:off x="6000750" y="1993265"/>
            <a:ext cx="327660" cy="3276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5407025" y="1602740"/>
            <a:ext cx="67310" cy="1108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>
              <a:sym typeface="+mn-ea"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6850380" y="1602740"/>
            <a:ext cx="67310" cy="1108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>
              <a:sym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45590" y="4505960"/>
            <a:ext cx="2038350" cy="327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Flowchart: Extract 21"/>
          <p:cNvSpPr/>
          <p:nvPr/>
        </p:nvSpPr>
        <p:spPr>
          <a:xfrm rot="16200000">
            <a:off x="1132840" y="4417695"/>
            <a:ext cx="327660" cy="504190"/>
          </a:xfrm>
          <a:prstGeom prst="flowChartExtra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26335" y="2105025"/>
            <a:ext cx="6985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>
              <a:sym typeface="+mn-e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30880" y="2105025"/>
            <a:ext cx="314325" cy="76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>
              <a:sym typeface="+mn-e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32195" y="1553845"/>
            <a:ext cx="76200" cy="4273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en-US"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8820" y="4639945"/>
            <a:ext cx="266065" cy="59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Flowchart: Manual Input 27"/>
          <p:cNvSpPr/>
          <p:nvPr/>
        </p:nvSpPr>
        <p:spPr>
          <a:xfrm rot="5400000" flipV="1">
            <a:off x="3194050" y="1645920"/>
            <a:ext cx="415925" cy="27114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441450" y="1986915"/>
            <a:ext cx="5039995" cy="571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738630" y="1558925"/>
            <a:ext cx="5039995" cy="571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Car</a:t>
            </a:r>
            <a:endParaRPr lang="en-SG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Truck</a:t>
            </a:r>
            <a:endParaRPr lang="en-SG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US"/>
              <a:t>Ship</a:t>
            </a:r>
            <a:endParaRPr lang="en-SG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Presentation</Application>
  <PresentationFormat>Widescreen</PresentationFormat>
  <Paragraphs>40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Dimension</vt:lpstr>
      <vt:lpstr>Hierachy</vt:lpstr>
      <vt:lpstr>Plane</vt:lpstr>
      <vt:lpstr>Car</vt:lpstr>
      <vt:lpstr>Truck</vt:lpstr>
      <vt:lpstr>Ship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</dc:title>
  <dc:creator>Administrator</dc:creator>
  <cp:lastModifiedBy>Administrator</cp:lastModifiedBy>
  <cp:revision>36</cp:revision>
  <dcterms:created xsi:type="dcterms:W3CDTF">2016-09-07T02:50:00Z</dcterms:created>
  <dcterms:modified xsi:type="dcterms:W3CDTF">2016-09-14T10:00:19Z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1033-10.1.0.5652</vt:lpwstr>
  </property>
</Properties>
</file>