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8" y="1122371"/>
            <a:ext cx="6858051" cy="238761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8" y="3602064"/>
            <a:ext cx="6858051" cy="16557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723" y="365128"/>
            <a:ext cx="1971690" cy="58118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5" y="365128"/>
            <a:ext cx="5800768" cy="58118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2" y="1709751"/>
            <a:ext cx="7886758" cy="285275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2" y="4589497"/>
            <a:ext cx="7886758" cy="150019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5" y="1825638"/>
            <a:ext cx="3886229" cy="43513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84" y="1825638"/>
            <a:ext cx="3886229" cy="43513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6" y="365128"/>
            <a:ext cx="7886758" cy="132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6" y="1681175"/>
            <a:ext cx="3868369" cy="8239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6" y="2505093"/>
            <a:ext cx="3868369" cy="36846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84" y="1681175"/>
            <a:ext cx="3887420" cy="8239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84" y="2505093"/>
            <a:ext cx="3887420" cy="36846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6" y="457203"/>
            <a:ext cx="2949200" cy="16002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420" y="987432"/>
            <a:ext cx="4629184" cy="48736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6" y="2057415"/>
            <a:ext cx="2949200" cy="38116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6" y="457203"/>
            <a:ext cx="2949200" cy="16002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420" y="987432"/>
            <a:ext cx="4629184" cy="48736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6" y="2057415"/>
            <a:ext cx="2949200" cy="38116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5" y="365128"/>
            <a:ext cx="7886758" cy="132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5" y="1825638"/>
            <a:ext cx="7886758" cy="4351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5" y="6356397"/>
            <a:ext cx="2057415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72" y="6356397"/>
            <a:ext cx="3086123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98" y="6356397"/>
            <a:ext cx="2057415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SG" altLang="en-US"/>
              <a:t>Dimension</a:t>
            </a:r>
            <a:endParaRPr lang="en-SG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Rectangle 23"/>
          <p:cNvSpPr/>
          <p:nvPr/>
        </p:nvSpPr>
        <p:spPr>
          <a:xfrm>
            <a:off x="5688330" y="3469640"/>
            <a:ext cx="112903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/>
              <a:t>Train</a:t>
            </a:r>
            <a:endParaRPr lang="en-SG" altLang="en-US"/>
          </a:p>
        </p:txBody>
      </p:sp>
      <p:sp>
        <p:nvSpPr>
          <p:cNvPr id="4" name="Rectangle 3"/>
          <p:cNvSpPr/>
          <p:nvPr/>
        </p:nvSpPr>
        <p:spPr>
          <a:xfrm>
            <a:off x="1529080" y="2737485"/>
            <a:ext cx="1188720" cy="564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17800" y="2273300"/>
            <a:ext cx="1188720" cy="10293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1130" y="3297555"/>
            <a:ext cx="2583815" cy="180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4460" y="2087880"/>
            <a:ext cx="1318895" cy="1898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40050" y="2381885"/>
            <a:ext cx="292735" cy="241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3285" y="2381885"/>
            <a:ext cx="292735" cy="241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23110" y="2205990"/>
            <a:ext cx="125095" cy="531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93265" y="2054225"/>
            <a:ext cx="184150" cy="15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Chord 12"/>
          <p:cNvSpPr/>
          <p:nvPr/>
        </p:nvSpPr>
        <p:spPr>
          <a:xfrm>
            <a:off x="1371600" y="2842260"/>
            <a:ext cx="314960" cy="299085"/>
          </a:xfrm>
          <a:prstGeom prst="chord">
            <a:avLst>
              <a:gd name="adj1" fmla="val 5368999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97355" y="3234436"/>
            <a:ext cx="540004" cy="5400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17545" y="3234436"/>
            <a:ext cx="540004" cy="5400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04640" y="2282190"/>
            <a:ext cx="0" cy="10274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49020" y="2732405"/>
            <a:ext cx="0" cy="5784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908050" y="3296285"/>
            <a:ext cx="7200053" cy="825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08050" y="2270125"/>
            <a:ext cx="7200053" cy="825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10885" y="2289810"/>
            <a:ext cx="868680" cy="10172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Flowchart: Delay 2"/>
          <p:cNvSpPr/>
          <p:nvPr/>
        </p:nvSpPr>
        <p:spPr>
          <a:xfrm rot="16200000">
            <a:off x="5969635" y="2634615"/>
            <a:ext cx="551180" cy="793750"/>
          </a:xfrm>
          <a:prstGeom prst="flowChartDe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2825" y="2829560"/>
            <a:ext cx="304800" cy="327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52148" y="3306445"/>
            <a:ext cx="986155" cy="1466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Chord 22"/>
          <p:cNvSpPr/>
          <p:nvPr/>
        </p:nvSpPr>
        <p:spPr>
          <a:xfrm rot="5400000">
            <a:off x="6065224" y="1739307"/>
            <a:ext cx="360003" cy="1080008"/>
          </a:xfrm>
          <a:prstGeom prst="chord">
            <a:avLst>
              <a:gd name="adj1" fmla="val 5306620"/>
              <a:gd name="adj2" fmla="val 162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896610" y="2390140"/>
            <a:ext cx="697230" cy="241300"/>
            <a:chOff x="9286" y="3764"/>
            <a:chExt cx="1098" cy="380"/>
          </a:xfrm>
        </p:grpSpPr>
        <p:sp>
          <p:nvSpPr>
            <p:cNvPr id="25" name="Rectangle 24"/>
            <p:cNvSpPr/>
            <p:nvPr/>
          </p:nvSpPr>
          <p:spPr>
            <a:xfrm>
              <a:off x="9286" y="3764"/>
              <a:ext cx="461" cy="3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924" y="3764"/>
              <a:ext cx="461" cy="3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5561330" y="3234436"/>
            <a:ext cx="163830" cy="54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>
              <a:sym typeface="+mn-e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62115" y="3234436"/>
            <a:ext cx="163830" cy="54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>
              <a:sym typeface="+mn-ea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889000" y="3766185"/>
            <a:ext cx="7200053" cy="825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176010" y="2221230"/>
            <a:ext cx="125095" cy="531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46165" y="2069465"/>
            <a:ext cx="184150" cy="15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903345" y="1917065"/>
            <a:ext cx="0" cy="368871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14625" y="1917065"/>
            <a:ext cx="0" cy="368871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15745" y="1917065"/>
            <a:ext cx="0" cy="368871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08050" y="2737485"/>
            <a:ext cx="7200053" cy="825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07710" y="1917065"/>
            <a:ext cx="0" cy="368871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678295" y="1917065"/>
            <a:ext cx="0" cy="368871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507490" y="4328795"/>
            <a:ext cx="12065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696845" y="4328795"/>
            <a:ext cx="12065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824855" y="4328795"/>
            <a:ext cx="86400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5" idx="5"/>
          </p:cNvCxnSpPr>
          <p:nvPr/>
        </p:nvCxnSpPr>
        <p:spPr>
          <a:xfrm>
            <a:off x="3300095" y="3311525"/>
            <a:ext cx="378460" cy="384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5"/>
          </p:cNvCxnSpPr>
          <p:nvPr/>
        </p:nvCxnSpPr>
        <p:spPr>
          <a:xfrm>
            <a:off x="3678555" y="3695700"/>
            <a:ext cx="836295" cy="822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4118610" y="2828925"/>
            <a:ext cx="418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SG" altLang="en-US"/>
              <a:t>h1</a:t>
            </a:r>
            <a:endParaRPr lang="en-SG" altLang="en-US"/>
          </a:p>
        </p:txBody>
      </p:sp>
      <p:sp>
        <p:nvSpPr>
          <p:cNvPr id="44" name="Text Box 43"/>
          <p:cNvSpPr txBox="1"/>
          <p:nvPr/>
        </p:nvSpPr>
        <p:spPr>
          <a:xfrm>
            <a:off x="593725" y="2889250"/>
            <a:ext cx="418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SG" altLang="en-US"/>
              <a:t>h2</a:t>
            </a:r>
            <a:endParaRPr lang="en-SG" altLang="en-US"/>
          </a:p>
        </p:txBody>
      </p:sp>
      <p:sp>
        <p:nvSpPr>
          <p:cNvPr id="45" name="Text Box 44"/>
          <p:cNvSpPr txBox="1"/>
          <p:nvPr/>
        </p:nvSpPr>
        <p:spPr>
          <a:xfrm>
            <a:off x="1932305" y="4384040"/>
            <a:ext cx="351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SG" altLang="en-US"/>
              <a:t>l2</a:t>
            </a:r>
            <a:endParaRPr lang="en-SG" altLang="en-US"/>
          </a:p>
        </p:txBody>
      </p:sp>
      <p:sp>
        <p:nvSpPr>
          <p:cNvPr id="46" name="Text Box 45"/>
          <p:cNvSpPr txBox="1"/>
          <p:nvPr/>
        </p:nvSpPr>
        <p:spPr>
          <a:xfrm>
            <a:off x="3121025" y="4401185"/>
            <a:ext cx="351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SG" altLang="en-US"/>
              <a:t>l1</a:t>
            </a:r>
            <a:endParaRPr lang="en-SG" altLang="en-US"/>
          </a:p>
        </p:txBody>
      </p:sp>
      <p:sp>
        <p:nvSpPr>
          <p:cNvPr id="47" name="Text Box 46"/>
          <p:cNvSpPr txBox="1"/>
          <p:nvPr/>
        </p:nvSpPr>
        <p:spPr>
          <a:xfrm>
            <a:off x="4584065" y="4337685"/>
            <a:ext cx="418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SG" altLang="en-US"/>
              <a:t>d1</a:t>
            </a:r>
            <a:endParaRPr lang="en-SG" altLang="en-US"/>
          </a:p>
        </p:txBody>
      </p:sp>
      <p:sp>
        <p:nvSpPr>
          <p:cNvPr id="48" name="Text Box 47"/>
          <p:cNvSpPr txBox="1"/>
          <p:nvPr/>
        </p:nvSpPr>
        <p:spPr>
          <a:xfrm>
            <a:off x="6040755" y="4414520"/>
            <a:ext cx="418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SG" altLang="en-US"/>
              <a:t>b1</a:t>
            </a:r>
            <a:endParaRPr lang="en-SG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/>
              <a:t>Plane</a:t>
            </a:r>
            <a:endParaRPr lang="en-SG" altLang="en-US"/>
          </a:p>
        </p:txBody>
      </p:sp>
      <p:sp>
        <p:nvSpPr>
          <p:cNvPr id="4" name="Flowchart: Extract 3"/>
          <p:cNvSpPr/>
          <p:nvPr/>
        </p:nvSpPr>
        <p:spPr>
          <a:xfrm rot="16200000">
            <a:off x="1021351" y="3132815"/>
            <a:ext cx="468003" cy="720005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0995" y="3258820"/>
            <a:ext cx="2912110" cy="467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lowchart: Manual Input 6"/>
          <p:cNvSpPr/>
          <p:nvPr/>
        </p:nvSpPr>
        <p:spPr>
          <a:xfrm rot="16200000">
            <a:off x="2508250" y="4014470"/>
            <a:ext cx="1585595" cy="101663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lowchart: Manual Input 7"/>
          <p:cNvSpPr/>
          <p:nvPr/>
        </p:nvSpPr>
        <p:spPr>
          <a:xfrm rot="5400000" flipV="1">
            <a:off x="2508250" y="1957705"/>
            <a:ext cx="1585595" cy="101663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lowchart: Manual Input 8"/>
          <p:cNvSpPr/>
          <p:nvPr/>
        </p:nvSpPr>
        <p:spPr>
          <a:xfrm rot="5400000" flipV="1">
            <a:off x="3990340" y="2767965"/>
            <a:ext cx="594360" cy="387350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Flowchart: Manual Input 9"/>
          <p:cNvSpPr/>
          <p:nvPr/>
        </p:nvSpPr>
        <p:spPr>
          <a:xfrm rot="16200000">
            <a:off x="3990340" y="3833495"/>
            <a:ext cx="594360" cy="387350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58285" y="3449955"/>
            <a:ext cx="379730" cy="85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/>
              <a:t>Car</a:t>
            </a:r>
            <a:endParaRPr lang="en-SG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/>
              <a:t>Truck</a:t>
            </a:r>
            <a:endParaRPr lang="en-SG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/>
              <a:t>Ship</a:t>
            </a:r>
            <a:endParaRPr lang="en-SG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WPS Presentation</Application>
  <PresentationFormat>Widescreen</PresentationFormat>
  <Paragraphs>24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Dimension</vt:lpstr>
      <vt:lpstr>TRAIN</vt:lpstr>
      <vt:lpstr>Plane</vt:lpstr>
      <vt:lpstr>Car</vt:lpstr>
      <vt:lpstr>Car</vt:lpstr>
      <vt:lpstr>Ship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</dc:title>
  <dc:creator>Administrator</dc:creator>
  <cp:lastModifiedBy>Administrator</cp:lastModifiedBy>
  <cp:revision>16</cp:revision>
  <dcterms:created xsi:type="dcterms:W3CDTF">2016-09-07T02:50:00Z</dcterms:created>
  <dcterms:modified xsi:type="dcterms:W3CDTF">2016-09-07T06:31:31Z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1033-10.1.0.5652</vt:lpwstr>
  </property>
</Properties>
</file>