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3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3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2F84-F6F8-49A5-97BA-8DD8E810859D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71FF-D00C-4B11-9232-E29D9419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5C45C9-5130-4372-8B23-13AFC796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78" y="926116"/>
            <a:ext cx="7663543" cy="53254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B6C534-E2D0-4C76-AA2A-A447DD527748}"/>
              </a:ext>
            </a:extLst>
          </p:cNvPr>
          <p:cNvSpPr/>
          <p:nvPr/>
        </p:nvSpPr>
        <p:spPr>
          <a:xfrm>
            <a:off x="665585" y="1132113"/>
            <a:ext cx="1474236" cy="1617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338702-E283-40F4-B9FA-4D60A21196C4}"/>
              </a:ext>
            </a:extLst>
          </p:cNvPr>
          <p:cNvSpPr/>
          <p:nvPr/>
        </p:nvSpPr>
        <p:spPr>
          <a:xfrm>
            <a:off x="665584" y="1297677"/>
            <a:ext cx="3819329" cy="46801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B278EE-A5E9-43D3-AA12-6FB639CE74DD}"/>
              </a:ext>
            </a:extLst>
          </p:cNvPr>
          <p:cNvSpPr/>
          <p:nvPr/>
        </p:nvSpPr>
        <p:spPr>
          <a:xfrm>
            <a:off x="1635967" y="1041919"/>
            <a:ext cx="292359" cy="264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AC180-9AC6-49E3-99A8-7B3D716C72D7}"/>
              </a:ext>
            </a:extLst>
          </p:cNvPr>
          <p:cNvSpPr/>
          <p:nvPr/>
        </p:nvSpPr>
        <p:spPr>
          <a:xfrm>
            <a:off x="2575248" y="3051110"/>
            <a:ext cx="454090" cy="46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EF4DAB-3F03-43F5-932D-488B8441B365}"/>
              </a:ext>
            </a:extLst>
          </p:cNvPr>
          <p:cNvSpPr/>
          <p:nvPr/>
        </p:nvSpPr>
        <p:spPr>
          <a:xfrm>
            <a:off x="6118937" y="3051110"/>
            <a:ext cx="454090" cy="461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E971E-8E72-40FE-9273-A91EF28B1F9A}"/>
              </a:ext>
            </a:extLst>
          </p:cNvPr>
          <p:cNvSpPr/>
          <p:nvPr/>
        </p:nvSpPr>
        <p:spPr>
          <a:xfrm>
            <a:off x="665585" y="6023548"/>
            <a:ext cx="3819328" cy="1597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1B5AA8-7CF8-4D2D-8472-A4A63FAEF7DB}"/>
              </a:ext>
            </a:extLst>
          </p:cNvPr>
          <p:cNvSpPr/>
          <p:nvPr/>
        </p:nvSpPr>
        <p:spPr>
          <a:xfrm>
            <a:off x="1256523" y="5959529"/>
            <a:ext cx="292359" cy="264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55F7E1-5C34-4573-828C-0BD660350353}"/>
              </a:ext>
            </a:extLst>
          </p:cNvPr>
          <p:cNvSpPr/>
          <p:nvPr/>
        </p:nvSpPr>
        <p:spPr>
          <a:xfrm>
            <a:off x="4528069" y="1293844"/>
            <a:ext cx="3635827" cy="48895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A7DA2-EB8B-4391-B692-0581EA4B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25388"/>
            <a:ext cx="4910096" cy="61341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2CC90-44F2-4185-8F71-87CBDCE25570}"/>
              </a:ext>
            </a:extLst>
          </p:cNvPr>
          <p:cNvSpPr/>
          <p:nvPr/>
        </p:nvSpPr>
        <p:spPr>
          <a:xfrm>
            <a:off x="2348334" y="1119413"/>
            <a:ext cx="4554115" cy="96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B305CF-A05B-4E2D-A220-E6AB48E25D57}"/>
              </a:ext>
            </a:extLst>
          </p:cNvPr>
          <p:cNvSpPr/>
          <p:nvPr/>
        </p:nvSpPr>
        <p:spPr>
          <a:xfrm>
            <a:off x="6441667" y="1600199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2D9FB-8E3F-4DD3-BB49-9A687A69FED0}"/>
              </a:ext>
            </a:extLst>
          </p:cNvPr>
          <p:cNvSpPr/>
          <p:nvPr/>
        </p:nvSpPr>
        <p:spPr>
          <a:xfrm>
            <a:off x="2348334" y="2127250"/>
            <a:ext cx="4554115" cy="298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467380-DD61-401F-8B7A-06F77A209D10}"/>
              </a:ext>
            </a:extLst>
          </p:cNvPr>
          <p:cNvSpPr/>
          <p:nvPr/>
        </p:nvSpPr>
        <p:spPr>
          <a:xfrm>
            <a:off x="6441666" y="2131334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EFC3A-EC08-42DB-B219-9A395E2638E5}"/>
              </a:ext>
            </a:extLst>
          </p:cNvPr>
          <p:cNvSpPr/>
          <p:nvPr/>
        </p:nvSpPr>
        <p:spPr>
          <a:xfrm>
            <a:off x="2348333" y="2463800"/>
            <a:ext cx="4554115" cy="3467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8B4EB-8538-497A-A0C6-92B1F00736A3}"/>
              </a:ext>
            </a:extLst>
          </p:cNvPr>
          <p:cNvSpPr/>
          <p:nvPr/>
        </p:nvSpPr>
        <p:spPr>
          <a:xfrm>
            <a:off x="6441666" y="2681742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77CBD1-2EC1-41F4-B6D5-B950EABE4B11}"/>
              </a:ext>
            </a:extLst>
          </p:cNvPr>
          <p:cNvSpPr/>
          <p:nvPr/>
        </p:nvSpPr>
        <p:spPr>
          <a:xfrm>
            <a:off x="6433522" y="3141095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4A57A5-0696-4EDE-85C3-405FB6443675}"/>
              </a:ext>
            </a:extLst>
          </p:cNvPr>
          <p:cNvSpPr/>
          <p:nvPr/>
        </p:nvSpPr>
        <p:spPr>
          <a:xfrm>
            <a:off x="6433521" y="3765493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AD3B7-3F25-457A-AAA0-3F4A1DB73FD1}"/>
              </a:ext>
            </a:extLst>
          </p:cNvPr>
          <p:cNvSpPr/>
          <p:nvPr/>
        </p:nvSpPr>
        <p:spPr>
          <a:xfrm>
            <a:off x="2511427" y="3549650"/>
            <a:ext cx="569912" cy="165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378ACE-D8FB-4836-8814-F82A4614B57D}"/>
              </a:ext>
            </a:extLst>
          </p:cNvPr>
          <p:cNvSpPr/>
          <p:nvPr/>
        </p:nvSpPr>
        <p:spPr>
          <a:xfrm>
            <a:off x="3105151" y="3498850"/>
            <a:ext cx="253999" cy="256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/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4492BB-9533-4A31-851A-8A1E958CAFF6}"/>
              </a:ext>
            </a:extLst>
          </p:cNvPr>
          <p:cNvSpPr/>
          <p:nvPr/>
        </p:nvSpPr>
        <p:spPr>
          <a:xfrm>
            <a:off x="6433520" y="4982486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D1F01-E4D2-460A-9F46-9DE762C6F610}"/>
              </a:ext>
            </a:extLst>
          </p:cNvPr>
          <p:cNvSpPr/>
          <p:nvPr/>
        </p:nvSpPr>
        <p:spPr>
          <a:xfrm>
            <a:off x="4292600" y="5969000"/>
            <a:ext cx="2609847" cy="2984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479A6A-027B-4D90-BD2F-6A6EEDA076E3}"/>
              </a:ext>
            </a:extLst>
          </p:cNvPr>
          <p:cNvSpPr/>
          <p:nvPr/>
        </p:nvSpPr>
        <p:spPr>
          <a:xfrm>
            <a:off x="4826970" y="5970821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D3140F-1CB1-4D6A-9334-F32B2E84FC4E}"/>
              </a:ext>
            </a:extLst>
          </p:cNvPr>
          <p:cNvSpPr/>
          <p:nvPr/>
        </p:nvSpPr>
        <p:spPr>
          <a:xfrm>
            <a:off x="5921858" y="5970821"/>
            <a:ext cx="314733" cy="275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9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606E57-133C-4801-BF01-DDBBE3F0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433402"/>
            <a:ext cx="4764070" cy="61070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1BF062-ACEB-40D2-B9AC-CBFBCE77CF2A}"/>
              </a:ext>
            </a:extLst>
          </p:cNvPr>
          <p:cNvSpPr/>
          <p:nvPr/>
        </p:nvSpPr>
        <p:spPr>
          <a:xfrm>
            <a:off x="2486026" y="1130300"/>
            <a:ext cx="4403723" cy="209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3D7521-E184-4040-B1ED-6D121E1094E5}"/>
              </a:ext>
            </a:extLst>
          </p:cNvPr>
          <p:cNvSpPr/>
          <p:nvPr/>
        </p:nvSpPr>
        <p:spPr>
          <a:xfrm>
            <a:off x="2486025" y="1376818"/>
            <a:ext cx="4403723" cy="242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CE617-2800-4D42-BB1C-6C84FB4429F0}"/>
              </a:ext>
            </a:extLst>
          </p:cNvPr>
          <p:cNvSpPr/>
          <p:nvPr/>
        </p:nvSpPr>
        <p:spPr>
          <a:xfrm>
            <a:off x="2486025" y="1653954"/>
            <a:ext cx="4403723" cy="1621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E9E29-B9C7-4BFB-9C70-40FD83F3CC20}"/>
              </a:ext>
            </a:extLst>
          </p:cNvPr>
          <p:cNvSpPr/>
          <p:nvPr/>
        </p:nvSpPr>
        <p:spPr>
          <a:xfrm>
            <a:off x="2486025" y="1861902"/>
            <a:ext cx="4403723" cy="40245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A3290-6087-4F2F-9996-A32770BE49E0}"/>
              </a:ext>
            </a:extLst>
          </p:cNvPr>
          <p:cNvSpPr/>
          <p:nvPr/>
        </p:nvSpPr>
        <p:spPr>
          <a:xfrm>
            <a:off x="4381500" y="5956300"/>
            <a:ext cx="2513796" cy="2921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4323CA-BA51-4416-BEA3-BA98CA0E5839}"/>
              </a:ext>
            </a:extLst>
          </p:cNvPr>
          <p:cNvSpPr/>
          <p:nvPr/>
        </p:nvSpPr>
        <p:spPr>
          <a:xfrm>
            <a:off x="5506431" y="1384880"/>
            <a:ext cx="263933" cy="24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46E03A-DD58-4C60-9B66-C85FC22A187F}"/>
              </a:ext>
            </a:extLst>
          </p:cNvPr>
          <p:cNvSpPr/>
          <p:nvPr/>
        </p:nvSpPr>
        <p:spPr>
          <a:xfrm>
            <a:off x="5962102" y="1637278"/>
            <a:ext cx="263933" cy="24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FC8C3-1D34-43D0-AB36-7243A06476ED}"/>
              </a:ext>
            </a:extLst>
          </p:cNvPr>
          <p:cNvSpPr/>
          <p:nvPr/>
        </p:nvSpPr>
        <p:spPr>
          <a:xfrm>
            <a:off x="5171667" y="1111485"/>
            <a:ext cx="263933" cy="24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51285D-5AB1-4C7D-9544-540BA5011A5D}"/>
              </a:ext>
            </a:extLst>
          </p:cNvPr>
          <p:cNvSpPr/>
          <p:nvPr/>
        </p:nvSpPr>
        <p:spPr>
          <a:xfrm>
            <a:off x="4295227" y="2985811"/>
            <a:ext cx="1013373" cy="886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EE3A21-3C4C-4E88-B71F-6DCF71250C3B}"/>
              </a:ext>
            </a:extLst>
          </p:cNvPr>
          <p:cNvSpPr/>
          <p:nvPr/>
        </p:nvSpPr>
        <p:spPr>
          <a:xfrm>
            <a:off x="4907734" y="5970367"/>
            <a:ext cx="263933" cy="26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5EFB7D-2208-4BC2-96B3-1EFCDE266DD6}"/>
              </a:ext>
            </a:extLst>
          </p:cNvPr>
          <p:cNvSpPr/>
          <p:nvPr/>
        </p:nvSpPr>
        <p:spPr>
          <a:xfrm>
            <a:off x="5901515" y="5970367"/>
            <a:ext cx="263933" cy="265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152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Zhihang Yao</dc:creator>
  <cp:lastModifiedBy>Zhihang Yao</cp:lastModifiedBy>
  <cp:revision>8</cp:revision>
  <dcterms:created xsi:type="dcterms:W3CDTF">2020-03-25T07:45:07Z</dcterms:created>
  <dcterms:modified xsi:type="dcterms:W3CDTF">2020-03-25T10:03:20Z</dcterms:modified>
</cp:coreProperties>
</file>