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273C-163C-75F5-65E8-8182936FB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DB95E-F730-3684-4FA8-3035A6C0B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874BA-C60E-A7CB-8B64-CDDB6224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10.10.2024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DFA35-DFB7-A0E1-9393-C8FE5C53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53F10-6054-58B3-D2E0-00E7DEF7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71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CB02F-4B37-CE0D-1E82-9835C4E6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C9103-5134-5FCA-99CD-DC1762B7C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E070-8600-067B-F518-FA68FE1A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10.10.2024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F38B8-69F3-9DEE-48DE-89ED64F8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14C79-73FE-ECA6-BDF8-638EB60D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26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1541E-A1A1-92CC-7B6D-C90E8DAAA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27087-16EC-C77B-28B5-5F057179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5A783-6403-70BD-AEDB-5655DFAA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10.10.2024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D04EA-D374-4D87-022E-6F9478EE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9DFF-4A3E-C30E-AEAC-B07BDCEC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00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8217-FB7A-C6E3-08B5-8CD5A9EF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99B2F-5227-7F51-DE9C-DB3D5D246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1EFA4-5F8D-D95B-A6B5-01989A28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10.10.2024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84AE4-07D3-CE88-3E17-C356C69D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BC495-9092-DF62-0B4F-FDBD5B27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6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F8A4-5AE8-130B-5DFB-A8D1605C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A6ABA-4595-74D2-873A-FC6C23637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79285-F41E-0E98-7D55-E974553B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10.10.2024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3088B-46EA-C1AD-12DE-D8CFD53F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5513C-041C-02C8-FB3B-53C6E426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2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5E2F-430F-1619-B9AA-FBDD8D45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FDB96-A73A-5DD4-A63E-2C20BFA28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26954-C52C-26D1-8BA3-6EAED75A6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A928E-37CE-F652-A4E9-0C9D9673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10.10.2024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DC8A7-9249-B54B-7CCB-9803FE98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9CC6E-8B19-3679-0F17-30021843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24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47B0-A502-4779-3A03-609DF504B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FE502-A350-3056-B879-0AB2006FD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D4D65-206A-3F0C-2790-7FDEB01C0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A07F1-54F1-AC02-1166-74BD5A035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24B40-B790-6482-2AB9-F5CD23821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ECE3D-379B-ACC1-8332-708A7120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10.10.2024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4316E-EA92-5EB2-67AF-2B1C7DC6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DCEBB2-96D0-85AE-4329-CC732C83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96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D6A4-1A3F-D31D-785B-455665E53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BA69E-A9E4-7C40-21E0-996E55B7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10.10.2024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8F0D7-EFCE-2BCD-1DB8-1862B3352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87AF9-F9D1-DA23-748E-78B5511C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85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5954D-F925-291D-F9CB-1BE73CCA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10.10.2024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938BE-A22B-D0E8-F7FE-BD86CE15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EADCF-CBA3-4F37-D79F-E2DEEE3C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78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1E7D-928E-5629-1367-40E7C610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85C60-404C-9FC8-93D2-FE12C79C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33C9E-F5DF-CD41-FCB1-FD6B76A2A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029EE-8780-37A0-339F-81A7A5FD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10.10.2024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DD9A1-4D4B-CB81-3F10-EDD3BA20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ADCC1-2964-2C24-BE2F-785CF0E7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41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CF61-2A6D-A2FD-82B0-0558917B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9A0FF-60C1-D827-533C-833CBA6CC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D096C-29FF-0177-40F1-2895D280A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E7834-307F-78CF-DD30-AA8815541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10.10.2024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51693-BF16-BAD1-FABA-D0503E5E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5EFE5-B216-D344-7D9D-A428A7FB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38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2CE16-9183-2C5E-F7C3-22619E7E5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27E08-46F2-1EF7-6961-2E95DF049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D5940-8255-6F20-AF1D-625A8A156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67D0DF-9D90-4E78-A038-1F0828D22445}" type="datetimeFigureOut">
              <a:rPr lang="de-DE" smtClean="0"/>
              <a:t>10.10.2024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E57C9-C122-0894-0172-ED2254EAD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3BD19-6A3B-9F81-9230-3936033AC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41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D39B61-7EA4-8AF2-EF78-FD468C2D67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08884" y="0"/>
            <a:ext cx="6174230" cy="685799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8CDFF3-0A2F-0E22-CBC3-026F539350ED}"/>
              </a:ext>
            </a:extLst>
          </p:cNvPr>
          <p:cNvSpPr/>
          <p:nvPr/>
        </p:nvSpPr>
        <p:spPr>
          <a:xfrm>
            <a:off x="3180230" y="2524266"/>
            <a:ext cx="2554941" cy="221876"/>
          </a:xfrm>
          <a:prstGeom prst="roundRect">
            <a:avLst>
              <a:gd name="adj" fmla="val 22895"/>
            </a:avLst>
          </a:prstGeom>
          <a:noFill/>
          <a:ln w="28575"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EFF44C-33A9-CFBD-FDBB-AD8D5BD3BF82}"/>
              </a:ext>
            </a:extLst>
          </p:cNvPr>
          <p:cNvSpPr/>
          <p:nvPr/>
        </p:nvSpPr>
        <p:spPr>
          <a:xfrm>
            <a:off x="5493692" y="2635204"/>
            <a:ext cx="482958" cy="482958"/>
          </a:xfrm>
          <a:prstGeom prst="ellipse">
            <a:avLst/>
          </a:prstGeom>
          <a:solidFill>
            <a:srgbClr val="303336"/>
          </a:solidFill>
          <a:ln w="28575"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B12902-7FA4-7ED2-404C-84A6D09C2A4F}"/>
              </a:ext>
            </a:extLst>
          </p:cNvPr>
          <p:cNvSpPr/>
          <p:nvPr/>
        </p:nvSpPr>
        <p:spPr>
          <a:xfrm>
            <a:off x="6979023" y="4733306"/>
            <a:ext cx="410136" cy="656683"/>
          </a:xfrm>
          <a:prstGeom prst="roundRect">
            <a:avLst>
              <a:gd name="adj" fmla="val 19304"/>
            </a:avLst>
          </a:prstGeom>
          <a:noFill/>
          <a:ln w="28575"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6D578B-3009-09FA-0445-B2A9B44884B7}"/>
              </a:ext>
            </a:extLst>
          </p:cNvPr>
          <p:cNvSpPr/>
          <p:nvPr/>
        </p:nvSpPr>
        <p:spPr>
          <a:xfrm>
            <a:off x="7279910" y="5243193"/>
            <a:ext cx="482958" cy="482958"/>
          </a:xfrm>
          <a:prstGeom prst="ellipse">
            <a:avLst/>
          </a:prstGeom>
          <a:solidFill>
            <a:srgbClr val="303336"/>
          </a:solidFill>
          <a:ln w="28575"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BE0BFA-4722-F07B-D606-A828430A56AB}"/>
              </a:ext>
            </a:extLst>
          </p:cNvPr>
          <p:cNvSpPr/>
          <p:nvPr/>
        </p:nvSpPr>
        <p:spPr>
          <a:xfrm>
            <a:off x="4457701" y="1404516"/>
            <a:ext cx="1337982" cy="221876"/>
          </a:xfrm>
          <a:prstGeom prst="roundRect">
            <a:avLst>
              <a:gd name="adj" fmla="val 22895"/>
            </a:avLst>
          </a:prstGeom>
          <a:noFill/>
          <a:ln w="28575"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C66A9D-5FB2-E225-0A34-E1A2BD4CEE0E}"/>
              </a:ext>
            </a:extLst>
          </p:cNvPr>
          <p:cNvSpPr/>
          <p:nvPr/>
        </p:nvSpPr>
        <p:spPr>
          <a:xfrm>
            <a:off x="5554204" y="1509305"/>
            <a:ext cx="482958" cy="482958"/>
          </a:xfrm>
          <a:prstGeom prst="ellipse">
            <a:avLst/>
          </a:prstGeom>
          <a:solidFill>
            <a:srgbClr val="303336"/>
          </a:solidFill>
          <a:ln w="28575"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4690D36-DF51-6D14-6AE5-6541E535DEBC}"/>
              </a:ext>
            </a:extLst>
          </p:cNvPr>
          <p:cNvSpPr/>
          <p:nvPr/>
        </p:nvSpPr>
        <p:spPr>
          <a:xfrm>
            <a:off x="6381482" y="611746"/>
            <a:ext cx="1723813" cy="259093"/>
          </a:xfrm>
          <a:prstGeom prst="roundRect">
            <a:avLst>
              <a:gd name="adj" fmla="val 22895"/>
            </a:avLst>
          </a:prstGeom>
          <a:noFill/>
          <a:ln w="28575"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54EB6D-AA7F-5301-8EE0-D7CDE82083AD}"/>
              </a:ext>
            </a:extLst>
          </p:cNvPr>
          <p:cNvSpPr/>
          <p:nvPr/>
        </p:nvSpPr>
        <p:spPr>
          <a:xfrm>
            <a:off x="6118083" y="820294"/>
            <a:ext cx="482958" cy="482958"/>
          </a:xfrm>
          <a:prstGeom prst="ellipse">
            <a:avLst/>
          </a:prstGeom>
          <a:solidFill>
            <a:srgbClr val="303336"/>
          </a:solidFill>
          <a:ln w="28575"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62743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 H. Nguyen</dc:creator>
  <cp:lastModifiedBy>Son H. Nguyen</cp:lastModifiedBy>
  <cp:revision>6</cp:revision>
  <dcterms:created xsi:type="dcterms:W3CDTF">2024-10-02T13:10:06Z</dcterms:created>
  <dcterms:modified xsi:type="dcterms:W3CDTF">2024-10-10T17:01:07Z</dcterms:modified>
</cp:coreProperties>
</file>