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4755" r:id="rId1"/>
    <p:sldMasterId id="2147484817" r:id="rId2"/>
  </p:sldMasterIdLst>
  <p:notesMasterIdLst>
    <p:notesMasterId r:id="rId18"/>
  </p:notesMasterIdLst>
  <p:sldIdLst>
    <p:sldId id="310" r:id="rId3"/>
    <p:sldId id="295" r:id="rId4"/>
    <p:sldId id="313" r:id="rId5"/>
    <p:sldId id="314" r:id="rId6"/>
    <p:sldId id="302" r:id="rId7"/>
    <p:sldId id="307" r:id="rId8"/>
    <p:sldId id="315" r:id="rId9"/>
    <p:sldId id="316" r:id="rId10"/>
    <p:sldId id="317" r:id="rId11"/>
    <p:sldId id="319" r:id="rId12"/>
    <p:sldId id="320" r:id="rId13"/>
    <p:sldId id="308" r:id="rId14"/>
    <p:sldId id="318" r:id="rId15"/>
    <p:sldId id="305" r:id="rId16"/>
    <p:sldId id="311" r:id="rId1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2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260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390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51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650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778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909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039" algn="l" defTabSz="45712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54112090-65EF-7F46-99F1-1D766BE52A07}">
          <p14:sldIdLst>
            <p14:sldId id="310"/>
          </p14:sldIdLst>
        </p14:section>
        <p14:section name="Problem statement" id="{FBD566BF-474B-B648-86AF-301285657091}">
          <p14:sldIdLst>
            <p14:sldId id="295"/>
            <p14:sldId id="313"/>
            <p14:sldId id="314"/>
            <p14:sldId id="302"/>
          </p14:sldIdLst>
        </p14:section>
        <p14:section name="Data observations" id="{AB3AEA0C-76FD-044D-AE00-B8C36BAA4382}">
          <p14:sldIdLst>
            <p14:sldId id="307"/>
            <p14:sldId id="315"/>
            <p14:sldId id="316"/>
            <p14:sldId id="317"/>
          </p14:sldIdLst>
        </p14:section>
        <p14:section name="Classification method" id="{40E05176-E930-2D41-83E9-F8AFF17FF5B4}">
          <p14:sldIdLst>
            <p14:sldId id="319"/>
            <p14:sldId id="320"/>
            <p14:sldId id="308"/>
          </p14:sldIdLst>
        </p14:section>
        <p14:section name="Final model" id="{4ADF5D05-D7D4-104B-A20E-E777535F078D}">
          <p14:sldIdLst>
            <p14:sldId id="318"/>
            <p14:sldId id="305"/>
          </p14:sldIdLst>
        </p14:section>
        <p14:section name="Discussion" id="{E0FDA399-1384-C848-B7D8-2D9C902BDE53}">
          <p14:sldIdLst>
            <p14:sldId id="311"/>
          </p14:sldIdLst>
        </p14:section>
      </p14:sectionLst>
    </p:ext>
    <p:ext uri="{EFAFB233-063F-42B5-8137-9DF3F51BA10A}">
      <p15:sldGuideLst xmlns="" xmlns:p15="http://schemas.microsoft.com/office/powerpoint/2012/main">
        <p15:guide id="2" orient="horz" pos="5828" userDrawn="1">
          <p15:clr>
            <a:srgbClr val="A4A3A4"/>
          </p15:clr>
        </p15:guide>
        <p15:guide id="3" pos="409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00"/>
    <a:srgbClr val="FFCF00"/>
    <a:srgbClr val="848284"/>
    <a:srgbClr val="FFE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3" autoAdjust="0"/>
    <p:restoredTop sz="77681" autoAdjust="0"/>
  </p:normalViewPr>
  <p:slideViewPr>
    <p:cSldViewPr showGuides="1">
      <p:cViewPr>
        <p:scale>
          <a:sx n="63" d="100"/>
          <a:sy n="63" d="100"/>
        </p:scale>
        <p:origin x="-1856" y="-80"/>
      </p:cViewPr>
      <p:guideLst>
        <p:guide orient="horz" pos="5828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111599" cy="1115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AAA38-7A7A-4B4F-BFB0-20C8465C39D2}" type="datetimeFigureOut">
              <a:rPr lang="ru-RU" smtClean="0"/>
              <a:t>11.10.16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CE8E-B818-44BD-ADB7-A3FA3206D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02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61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2.1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8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2.1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8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2.1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80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0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1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CE8E-B818-44BD-ADB7-A3FA3206DF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3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w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w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w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25" y="479686"/>
            <a:ext cx="3122350" cy="825947"/>
          </a:xfrm>
        </p:spPr>
        <p:txBody>
          <a:bodyPr>
            <a:noAutofit/>
          </a:bodyPr>
          <a:lstStyle>
            <a:lvl1pPr marL="0" indent="0" algn="l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None/>
              <a:defRPr sz="3000" b="0">
                <a:solidFill>
                  <a:schemeClr val="tx1"/>
                </a:solidFill>
                <a:latin typeface="+mn-lt"/>
              </a:defRPr>
            </a:lvl1pPr>
            <a:lvl2pPr marL="487785" indent="0" algn="ctr">
              <a:buNone/>
              <a:defRPr sz="2133"/>
            </a:lvl2pPr>
            <a:lvl3pPr marL="975569" indent="0" algn="ctr">
              <a:buNone/>
              <a:defRPr sz="1920"/>
            </a:lvl3pPr>
            <a:lvl4pPr marL="1463354" indent="0" algn="ctr">
              <a:buNone/>
              <a:defRPr sz="1707"/>
            </a:lvl4pPr>
            <a:lvl5pPr marL="1951138" indent="0" algn="ctr">
              <a:buNone/>
              <a:defRPr sz="1707"/>
            </a:lvl5pPr>
            <a:lvl6pPr marL="2438923" indent="0" algn="ctr">
              <a:buNone/>
              <a:defRPr sz="1707"/>
            </a:lvl6pPr>
            <a:lvl7pPr marL="2926707" indent="0" algn="ctr">
              <a:buNone/>
              <a:defRPr sz="1707"/>
            </a:lvl7pPr>
            <a:lvl8pPr marL="3414493" indent="0" algn="ctr">
              <a:buNone/>
              <a:defRPr sz="1707"/>
            </a:lvl8pPr>
            <a:lvl9pPr marL="3902277" indent="0" algn="ctr">
              <a:buNone/>
              <a:defRPr sz="1707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3935623" y="464697"/>
            <a:ext cx="2688398" cy="840936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 dirty="0" err="1" smtClean="0"/>
              <a:t>Логотип</a:t>
            </a:r>
            <a:r>
              <a:rPr lang="en-US" dirty="0" smtClean="0"/>
              <a:t> </a:t>
            </a:r>
            <a:r>
              <a:rPr lang="en-US" dirty="0" err="1" smtClean="0"/>
              <a:t>партнёра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313573" y="318499"/>
            <a:ext cx="1271621" cy="79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25"/>
          </a:p>
        </p:txBody>
      </p:sp>
      <p:sp>
        <p:nvSpPr>
          <p:cNvPr id="7" name="Прямоугольник 6"/>
          <p:cNvSpPr/>
          <p:nvPr/>
        </p:nvSpPr>
        <p:spPr>
          <a:xfrm>
            <a:off x="11313573" y="318499"/>
            <a:ext cx="1271621" cy="791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25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1857714" y="3713871"/>
            <a:ext cx="8974410" cy="2330857"/>
            <a:chOff x="2015846" y="3711531"/>
            <a:chExt cx="8973108" cy="2330518"/>
          </a:xfrm>
        </p:grpSpPr>
        <p:sp>
          <p:nvSpPr>
            <p:cNvPr id="15" name="object 6"/>
            <p:cNvSpPr/>
            <p:nvPr/>
          </p:nvSpPr>
          <p:spPr>
            <a:xfrm>
              <a:off x="2015851" y="5456694"/>
              <a:ext cx="391795" cy="358775"/>
            </a:xfrm>
            <a:custGeom>
              <a:avLst/>
              <a:gdLst/>
              <a:ahLst/>
              <a:cxnLst/>
              <a:rect l="l" t="t" r="r" b="b"/>
              <a:pathLst>
                <a:path w="391794" h="358775">
                  <a:moveTo>
                    <a:pt x="288239" y="0"/>
                  </a:moveTo>
                  <a:lnTo>
                    <a:pt x="0" y="0"/>
                  </a:lnTo>
                  <a:lnTo>
                    <a:pt x="0" y="358457"/>
                  </a:lnTo>
                  <a:lnTo>
                    <a:pt x="288239" y="358457"/>
                  </a:lnTo>
                  <a:lnTo>
                    <a:pt x="391718" y="179222"/>
                  </a:lnTo>
                  <a:lnTo>
                    <a:pt x="2882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2015846" y="3711531"/>
              <a:ext cx="8973108" cy="2330518"/>
              <a:chOff x="2015846" y="3711531"/>
              <a:chExt cx="8973108" cy="2330518"/>
            </a:xfrm>
          </p:grpSpPr>
          <p:sp>
            <p:nvSpPr>
              <p:cNvPr id="17" name="object 3"/>
              <p:cNvSpPr/>
              <p:nvPr/>
            </p:nvSpPr>
            <p:spPr>
              <a:xfrm>
                <a:off x="5004334" y="5003076"/>
                <a:ext cx="5984620" cy="103897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4"/>
              <p:cNvSpPr/>
              <p:nvPr/>
            </p:nvSpPr>
            <p:spPr>
              <a:xfrm>
                <a:off x="4930863" y="3711531"/>
                <a:ext cx="3379825" cy="81650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5"/>
              <p:cNvSpPr/>
              <p:nvPr/>
            </p:nvSpPr>
            <p:spPr>
              <a:xfrm>
                <a:off x="2015846" y="3716802"/>
                <a:ext cx="2293620" cy="2098675"/>
              </a:xfrm>
              <a:custGeom>
                <a:avLst/>
                <a:gdLst/>
                <a:ahLst/>
                <a:cxnLst/>
                <a:rect l="l" t="t" r="r" b="b"/>
                <a:pathLst>
                  <a:path w="2293620" h="2098675">
                    <a:moveTo>
                      <a:pt x="1687334" y="0"/>
                    </a:moveTo>
                    <a:lnTo>
                      <a:pt x="0" y="0"/>
                    </a:lnTo>
                    <a:lnTo>
                      <a:pt x="0" y="1048245"/>
                    </a:lnTo>
                    <a:lnTo>
                      <a:pt x="836663" y="1048245"/>
                    </a:lnTo>
                    <a:lnTo>
                      <a:pt x="1141171" y="1575663"/>
                    </a:lnTo>
                    <a:lnTo>
                      <a:pt x="839406" y="2098344"/>
                    </a:lnTo>
                    <a:lnTo>
                      <a:pt x="1687334" y="2098344"/>
                    </a:lnTo>
                    <a:lnTo>
                      <a:pt x="2293073" y="1049172"/>
                    </a:lnTo>
                    <a:lnTo>
                      <a:pt x="1687334" y="0"/>
                    </a:lnTo>
                    <a:close/>
                  </a:path>
                </a:pathLst>
              </a:custGeom>
              <a:solidFill>
                <a:srgbClr val="FFCC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98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изображения с подписью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3622434" y="4100736"/>
            <a:ext cx="2743619" cy="412410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472262" y="4115726"/>
            <a:ext cx="2878551" cy="410911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6638274" y="4100736"/>
            <a:ext cx="2743619" cy="412410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7" hasCustomPrompt="1"/>
          </p:nvPr>
        </p:nvSpPr>
        <p:spPr>
          <a:xfrm>
            <a:off x="9681122" y="4100736"/>
            <a:ext cx="2833826" cy="412410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>
          <a:xfrm>
            <a:off x="483506" y="2086825"/>
            <a:ext cx="2878551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9"/>
          </p:nvPr>
        </p:nvSpPr>
        <p:spPr>
          <a:xfrm>
            <a:off x="3622434" y="2086825"/>
            <a:ext cx="2743619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20"/>
          </p:nvPr>
        </p:nvSpPr>
        <p:spPr>
          <a:xfrm>
            <a:off x="6641129" y="2086825"/>
            <a:ext cx="2874345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21"/>
          </p:nvPr>
        </p:nvSpPr>
        <p:spPr>
          <a:xfrm>
            <a:off x="9739312" y="2086825"/>
            <a:ext cx="2775635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2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типы компани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472262" y="4954142"/>
            <a:ext cx="2889795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18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3609433" y="4965791"/>
            <a:ext cx="2754863" cy="207195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19" name="Рисунок 9"/>
          <p:cNvSpPr>
            <a:spLocks noGrp="1"/>
          </p:cNvSpPr>
          <p:nvPr>
            <p:ph type="pic" sz="quarter" idx="17" hasCustomPrompt="1"/>
          </p:nvPr>
        </p:nvSpPr>
        <p:spPr>
          <a:xfrm>
            <a:off x="6657698" y="4954142"/>
            <a:ext cx="2731325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0" name="Рисунок 9"/>
          <p:cNvSpPr>
            <a:spLocks noGrp="1"/>
          </p:cNvSpPr>
          <p:nvPr>
            <p:ph type="pic" sz="quarter" idx="18" hasCustomPrompt="1"/>
          </p:nvPr>
        </p:nvSpPr>
        <p:spPr>
          <a:xfrm>
            <a:off x="9670131" y="4954141"/>
            <a:ext cx="2856062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1" name="Рисунок 9"/>
          <p:cNvSpPr>
            <a:spLocks noGrp="1"/>
          </p:cNvSpPr>
          <p:nvPr>
            <p:ph type="pic" sz="quarter" idx="19" hasCustomPrompt="1"/>
          </p:nvPr>
        </p:nvSpPr>
        <p:spPr>
          <a:xfrm>
            <a:off x="472263" y="2198424"/>
            <a:ext cx="2861996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2" name="Рисунок 9"/>
          <p:cNvSpPr>
            <a:spLocks noGrp="1"/>
          </p:cNvSpPr>
          <p:nvPr>
            <p:ph type="pic" sz="quarter" idx="20" hasCustomPrompt="1"/>
          </p:nvPr>
        </p:nvSpPr>
        <p:spPr>
          <a:xfrm>
            <a:off x="3613632" y="2198424"/>
            <a:ext cx="2750664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3" name="Рисунок 9"/>
          <p:cNvSpPr>
            <a:spLocks noGrp="1"/>
          </p:cNvSpPr>
          <p:nvPr>
            <p:ph type="pic" sz="quarter" idx="21" hasCustomPrompt="1"/>
          </p:nvPr>
        </p:nvSpPr>
        <p:spPr>
          <a:xfrm>
            <a:off x="6662821" y="2198424"/>
            <a:ext cx="2726202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4" name="Рисунок 9"/>
          <p:cNvSpPr>
            <a:spLocks noGrp="1"/>
          </p:cNvSpPr>
          <p:nvPr>
            <p:ph type="pic" sz="quarter" idx="22" hasCustomPrompt="1"/>
          </p:nvPr>
        </p:nvSpPr>
        <p:spPr>
          <a:xfrm>
            <a:off x="9688906" y="2198424"/>
            <a:ext cx="2837287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2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2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 с подписью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486379" y="3760810"/>
            <a:ext cx="5878483" cy="446402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6640121" y="3760810"/>
            <a:ext cx="5874828" cy="446402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20"/>
          </p:nvPr>
        </p:nvSpPr>
        <p:spPr>
          <a:xfrm>
            <a:off x="472263" y="2198688"/>
            <a:ext cx="5892600" cy="122732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21"/>
          </p:nvPr>
        </p:nvSpPr>
        <p:spPr>
          <a:xfrm>
            <a:off x="6646796" y="2198688"/>
            <a:ext cx="5879397" cy="1227326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5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6640120" y="2218544"/>
            <a:ext cx="5886073" cy="600629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13"/>
          </p:nvPr>
        </p:nvSpPr>
        <p:spPr>
          <a:xfrm>
            <a:off x="475135" y="2218544"/>
            <a:ext cx="5889728" cy="6011056"/>
          </a:xfrm>
        </p:spPr>
        <p:txBody>
          <a:bodyPr numCol="1" spcCol="432000">
            <a:noAutofit/>
          </a:bodyPr>
          <a:lstStyle>
            <a:lvl3pPr marL="594079" indent="-243032">
              <a:defRPr/>
            </a:lvl3pPr>
            <a:lvl4pPr marL="594079" indent="-243032"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5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"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/>
          <p:cNvSpPr/>
          <p:nvPr userDrawn="1"/>
        </p:nvSpPr>
        <p:spPr>
          <a:xfrm>
            <a:off x="1" y="8244610"/>
            <a:ext cx="2011987" cy="1508990"/>
          </a:xfrm>
          <a:custGeom>
            <a:avLst/>
            <a:gdLst/>
            <a:ahLst/>
            <a:cxnLst/>
            <a:rect l="l" t="t" r="r" b="b"/>
            <a:pathLst>
              <a:path w="2677795" h="2007870">
                <a:moveTo>
                  <a:pt x="0" y="2007603"/>
                </a:moveTo>
                <a:lnTo>
                  <a:pt x="2677617" y="2007603"/>
                </a:lnTo>
                <a:lnTo>
                  <a:pt x="2677617" y="0"/>
                </a:lnTo>
                <a:lnTo>
                  <a:pt x="0" y="0"/>
                </a:lnTo>
                <a:lnTo>
                  <a:pt x="0" y="2007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225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913" y="479425"/>
            <a:ext cx="12024225" cy="3058187"/>
          </a:xfrm>
        </p:spPr>
        <p:txBody>
          <a:bodyPr anchor="t" anchorCtr="0"/>
          <a:lstStyle>
            <a:lvl1pPr>
              <a:lnSpc>
                <a:spcPts val="11000"/>
              </a:lnSpc>
              <a:defRPr sz="100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75132" y="4207206"/>
            <a:ext cx="12054536" cy="200878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7000" b="0">
                <a:solidFill>
                  <a:srgbClr val="848284"/>
                </a:solidFill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3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05912" y="479425"/>
            <a:ext cx="12020281" cy="1719263"/>
          </a:xfrm>
        </p:spPr>
        <p:txBody>
          <a:bodyPr anchor="ctr" anchorCtr="0"/>
          <a:lstStyle>
            <a:lvl1pPr>
              <a:defRPr sz="10000">
                <a:latin typeface="+mn-lt"/>
              </a:defRPr>
            </a:lvl1pPr>
          </a:lstStyle>
          <a:p>
            <a:r>
              <a:rPr lang="ru-RU" dirty="0" smtClean="0"/>
              <a:t>Образец </a:t>
            </a:r>
            <a:r>
              <a:rPr lang="en-US" dirty="0" err="1" smtClean="0"/>
              <a:t>текста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9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4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с 1 колонк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475135" y="4212237"/>
            <a:ext cx="5892102" cy="20037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00" b="0">
                <a:solidFill>
                  <a:schemeClr val="bg1"/>
                </a:solidFill>
                <a:latin typeface="+mn-lt"/>
              </a:defRPr>
            </a:lvl1pPr>
            <a:lvl2pPr marL="487785" indent="0">
              <a:buNone/>
              <a:defRPr sz="2133" b="1"/>
            </a:lvl2pPr>
            <a:lvl3pPr marL="975569" indent="0">
              <a:buNone/>
              <a:defRPr sz="1920" b="1"/>
            </a:lvl3pPr>
            <a:lvl4pPr marL="1463354" indent="0">
              <a:buNone/>
              <a:defRPr sz="1707" b="1"/>
            </a:lvl4pPr>
            <a:lvl5pPr marL="1951138" indent="0">
              <a:buNone/>
              <a:defRPr sz="1707" b="1"/>
            </a:lvl5pPr>
            <a:lvl6pPr marL="2438923" indent="0">
              <a:buNone/>
              <a:defRPr sz="1707" b="1"/>
            </a:lvl6pPr>
            <a:lvl7pPr marL="2926707" indent="0">
              <a:buNone/>
              <a:defRPr sz="1707" b="1"/>
            </a:lvl7pPr>
            <a:lvl8pPr marL="3414493" indent="0">
              <a:buNone/>
              <a:defRPr sz="1707" b="1"/>
            </a:lvl8pPr>
            <a:lvl9pPr marL="3902277" indent="0">
              <a:buNone/>
              <a:defRPr sz="1707" b="1"/>
            </a:lvl9pPr>
          </a:lstStyle>
          <a:p>
            <a:pPr lvl="0"/>
            <a:r>
              <a:rPr lang="en-US" dirty="0" err="1" smtClean="0"/>
              <a:t>Контакты</a:t>
            </a:r>
            <a:endParaRPr lang="en-US" dirty="0" smtClean="0"/>
          </a:p>
        </p:txBody>
      </p:sp>
      <p:sp>
        <p:nvSpPr>
          <p:cNvPr id="11" name="Текст 2"/>
          <p:cNvSpPr>
            <a:spLocks noGrp="1"/>
          </p:cNvSpPr>
          <p:nvPr>
            <p:ph type="body" idx="11" hasCustomPrompt="1"/>
          </p:nvPr>
        </p:nvSpPr>
        <p:spPr>
          <a:xfrm>
            <a:off x="475135" y="6890612"/>
            <a:ext cx="5892102" cy="20037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00" b="0">
                <a:solidFill>
                  <a:schemeClr val="bg1"/>
                </a:solidFill>
                <a:latin typeface="+mn-lt"/>
              </a:defRPr>
            </a:lvl1pPr>
            <a:lvl2pPr marL="487785" indent="0">
              <a:buNone/>
              <a:defRPr sz="2133" b="1"/>
            </a:lvl2pPr>
            <a:lvl3pPr marL="975569" indent="0">
              <a:buNone/>
              <a:defRPr sz="1920" b="1"/>
            </a:lvl3pPr>
            <a:lvl4pPr marL="1463354" indent="0">
              <a:buNone/>
              <a:defRPr sz="1707" b="1"/>
            </a:lvl4pPr>
            <a:lvl5pPr marL="1951138" indent="0">
              <a:buNone/>
              <a:defRPr sz="1707" b="1"/>
            </a:lvl5pPr>
            <a:lvl6pPr marL="2438923" indent="0">
              <a:buNone/>
              <a:defRPr sz="1707" b="1"/>
            </a:lvl6pPr>
            <a:lvl7pPr marL="2926707" indent="0">
              <a:buNone/>
              <a:defRPr sz="1707" b="1"/>
            </a:lvl7pPr>
            <a:lvl8pPr marL="3414493" indent="0">
              <a:buNone/>
              <a:defRPr sz="1707" b="1"/>
            </a:lvl8pPr>
            <a:lvl9pPr marL="3902277" indent="0">
              <a:buNone/>
              <a:defRPr sz="1707" b="1"/>
            </a:lvl9pPr>
          </a:lstStyle>
          <a:p>
            <a:pPr lvl="0"/>
            <a:r>
              <a:rPr lang="en-US" dirty="0" err="1" smtClean="0"/>
              <a:t>Контакты</a:t>
            </a:r>
            <a:endParaRPr lang="ru-RU" dirty="0" smtClean="0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475134" y="467533"/>
            <a:ext cx="5876111" cy="1526159"/>
            <a:chOff x="2015846" y="3711531"/>
            <a:chExt cx="8973108" cy="2330518"/>
          </a:xfrm>
        </p:grpSpPr>
        <p:sp>
          <p:nvSpPr>
            <p:cNvPr id="13" name="object 6"/>
            <p:cNvSpPr/>
            <p:nvPr/>
          </p:nvSpPr>
          <p:spPr>
            <a:xfrm>
              <a:off x="2015851" y="5456694"/>
              <a:ext cx="391795" cy="358775"/>
            </a:xfrm>
            <a:custGeom>
              <a:avLst/>
              <a:gdLst/>
              <a:ahLst/>
              <a:cxnLst/>
              <a:rect l="l" t="t" r="r" b="b"/>
              <a:pathLst>
                <a:path w="391794" h="358775">
                  <a:moveTo>
                    <a:pt x="288239" y="0"/>
                  </a:moveTo>
                  <a:lnTo>
                    <a:pt x="0" y="0"/>
                  </a:lnTo>
                  <a:lnTo>
                    <a:pt x="0" y="358457"/>
                  </a:lnTo>
                  <a:lnTo>
                    <a:pt x="288239" y="358457"/>
                  </a:lnTo>
                  <a:lnTo>
                    <a:pt x="391718" y="179222"/>
                  </a:lnTo>
                  <a:lnTo>
                    <a:pt x="2882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2015846" y="3711531"/>
              <a:ext cx="8973108" cy="2330518"/>
              <a:chOff x="2015846" y="3711531"/>
              <a:chExt cx="8973108" cy="2330518"/>
            </a:xfrm>
          </p:grpSpPr>
          <p:sp>
            <p:nvSpPr>
              <p:cNvPr id="15" name="object 3"/>
              <p:cNvSpPr/>
              <p:nvPr/>
            </p:nvSpPr>
            <p:spPr>
              <a:xfrm>
                <a:off x="5004334" y="5003076"/>
                <a:ext cx="5984620" cy="103897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4"/>
              <p:cNvSpPr/>
              <p:nvPr/>
            </p:nvSpPr>
            <p:spPr>
              <a:xfrm>
                <a:off x="4930863" y="3711531"/>
                <a:ext cx="3379825" cy="81650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5"/>
              <p:cNvSpPr/>
              <p:nvPr/>
            </p:nvSpPr>
            <p:spPr>
              <a:xfrm>
                <a:off x="2015846" y="3716802"/>
                <a:ext cx="2293620" cy="2098675"/>
              </a:xfrm>
              <a:custGeom>
                <a:avLst/>
                <a:gdLst/>
                <a:ahLst/>
                <a:cxnLst/>
                <a:rect l="l" t="t" r="r" b="b"/>
                <a:pathLst>
                  <a:path w="2293620" h="2098675">
                    <a:moveTo>
                      <a:pt x="1687334" y="0"/>
                    </a:moveTo>
                    <a:lnTo>
                      <a:pt x="0" y="0"/>
                    </a:lnTo>
                    <a:lnTo>
                      <a:pt x="0" y="1048245"/>
                    </a:lnTo>
                    <a:lnTo>
                      <a:pt x="836663" y="1048245"/>
                    </a:lnTo>
                    <a:lnTo>
                      <a:pt x="1141171" y="1575663"/>
                    </a:lnTo>
                    <a:lnTo>
                      <a:pt x="839406" y="2098344"/>
                    </a:lnTo>
                    <a:lnTo>
                      <a:pt x="1687334" y="2098344"/>
                    </a:lnTo>
                    <a:lnTo>
                      <a:pt x="2293073" y="1049172"/>
                    </a:lnTo>
                    <a:lnTo>
                      <a:pt x="1687334" y="0"/>
                    </a:lnTo>
                    <a:close/>
                  </a:path>
                </a:pathLst>
              </a:custGeom>
              <a:solidFill>
                <a:srgbClr val="FFCC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7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с 2 кол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0" hasCustomPrompt="1"/>
          </p:nvPr>
        </p:nvSpPr>
        <p:spPr>
          <a:xfrm>
            <a:off x="475135" y="4212237"/>
            <a:ext cx="5892102" cy="401736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00" b="0">
                <a:solidFill>
                  <a:schemeClr val="bg1"/>
                </a:solidFill>
                <a:latin typeface="+mn-lt"/>
              </a:defRPr>
            </a:lvl1pPr>
            <a:lvl2pPr marL="487785" indent="0">
              <a:buNone/>
              <a:defRPr sz="2133" b="1"/>
            </a:lvl2pPr>
            <a:lvl3pPr marL="975569" indent="0">
              <a:buNone/>
              <a:defRPr sz="1920" b="1"/>
            </a:lvl3pPr>
            <a:lvl4pPr marL="1463354" indent="0">
              <a:buNone/>
              <a:defRPr sz="1707" b="1"/>
            </a:lvl4pPr>
            <a:lvl5pPr marL="1951138" indent="0">
              <a:buNone/>
              <a:defRPr sz="1707" b="1"/>
            </a:lvl5pPr>
            <a:lvl6pPr marL="2438923" indent="0">
              <a:buNone/>
              <a:defRPr sz="1707" b="1"/>
            </a:lvl6pPr>
            <a:lvl7pPr marL="2926707" indent="0">
              <a:buNone/>
              <a:defRPr sz="1707" b="1"/>
            </a:lvl7pPr>
            <a:lvl8pPr marL="3414493" indent="0">
              <a:buNone/>
              <a:defRPr sz="1707" b="1"/>
            </a:lvl8pPr>
            <a:lvl9pPr marL="3902277" indent="0">
              <a:buNone/>
              <a:defRPr sz="1707" b="1"/>
            </a:lvl9pPr>
          </a:lstStyle>
          <a:p>
            <a:pPr lvl="0"/>
            <a:r>
              <a:rPr lang="en-US" dirty="0" err="1" smtClean="0"/>
              <a:t>Контакты</a:t>
            </a: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idx="11" hasCustomPrompt="1"/>
          </p:nvPr>
        </p:nvSpPr>
        <p:spPr>
          <a:xfrm>
            <a:off x="6639938" y="4212236"/>
            <a:ext cx="5886255" cy="40126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00" b="0">
                <a:solidFill>
                  <a:schemeClr val="bg1"/>
                </a:solidFill>
                <a:latin typeface="+mn-lt"/>
              </a:defRPr>
            </a:lvl1pPr>
            <a:lvl2pPr marL="487785" indent="0">
              <a:buNone/>
              <a:defRPr sz="2133" b="1"/>
            </a:lvl2pPr>
            <a:lvl3pPr marL="975569" indent="0">
              <a:buNone/>
              <a:defRPr sz="1920" b="1"/>
            </a:lvl3pPr>
            <a:lvl4pPr marL="1463354" indent="0">
              <a:buNone/>
              <a:defRPr sz="1707" b="1"/>
            </a:lvl4pPr>
            <a:lvl5pPr marL="1951138" indent="0">
              <a:buNone/>
              <a:defRPr sz="1707" b="1"/>
            </a:lvl5pPr>
            <a:lvl6pPr marL="2438923" indent="0">
              <a:buNone/>
              <a:defRPr sz="1707" b="1"/>
            </a:lvl6pPr>
            <a:lvl7pPr marL="2926707" indent="0">
              <a:buNone/>
              <a:defRPr sz="1707" b="1"/>
            </a:lvl7pPr>
            <a:lvl8pPr marL="3414493" indent="0">
              <a:buNone/>
              <a:defRPr sz="1707" b="1"/>
            </a:lvl8pPr>
            <a:lvl9pPr marL="3902277" indent="0">
              <a:buNone/>
              <a:defRPr sz="1707" b="1"/>
            </a:lvl9pPr>
          </a:lstStyle>
          <a:p>
            <a:pPr lvl="0"/>
            <a:r>
              <a:rPr lang="en-US" dirty="0" err="1" smtClean="0"/>
              <a:t>Контакты</a:t>
            </a:r>
            <a:endParaRPr lang="ru-RU" dirty="0" smtClean="0"/>
          </a:p>
        </p:txBody>
      </p:sp>
      <p:grpSp>
        <p:nvGrpSpPr>
          <p:cNvPr id="16" name="Группа 15"/>
          <p:cNvGrpSpPr/>
          <p:nvPr userDrawn="1"/>
        </p:nvGrpSpPr>
        <p:grpSpPr>
          <a:xfrm>
            <a:off x="475134" y="467533"/>
            <a:ext cx="5876111" cy="1526159"/>
            <a:chOff x="2015846" y="3711531"/>
            <a:chExt cx="8973108" cy="2330518"/>
          </a:xfrm>
        </p:grpSpPr>
        <p:sp>
          <p:nvSpPr>
            <p:cNvPr id="24" name="object 6"/>
            <p:cNvSpPr/>
            <p:nvPr/>
          </p:nvSpPr>
          <p:spPr>
            <a:xfrm>
              <a:off x="2015851" y="5456694"/>
              <a:ext cx="391795" cy="358775"/>
            </a:xfrm>
            <a:custGeom>
              <a:avLst/>
              <a:gdLst/>
              <a:ahLst/>
              <a:cxnLst/>
              <a:rect l="l" t="t" r="r" b="b"/>
              <a:pathLst>
                <a:path w="391794" h="358775">
                  <a:moveTo>
                    <a:pt x="288239" y="0"/>
                  </a:moveTo>
                  <a:lnTo>
                    <a:pt x="0" y="0"/>
                  </a:lnTo>
                  <a:lnTo>
                    <a:pt x="0" y="358457"/>
                  </a:lnTo>
                  <a:lnTo>
                    <a:pt x="288239" y="358457"/>
                  </a:lnTo>
                  <a:lnTo>
                    <a:pt x="391718" y="179222"/>
                  </a:lnTo>
                  <a:lnTo>
                    <a:pt x="2882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2015846" y="3711531"/>
              <a:ext cx="8973108" cy="2330518"/>
              <a:chOff x="2015846" y="3711531"/>
              <a:chExt cx="8973108" cy="2330518"/>
            </a:xfrm>
          </p:grpSpPr>
          <p:sp>
            <p:nvSpPr>
              <p:cNvPr id="26" name="object 3"/>
              <p:cNvSpPr/>
              <p:nvPr/>
            </p:nvSpPr>
            <p:spPr>
              <a:xfrm>
                <a:off x="5004334" y="5003076"/>
                <a:ext cx="5984620" cy="103897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4"/>
              <p:cNvSpPr/>
              <p:nvPr/>
            </p:nvSpPr>
            <p:spPr>
              <a:xfrm>
                <a:off x="4930863" y="3711531"/>
                <a:ext cx="3379825" cy="81650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5"/>
              <p:cNvSpPr/>
              <p:nvPr/>
            </p:nvSpPr>
            <p:spPr>
              <a:xfrm>
                <a:off x="2015846" y="3716802"/>
                <a:ext cx="2293620" cy="2098675"/>
              </a:xfrm>
              <a:custGeom>
                <a:avLst/>
                <a:gdLst/>
                <a:ahLst/>
                <a:cxnLst/>
                <a:rect l="l" t="t" r="r" b="b"/>
                <a:pathLst>
                  <a:path w="2293620" h="2098675">
                    <a:moveTo>
                      <a:pt x="1687334" y="0"/>
                    </a:moveTo>
                    <a:lnTo>
                      <a:pt x="0" y="0"/>
                    </a:lnTo>
                    <a:lnTo>
                      <a:pt x="0" y="1048245"/>
                    </a:lnTo>
                    <a:lnTo>
                      <a:pt x="836663" y="1048245"/>
                    </a:lnTo>
                    <a:lnTo>
                      <a:pt x="1141171" y="1575663"/>
                    </a:lnTo>
                    <a:lnTo>
                      <a:pt x="839406" y="2098344"/>
                    </a:lnTo>
                    <a:lnTo>
                      <a:pt x="1687334" y="2098344"/>
                    </a:lnTo>
                    <a:lnTo>
                      <a:pt x="2293073" y="1049172"/>
                    </a:lnTo>
                    <a:lnTo>
                      <a:pt x="1687334" y="0"/>
                    </a:lnTo>
                    <a:close/>
                  </a:path>
                </a:pathLst>
              </a:custGeom>
              <a:solidFill>
                <a:srgbClr val="FFCC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51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текстовы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74663" y="2198688"/>
            <a:ext cx="12055475" cy="602615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4pPr>
              <a:buSzPct val="103000"/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0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 заголовком и колонтиту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474346" y="481262"/>
            <a:ext cx="2903853" cy="372979"/>
          </a:xfrm>
        </p:spPr>
        <p:txBody>
          <a:bodyPr tIns="0" bIns="0" anchor="ctr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="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/>
          </p:nvPr>
        </p:nvSpPr>
        <p:spPr>
          <a:xfrm>
            <a:off x="474663" y="2756419"/>
            <a:ext cx="12055475" cy="5468419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475135" y="1079292"/>
            <a:ext cx="12051059" cy="100753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1_текстовы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74663" y="2868018"/>
            <a:ext cx="5889625" cy="535682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buSzPct val="100000"/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1"/>
          </p:nvPr>
        </p:nvSpPr>
        <p:spPr>
          <a:xfrm>
            <a:off x="6636569" y="2868018"/>
            <a:ext cx="5889625" cy="542829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buSzPct val="100000"/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1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4 изображения с подписью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3" hasCustomPrompt="1"/>
          </p:nvPr>
        </p:nvSpPr>
        <p:spPr>
          <a:xfrm>
            <a:off x="3622434" y="4100736"/>
            <a:ext cx="2743619" cy="412410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472262" y="4115726"/>
            <a:ext cx="2878551" cy="410911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6638274" y="4100736"/>
            <a:ext cx="2743619" cy="412410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7" hasCustomPrompt="1"/>
          </p:nvPr>
        </p:nvSpPr>
        <p:spPr>
          <a:xfrm>
            <a:off x="9681122" y="4100736"/>
            <a:ext cx="2833826" cy="412410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>
          <a:xfrm>
            <a:off x="483506" y="2086825"/>
            <a:ext cx="2878551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9"/>
          </p:nvPr>
        </p:nvSpPr>
        <p:spPr>
          <a:xfrm>
            <a:off x="3622434" y="2086825"/>
            <a:ext cx="2743619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20"/>
          </p:nvPr>
        </p:nvSpPr>
        <p:spPr>
          <a:xfrm>
            <a:off x="6641129" y="2086825"/>
            <a:ext cx="2874345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21"/>
          </p:nvPr>
        </p:nvSpPr>
        <p:spPr>
          <a:xfrm>
            <a:off x="9739312" y="2086825"/>
            <a:ext cx="2775635" cy="167398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2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9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Логотипы компани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472262" y="4954142"/>
            <a:ext cx="2889795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18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3609433" y="4965791"/>
            <a:ext cx="2754863" cy="207195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19" name="Рисунок 9"/>
          <p:cNvSpPr>
            <a:spLocks noGrp="1"/>
          </p:cNvSpPr>
          <p:nvPr>
            <p:ph type="pic" sz="quarter" idx="17" hasCustomPrompt="1"/>
          </p:nvPr>
        </p:nvSpPr>
        <p:spPr>
          <a:xfrm>
            <a:off x="6657698" y="4954142"/>
            <a:ext cx="2731325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0" name="Рисунок 9"/>
          <p:cNvSpPr>
            <a:spLocks noGrp="1"/>
          </p:cNvSpPr>
          <p:nvPr>
            <p:ph type="pic" sz="quarter" idx="18" hasCustomPrompt="1"/>
          </p:nvPr>
        </p:nvSpPr>
        <p:spPr>
          <a:xfrm>
            <a:off x="9670131" y="4954141"/>
            <a:ext cx="2856062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1" name="Рисунок 9"/>
          <p:cNvSpPr>
            <a:spLocks noGrp="1"/>
          </p:cNvSpPr>
          <p:nvPr>
            <p:ph type="pic" sz="quarter" idx="19" hasCustomPrompt="1"/>
          </p:nvPr>
        </p:nvSpPr>
        <p:spPr>
          <a:xfrm>
            <a:off x="472263" y="2198424"/>
            <a:ext cx="2861996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2" name="Рисунок 9"/>
          <p:cNvSpPr>
            <a:spLocks noGrp="1"/>
          </p:cNvSpPr>
          <p:nvPr>
            <p:ph type="pic" sz="quarter" idx="20" hasCustomPrompt="1"/>
          </p:nvPr>
        </p:nvSpPr>
        <p:spPr>
          <a:xfrm>
            <a:off x="3613632" y="2198424"/>
            <a:ext cx="2750664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3" name="Рисунок 9"/>
          <p:cNvSpPr>
            <a:spLocks noGrp="1"/>
          </p:cNvSpPr>
          <p:nvPr>
            <p:ph type="pic" sz="quarter" idx="21" hasCustomPrompt="1"/>
          </p:nvPr>
        </p:nvSpPr>
        <p:spPr>
          <a:xfrm>
            <a:off x="6662821" y="2198424"/>
            <a:ext cx="2726202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sp>
        <p:nvSpPr>
          <p:cNvPr id="24" name="Рисунок 9"/>
          <p:cNvSpPr>
            <a:spLocks noGrp="1"/>
          </p:cNvSpPr>
          <p:nvPr>
            <p:ph type="pic" sz="quarter" idx="22" hasCustomPrompt="1"/>
          </p:nvPr>
        </p:nvSpPr>
        <p:spPr>
          <a:xfrm>
            <a:off x="9688906" y="2198424"/>
            <a:ext cx="2837287" cy="2073071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Логотип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2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2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2 изображения с подписью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Рисунок 9"/>
          <p:cNvSpPr>
            <a:spLocks noGrp="1"/>
          </p:cNvSpPr>
          <p:nvPr>
            <p:ph type="pic" sz="quarter" idx="15" hasCustomPrompt="1"/>
          </p:nvPr>
        </p:nvSpPr>
        <p:spPr>
          <a:xfrm>
            <a:off x="486379" y="3760810"/>
            <a:ext cx="5878483" cy="446402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6640121" y="3760810"/>
            <a:ext cx="5874828" cy="446402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20"/>
          </p:nvPr>
        </p:nvSpPr>
        <p:spPr>
          <a:xfrm>
            <a:off x="472263" y="2198688"/>
            <a:ext cx="5892600" cy="1227325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21"/>
          </p:nvPr>
        </p:nvSpPr>
        <p:spPr>
          <a:xfrm>
            <a:off x="6646796" y="2198688"/>
            <a:ext cx="5879397" cy="1227326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0">
                <a:latin typeface="+mn-lt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3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текст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Рисунок 9"/>
          <p:cNvSpPr>
            <a:spLocks noGrp="1"/>
          </p:cNvSpPr>
          <p:nvPr>
            <p:ph type="pic" sz="quarter" idx="16" hasCustomPrompt="1"/>
          </p:nvPr>
        </p:nvSpPr>
        <p:spPr>
          <a:xfrm>
            <a:off x="6640120" y="2218544"/>
            <a:ext cx="5886073" cy="600629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Изображение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13"/>
          </p:nvPr>
        </p:nvSpPr>
        <p:spPr>
          <a:xfrm>
            <a:off x="475135" y="2218544"/>
            <a:ext cx="5889728" cy="6011056"/>
          </a:xfrm>
        </p:spPr>
        <p:txBody>
          <a:bodyPr numCol="1" spcCol="432000">
            <a:noAutofit/>
          </a:bodyPr>
          <a:lstStyle>
            <a:lvl3pPr marL="594079" indent="-243032">
              <a:defRPr/>
            </a:lvl3pPr>
            <a:lvl4pPr marL="594079" indent="-243032"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74663" y="2198688"/>
            <a:ext cx="12055475" cy="602615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4pPr>
              <a:buSzPct val="103000"/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1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кстовы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овы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74663" y="2868018"/>
            <a:ext cx="5889625" cy="535682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buSzPct val="100000"/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75135" y="487792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1"/>
          </p:nvPr>
        </p:nvSpPr>
        <p:spPr>
          <a:xfrm>
            <a:off x="6636569" y="2868018"/>
            <a:ext cx="5889625" cy="542829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buSzPct val="100000"/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олонки текста с заголовком и колонтиту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6"/>
          <p:cNvSpPr>
            <a:spLocks noGrp="1"/>
          </p:cNvSpPr>
          <p:nvPr>
            <p:ph type="body" sz="quarter" idx="16"/>
          </p:nvPr>
        </p:nvSpPr>
        <p:spPr>
          <a:xfrm>
            <a:off x="472263" y="2756419"/>
            <a:ext cx="4132954" cy="5473180"/>
          </a:xfrm>
        </p:spPr>
        <p:txBody>
          <a:bodyPr wrap="square" tIns="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7"/>
          </p:nvPr>
        </p:nvSpPr>
        <p:spPr>
          <a:xfrm>
            <a:off x="4829586" y="2756419"/>
            <a:ext cx="3850040" cy="5473180"/>
          </a:xfrm>
          <a:solidFill>
            <a:srgbClr val="FFE77B"/>
          </a:solidFill>
        </p:spPr>
        <p:txBody>
          <a:bodyPr wrap="none" lIns="360000" tIns="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8"/>
          </p:nvPr>
        </p:nvSpPr>
        <p:spPr>
          <a:xfrm>
            <a:off x="8679627" y="2756419"/>
            <a:ext cx="3850039" cy="5473180"/>
          </a:xfrm>
          <a:solidFill>
            <a:srgbClr val="FFCC00"/>
          </a:solidFill>
        </p:spPr>
        <p:txBody>
          <a:bodyPr wrap="none" lIns="360000" tIns="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8" name="Текст 3"/>
          <p:cNvSpPr>
            <a:spLocks noGrp="1"/>
          </p:cNvSpPr>
          <p:nvPr>
            <p:ph type="body" sz="quarter" idx="14"/>
          </p:nvPr>
        </p:nvSpPr>
        <p:spPr>
          <a:xfrm>
            <a:off x="474346" y="473639"/>
            <a:ext cx="2903853" cy="380435"/>
          </a:xfrm>
        </p:spPr>
        <p:txBody>
          <a:bodyPr tIns="0" bIns="0" anchor="ctr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="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75135" y="1079292"/>
            <a:ext cx="12051059" cy="100753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6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олонки текста с вводной частью заголовком и колонтиту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6"/>
          <p:cNvSpPr>
            <a:spLocks noGrp="1"/>
          </p:cNvSpPr>
          <p:nvPr>
            <p:ph type="body" sz="quarter" idx="16"/>
          </p:nvPr>
        </p:nvSpPr>
        <p:spPr>
          <a:xfrm>
            <a:off x="475134" y="3537612"/>
            <a:ext cx="4067579" cy="4715484"/>
          </a:xfrm>
        </p:spPr>
        <p:txBody>
          <a:bodyPr wrap="square" tIns="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7"/>
          </p:nvPr>
        </p:nvSpPr>
        <p:spPr>
          <a:xfrm>
            <a:off x="4829586" y="3537612"/>
            <a:ext cx="3850040" cy="4687226"/>
          </a:xfrm>
          <a:solidFill>
            <a:srgbClr val="FFE77B"/>
          </a:solidFill>
        </p:spPr>
        <p:txBody>
          <a:bodyPr wrap="square" lIns="360000" tIns="7200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8"/>
          </p:nvPr>
        </p:nvSpPr>
        <p:spPr>
          <a:xfrm>
            <a:off x="8679627" y="3537612"/>
            <a:ext cx="3850039" cy="4691988"/>
          </a:xfrm>
          <a:solidFill>
            <a:srgbClr val="FFCC00"/>
          </a:solidFill>
        </p:spPr>
        <p:txBody>
          <a:bodyPr wrap="square" lIns="360000" tIns="7200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4"/>
          </p:nvPr>
        </p:nvSpPr>
        <p:spPr>
          <a:xfrm>
            <a:off x="474346" y="473640"/>
            <a:ext cx="2903853" cy="325438"/>
          </a:xfrm>
        </p:spPr>
        <p:txBody>
          <a:bodyPr tIns="0" bIns="0" anchor="ctr"/>
          <a:lstStyle>
            <a:lvl1pPr>
              <a:defRPr sz="2000" b="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475135" y="1079292"/>
            <a:ext cx="12051059" cy="100753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9"/>
          </p:nvPr>
        </p:nvSpPr>
        <p:spPr>
          <a:xfrm>
            <a:off x="474347" y="2337579"/>
            <a:ext cx="12086532" cy="949277"/>
          </a:xfrm>
        </p:spPr>
        <p:txBody>
          <a:bodyPr wrap="square" tIns="46800" numCol="1"/>
          <a:lstStyle>
            <a:lvl1pPr marL="9526" marR="3811" indent="0" algn="l" defTabSz="975569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buClrTx/>
              <a:buSzTx/>
              <a:buFontTx/>
              <a:buNone/>
              <a:tabLst/>
              <a:defRPr sz="2000" b="0" baseline="0">
                <a:latin typeface="+mn-lt"/>
              </a:defRPr>
            </a:lvl1pPr>
            <a:lvl2pPr>
              <a:defRPr sz="1350">
                <a:latin typeface="+mn-lt"/>
              </a:defRPr>
            </a:lvl2pPr>
            <a:lvl3pPr>
              <a:defRPr sz="1350">
                <a:latin typeface="+mn-lt"/>
              </a:defRPr>
            </a:lvl3pPr>
            <a:lvl4pPr>
              <a:defRPr sz="1350">
                <a:latin typeface="+mn-lt"/>
              </a:defRPr>
            </a:lvl4pPr>
            <a:lvl5pPr>
              <a:defRPr sz="1350">
                <a:latin typeface="+mn-lt"/>
              </a:defRPr>
            </a:lvl5pPr>
          </a:lstStyle>
          <a:p>
            <a:pPr marL="12700" marR="5080">
              <a:lnSpc>
                <a:spcPct val="100000"/>
              </a:lnSpc>
            </a:pPr>
            <a:r>
              <a:rPr lang="ru-RU" dirty="0" err="1" smtClean="0"/>
              <a:t>Обр</a:t>
            </a:r>
            <a:r>
              <a:rPr lang="en-US" dirty="0" err="1" smtClean="0"/>
              <a:t>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ru-RU" dirty="0" smtClean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8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лонки текста с заголовком и колонтиту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6"/>
          <p:cNvSpPr>
            <a:spLocks noGrp="1"/>
          </p:cNvSpPr>
          <p:nvPr>
            <p:ph type="body" sz="quarter" idx="16"/>
          </p:nvPr>
        </p:nvSpPr>
        <p:spPr>
          <a:xfrm>
            <a:off x="472263" y="3202814"/>
            <a:ext cx="5892600" cy="5333439"/>
          </a:xfrm>
        </p:spPr>
        <p:txBody>
          <a:bodyPr wrap="square" tIns="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7"/>
          </p:nvPr>
        </p:nvSpPr>
        <p:spPr>
          <a:xfrm>
            <a:off x="6639938" y="3202815"/>
            <a:ext cx="5875010" cy="2678376"/>
          </a:xfrm>
          <a:solidFill>
            <a:srgbClr val="FFE77B"/>
          </a:solidFill>
        </p:spPr>
        <p:txBody>
          <a:bodyPr wrap="square" lIns="360000" tIns="72000" bIns="0" numCol="1" spcCol="43200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8"/>
          </p:nvPr>
        </p:nvSpPr>
        <p:spPr>
          <a:xfrm>
            <a:off x="6639938" y="5881191"/>
            <a:ext cx="5875010" cy="2678444"/>
          </a:xfrm>
          <a:solidFill>
            <a:srgbClr val="FFCC00"/>
          </a:solidFill>
        </p:spPr>
        <p:txBody>
          <a:bodyPr wrap="square" lIns="360000" tIns="72000" bIns="0" numCol="1" spcCol="43200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/>
            </a:lvl1pPr>
            <a:lvl2pPr>
              <a:lnSpc>
                <a:spcPct val="100000"/>
              </a:lnSpc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14"/>
          </p:nvPr>
        </p:nvSpPr>
        <p:spPr>
          <a:xfrm>
            <a:off x="474346" y="473640"/>
            <a:ext cx="2903853" cy="325438"/>
          </a:xfrm>
        </p:spPr>
        <p:txBody>
          <a:bodyPr tIns="0" bIns="0" anchor="ctr"/>
          <a:lstStyle>
            <a:lvl1pPr>
              <a:defRPr sz="2000" b="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475135" y="1079292"/>
            <a:ext cx="12051059" cy="100753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1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лонки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6"/>
          <p:cNvSpPr>
            <a:spLocks noGrp="1"/>
          </p:cNvSpPr>
          <p:nvPr>
            <p:ph type="body" sz="quarter" idx="13"/>
          </p:nvPr>
        </p:nvSpPr>
        <p:spPr>
          <a:xfrm>
            <a:off x="475135" y="3202815"/>
            <a:ext cx="5889728" cy="5026784"/>
          </a:xfrm>
        </p:spPr>
        <p:txBody>
          <a:bodyPr tIns="0" numCol="1" spcCol="432000"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14"/>
          </p:nvPr>
        </p:nvSpPr>
        <p:spPr>
          <a:xfrm>
            <a:off x="6647710" y="3202815"/>
            <a:ext cx="5889728" cy="5026784"/>
          </a:xfrm>
        </p:spPr>
        <p:txBody>
          <a:bodyPr tIns="0" numCol="1" spcCol="432000">
            <a:noAutofit/>
          </a:bodyPr>
          <a:lstStyle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5"/>
          </p:nvPr>
        </p:nvSpPr>
        <p:spPr>
          <a:xfrm>
            <a:off x="474346" y="473640"/>
            <a:ext cx="2903853" cy="325438"/>
          </a:xfrm>
        </p:spPr>
        <p:txBody>
          <a:bodyPr tIns="0" bIns="0" anchor="ctr"/>
          <a:lstStyle>
            <a:lvl1pPr>
              <a:defRPr sz="2000" b="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75135" y="1079292"/>
            <a:ext cx="12051059" cy="100753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2" y="8942254"/>
            <a:ext cx="1228853" cy="327032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8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35" y="502613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5135" y="2198689"/>
            <a:ext cx="12043837" cy="6026150"/>
          </a:xfrm>
          <a:prstGeom prst="rect">
            <a:avLst/>
          </a:prstGeom>
        </p:spPr>
        <p:txBody>
          <a:bodyPr vert="horz" lIns="90000" tIns="0" rIns="9000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2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64" r:id="rId2"/>
    <p:sldLayoutId id="2147484813" r:id="rId3"/>
    <p:sldLayoutId id="2147484816" r:id="rId4"/>
    <p:sldLayoutId id="2147484815" r:id="rId5"/>
    <p:sldLayoutId id="2147484805" r:id="rId6"/>
    <p:sldLayoutId id="2147484808" r:id="rId7"/>
    <p:sldLayoutId id="2147484806" r:id="rId8"/>
    <p:sldLayoutId id="2147484807" r:id="rId9"/>
    <p:sldLayoutId id="2147484774" r:id="rId10"/>
    <p:sldLayoutId id="2147484802" r:id="rId11"/>
    <p:sldLayoutId id="2147484776" r:id="rId12"/>
    <p:sldLayoutId id="2147484811" r:id="rId13"/>
    <p:sldLayoutId id="2147484803" r:id="rId14"/>
    <p:sldLayoutId id="2147484809" r:id="rId15"/>
    <p:sldLayoutId id="2147484812" r:id="rId16"/>
    <p:sldLayoutId id="2147484810" r:id="rId17"/>
    <p:sldLayoutId id="2147484797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75569" rtl="0" eaLnBrk="1" latinLnBrk="0" hangingPunct="1">
        <a:lnSpc>
          <a:spcPts val="7600"/>
        </a:lnSpc>
        <a:spcBef>
          <a:spcPct val="0"/>
        </a:spcBef>
        <a:buNone/>
        <a:defRPr sz="7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75569" rtl="0" eaLnBrk="1" latinLnBrk="0" hangingPunct="1">
        <a:lnSpc>
          <a:spcPct val="150000"/>
        </a:lnSpc>
        <a:spcBef>
          <a:spcPts val="640"/>
        </a:spcBef>
        <a:spcAft>
          <a:spcPts val="640"/>
        </a:spcAft>
        <a:buFontTx/>
        <a:buNone/>
        <a:defRPr sz="3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342946" indent="-342946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5000"/>
        <a:buFont typeface="Textbook New" panose="020B0603020503020204" pitchFamily="34" charset="-52"/>
        <a:buChar char="›"/>
        <a:defRPr lang="ru-RU" sz="3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94079" indent="-243032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16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079" indent="-243032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0078" indent="-300078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000" b="1" kern="1200">
          <a:solidFill>
            <a:schemeClr val="tx1"/>
          </a:solidFill>
          <a:latin typeface="+mj-lt"/>
          <a:ea typeface="+mn-ea"/>
          <a:cs typeface="+mn-cs"/>
        </a:defRPr>
      </a:lvl5pPr>
      <a:lvl6pPr marL="2682816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600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8385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6170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785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569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354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1138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923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707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4493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2277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99" userDrawn="1">
          <p15:clr>
            <a:srgbClr val="F26B43"/>
          </p15:clr>
        </p15:guide>
        <p15:guide id="2" pos="4009" userDrawn="1">
          <p15:clr>
            <a:srgbClr val="F26B43"/>
          </p15:clr>
        </p15:guide>
        <p15:guide id="3" pos="5994" userDrawn="1">
          <p15:clr>
            <a:srgbClr val="F26B43"/>
          </p15:clr>
        </p15:guide>
        <p15:guide id="5" pos="7893" userDrawn="1">
          <p15:clr>
            <a:srgbClr val="F26B43"/>
          </p15:clr>
        </p15:guide>
        <p15:guide id="9" pos="2128" userDrawn="1">
          <p15:clr>
            <a:srgbClr val="F26B43"/>
          </p15:clr>
        </p15:guide>
        <p15:guide id="10" pos="2274" userDrawn="1">
          <p15:clr>
            <a:srgbClr val="F26B43"/>
          </p15:clr>
        </p15:guide>
        <p15:guide id="12" pos="4183" userDrawn="1">
          <p15:clr>
            <a:srgbClr val="F26B43"/>
          </p15:clr>
        </p15:guide>
        <p15:guide id="15" pos="6135" userDrawn="1">
          <p15:clr>
            <a:srgbClr val="F26B43"/>
          </p15:clr>
        </p15:guide>
        <p15:guide id="17" orient="horz" pos="538" userDrawn="1">
          <p15:clr>
            <a:srgbClr val="F26B43"/>
          </p15:clr>
        </p15:guide>
        <p15:guide id="18" orient="horz" pos="963" userDrawn="1">
          <p15:clr>
            <a:srgbClr val="F26B43"/>
          </p15:clr>
        </p15:guide>
        <p15:guide id="19" orient="horz" pos="1385" userDrawn="1">
          <p15:clr>
            <a:srgbClr val="F26B43"/>
          </p15:clr>
        </p15:guide>
        <p15:guide id="20" orient="horz" pos="5616" userDrawn="1">
          <p15:clr>
            <a:srgbClr val="F26B43"/>
          </p15:clr>
        </p15:guide>
        <p15:guide id="22" orient="horz" pos="5181" userDrawn="1">
          <p15:clr>
            <a:srgbClr val="F26B43"/>
          </p15:clr>
        </p15:guide>
        <p15:guide id="23" orient="horz" pos="302" userDrawn="1">
          <p15:clr>
            <a:srgbClr val="F26B43"/>
          </p15:clr>
        </p15:guide>
        <p15:guide id="24" orient="horz" pos="586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35" y="502613"/>
            <a:ext cx="12051059" cy="1026383"/>
          </a:xfrm>
          <a:prstGeom prst="rect">
            <a:avLst/>
          </a:prstGeom>
        </p:spPr>
        <p:txBody>
          <a:bodyPr vert="horz" lIns="91440" tIns="72000" rIns="91440" bIns="7200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5135" y="2198689"/>
            <a:ext cx="12043837" cy="6026150"/>
          </a:xfrm>
          <a:prstGeom prst="rect">
            <a:avLst/>
          </a:prstGeom>
        </p:spPr>
        <p:txBody>
          <a:bodyPr vert="horz" lIns="90000" tIns="0" rIns="9000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6379" y="8930247"/>
            <a:ext cx="825063" cy="385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2" r:id="rId2"/>
    <p:sldLayoutId id="2147484827" r:id="rId3"/>
    <p:sldLayoutId id="2147484828" r:id="rId4"/>
    <p:sldLayoutId id="2147484829" r:id="rId5"/>
    <p:sldLayoutId id="2147484830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75569" rtl="0" eaLnBrk="1" latinLnBrk="0" hangingPunct="1">
        <a:lnSpc>
          <a:spcPts val="7600"/>
        </a:lnSpc>
        <a:spcBef>
          <a:spcPct val="0"/>
        </a:spcBef>
        <a:buNone/>
        <a:defRPr sz="7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75569" rtl="0" eaLnBrk="1" latinLnBrk="0" hangingPunct="1">
        <a:lnSpc>
          <a:spcPct val="150000"/>
        </a:lnSpc>
        <a:spcBef>
          <a:spcPts val="640"/>
        </a:spcBef>
        <a:spcAft>
          <a:spcPts val="640"/>
        </a:spcAft>
        <a:buFontTx/>
        <a:buNone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indent="-342946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5000"/>
        <a:buFont typeface="Textbook New" panose="020B0603020503020204" pitchFamily="34" charset="-52"/>
        <a:buChar char="›"/>
        <a:defRPr lang="ru-RU" sz="3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94079" indent="-243032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16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079" indent="-243032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0078" indent="-300078" algn="l" defTabSz="975569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682816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600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8385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6170" indent="-243893" algn="l" defTabSz="975569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785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569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354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1138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923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707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4493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2277" algn="l" defTabSz="975569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99" userDrawn="1">
          <p15:clr>
            <a:srgbClr val="F26B43"/>
          </p15:clr>
        </p15:guide>
        <p15:guide id="2" pos="4009" userDrawn="1">
          <p15:clr>
            <a:srgbClr val="F26B43"/>
          </p15:clr>
        </p15:guide>
        <p15:guide id="3" pos="5994" userDrawn="1">
          <p15:clr>
            <a:srgbClr val="F26B43"/>
          </p15:clr>
        </p15:guide>
        <p15:guide id="5" pos="7893" userDrawn="1">
          <p15:clr>
            <a:srgbClr val="F26B43"/>
          </p15:clr>
        </p15:guide>
        <p15:guide id="9" pos="2128" userDrawn="1">
          <p15:clr>
            <a:srgbClr val="F26B43"/>
          </p15:clr>
        </p15:guide>
        <p15:guide id="10" pos="2274" userDrawn="1">
          <p15:clr>
            <a:srgbClr val="F26B43"/>
          </p15:clr>
        </p15:guide>
        <p15:guide id="12" pos="4183" userDrawn="1">
          <p15:clr>
            <a:srgbClr val="F26B43"/>
          </p15:clr>
        </p15:guide>
        <p15:guide id="15" pos="6135" userDrawn="1">
          <p15:clr>
            <a:srgbClr val="F26B43"/>
          </p15:clr>
        </p15:guide>
        <p15:guide id="17" orient="horz" pos="538" userDrawn="1">
          <p15:clr>
            <a:srgbClr val="F26B43"/>
          </p15:clr>
        </p15:guide>
        <p15:guide id="18" orient="horz" pos="963" userDrawn="1">
          <p15:clr>
            <a:srgbClr val="F26B43"/>
          </p15:clr>
        </p15:guide>
        <p15:guide id="19" orient="horz" pos="1385" userDrawn="1">
          <p15:clr>
            <a:srgbClr val="F26B43"/>
          </p15:clr>
        </p15:guide>
        <p15:guide id="20" orient="horz" pos="5616" userDrawn="1">
          <p15:clr>
            <a:srgbClr val="F26B43"/>
          </p15:clr>
        </p15:guide>
        <p15:guide id="22" orient="horz" pos="5181" userDrawn="1">
          <p15:clr>
            <a:srgbClr val="F26B43"/>
          </p15:clr>
        </p15:guide>
        <p15:guide id="23" orient="horz" pos="302" userDrawn="1">
          <p15:clr>
            <a:srgbClr val="F26B43"/>
          </p15:clr>
        </p15:guide>
        <p15:guide id="24" orient="horz" pos="58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omovpa/ydf-recsys2015-challen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9251" y="3699975"/>
            <a:ext cx="1194109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RecSys</a:t>
            </a:r>
            <a:r>
              <a:rPr lang="en-US" dirty="0"/>
              <a:t> Challenge 2015: ensemble learning with categorical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Peter Romov, </a:t>
            </a:r>
            <a:r>
              <a:rPr lang="en-US" dirty="0" err="1" smtClean="0"/>
              <a:t>Evgeny</a:t>
            </a:r>
            <a:r>
              <a:rPr lang="en-US" dirty="0" smtClean="0"/>
              <a:t> </a:t>
            </a:r>
            <a:r>
              <a:rPr lang="en-US" dirty="0" err="1" smtClean="0"/>
              <a:t>Sokolov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74" y="8336369"/>
            <a:ext cx="6675480" cy="9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74663" y="1528830"/>
            <a:ext cx="12055475" cy="602615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GBM and similar ensemble learning techniques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useful with numerical features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one-hot encoding of categorical features </a:t>
            </a:r>
            <a:r>
              <a:rPr lang="en-US" sz="2800" dirty="0"/>
              <a:t>doesn’t perform </a:t>
            </a:r>
            <a:r>
              <a:rPr lang="en-US" sz="2800" dirty="0" smtClean="0"/>
              <a:t>well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Matrix decompositions, FM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useful with categorical features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hard to incorporate numerical features because of rough (bi-linear) model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We used our internal learning algorithm: </a:t>
            </a:r>
            <a:r>
              <a:rPr lang="en-US" sz="2800" dirty="0" err="1" smtClean="0"/>
              <a:t>MatrixNet</a:t>
            </a:r>
            <a:endParaRPr lang="en-US" sz="2800" dirty="0" smtClean="0"/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GBM with oblivious decision trees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trees properly handle categorical features (multi-split decision trees)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/>
              <a:t>SVD-like decompositions for new feature value </a:t>
            </a:r>
            <a:r>
              <a:rPr lang="en-US" sz="2800" dirty="0" smtClean="0"/>
              <a:t>combinations</a:t>
            </a:r>
            <a:endParaRPr lang="en-US" sz="2800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039" y="1975226"/>
            <a:ext cx="8481524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Oblivious decision tree with categorical features</a:t>
            </a:r>
            <a:endParaRPr lang="ru-RU" sz="3000" dirty="0" err="1"/>
          </a:p>
        </p:txBody>
      </p:sp>
      <p:sp>
        <p:nvSpPr>
          <p:cNvPr id="7" name="Прямоугольник 6"/>
          <p:cNvSpPr/>
          <p:nvPr/>
        </p:nvSpPr>
        <p:spPr>
          <a:xfrm>
            <a:off x="6725598" y="3202815"/>
            <a:ext cx="2678376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duration &gt; 20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63212" y="4765201"/>
            <a:ext cx="1785584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824024" y="6550785"/>
            <a:ext cx="1562386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56004" y="6550785"/>
            <a:ext cx="1562386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054" y="3314414"/>
            <a:ext cx="2120381" cy="557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[numerical]</a:t>
            </a:r>
            <a:endParaRPr lang="ru-RU" sz="3000" dirty="0" err="1"/>
          </a:p>
        </p:txBody>
      </p:sp>
      <p:sp>
        <p:nvSpPr>
          <p:cNvPr id="15" name="TextBox 14"/>
          <p:cNvSpPr txBox="1"/>
          <p:nvPr/>
        </p:nvSpPr>
        <p:spPr>
          <a:xfrm>
            <a:off x="476054" y="4765201"/>
            <a:ext cx="2120381" cy="557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[categorical]</a:t>
            </a:r>
            <a:endParaRPr lang="ru-RU" sz="3000" dirty="0" err="1"/>
          </a:p>
        </p:txBody>
      </p:sp>
      <p:sp>
        <p:nvSpPr>
          <p:cNvPr id="16" name="TextBox 15"/>
          <p:cNvSpPr txBox="1"/>
          <p:nvPr/>
        </p:nvSpPr>
        <p:spPr>
          <a:xfrm>
            <a:off x="476054" y="6550785"/>
            <a:ext cx="2120381" cy="557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[categorical]</a:t>
            </a:r>
            <a:endParaRPr lang="ru-RU" sz="3000" dirty="0" err="1"/>
          </a:p>
        </p:txBody>
      </p:sp>
      <p:cxnSp>
        <p:nvCxnSpPr>
          <p:cNvPr id="18" name="Прямая со стрелкой 17"/>
          <p:cNvCxnSpPr>
            <a:stCxn id="7" idx="2"/>
            <a:endCxn id="8" idx="0"/>
          </p:cNvCxnSpPr>
          <p:nvPr/>
        </p:nvCxnSpPr>
        <p:spPr>
          <a:xfrm flipH="1">
            <a:off x="6056004" y="3872409"/>
            <a:ext cx="2008782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2"/>
            <a:endCxn id="34" idx="0"/>
          </p:cNvCxnSpPr>
          <p:nvPr/>
        </p:nvCxnSpPr>
        <p:spPr>
          <a:xfrm>
            <a:off x="8064786" y="3872409"/>
            <a:ext cx="2008782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2806" y="3984008"/>
            <a:ext cx="781193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yes</a:t>
            </a:r>
            <a:endParaRPr lang="ru-RU" sz="3000" dirty="0" err="1"/>
          </a:p>
        </p:txBody>
      </p:sp>
      <p:sp>
        <p:nvSpPr>
          <p:cNvPr id="22" name="TextBox 21"/>
          <p:cNvSpPr txBox="1"/>
          <p:nvPr/>
        </p:nvSpPr>
        <p:spPr>
          <a:xfrm>
            <a:off x="9292375" y="3984008"/>
            <a:ext cx="781193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no</a:t>
            </a:r>
            <a:endParaRPr lang="ru-RU" sz="3000" dirty="0" err="1"/>
          </a:p>
        </p:txBody>
      </p:sp>
      <p:cxnSp>
        <p:nvCxnSpPr>
          <p:cNvPr id="24" name="Прямая со стрелкой 23"/>
          <p:cNvCxnSpPr>
            <a:stCxn id="8" idx="2"/>
            <a:endCxn id="10" idx="0"/>
          </p:cNvCxnSpPr>
          <p:nvPr/>
        </p:nvCxnSpPr>
        <p:spPr>
          <a:xfrm flipH="1">
            <a:off x="4605217" y="5434795"/>
            <a:ext cx="1450787" cy="1115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1" idx="0"/>
          </p:cNvCxnSpPr>
          <p:nvPr/>
        </p:nvCxnSpPr>
        <p:spPr>
          <a:xfrm>
            <a:off x="6056004" y="5434795"/>
            <a:ext cx="781193" cy="1115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</p:cNvCxnSpPr>
          <p:nvPr/>
        </p:nvCxnSpPr>
        <p:spPr>
          <a:xfrm>
            <a:off x="6056004" y="5434795"/>
            <a:ext cx="111599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2"/>
          </p:cNvCxnSpPr>
          <p:nvPr/>
        </p:nvCxnSpPr>
        <p:spPr>
          <a:xfrm flipH="1">
            <a:off x="5832806" y="5434795"/>
            <a:ext cx="223198" cy="10043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</p:cNvCxnSpPr>
          <p:nvPr/>
        </p:nvCxnSpPr>
        <p:spPr>
          <a:xfrm flipH="1">
            <a:off x="5386410" y="5434795"/>
            <a:ext cx="669594" cy="10043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86410" y="6662384"/>
            <a:ext cx="669594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…</a:t>
            </a:r>
            <a:endParaRPr lang="ru-RU" sz="3000" dirty="0" err="1"/>
          </a:p>
        </p:txBody>
      </p:sp>
      <p:sp>
        <p:nvSpPr>
          <p:cNvPr id="34" name="Прямоугольник 33"/>
          <p:cNvSpPr/>
          <p:nvPr/>
        </p:nvSpPr>
        <p:spPr>
          <a:xfrm>
            <a:off x="9180776" y="4765201"/>
            <a:ext cx="1785584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841588" y="6550785"/>
            <a:ext cx="1562386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073568" y="6550785"/>
            <a:ext cx="1562386" cy="66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item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4" idx="2"/>
            <a:endCxn id="35" idx="0"/>
          </p:cNvCxnSpPr>
          <p:nvPr/>
        </p:nvCxnSpPr>
        <p:spPr>
          <a:xfrm flipH="1">
            <a:off x="8622781" y="5434795"/>
            <a:ext cx="1450787" cy="1115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4" idx="2"/>
            <a:endCxn id="36" idx="0"/>
          </p:cNvCxnSpPr>
          <p:nvPr/>
        </p:nvCxnSpPr>
        <p:spPr>
          <a:xfrm>
            <a:off x="10073568" y="5434795"/>
            <a:ext cx="781193" cy="11159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4" idx="2"/>
          </p:cNvCxnSpPr>
          <p:nvPr/>
        </p:nvCxnSpPr>
        <p:spPr>
          <a:xfrm>
            <a:off x="10073568" y="5434795"/>
            <a:ext cx="111599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4" idx="2"/>
          </p:cNvCxnSpPr>
          <p:nvPr/>
        </p:nvCxnSpPr>
        <p:spPr>
          <a:xfrm flipH="1">
            <a:off x="9850370" y="5434795"/>
            <a:ext cx="223198" cy="10043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2"/>
          </p:cNvCxnSpPr>
          <p:nvPr/>
        </p:nvCxnSpPr>
        <p:spPr>
          <a:xfrm flipH="1">
            <a:off x="9403974" y="5434795"/>
            <a:ext cx="669594" cy="10043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03974" y="6662384"/>
            <a:ext cx="669594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…</a:t>
            </a:r>
            <a:endParaRPr lang="ru-RU" sz="3000" dirty="0" err="1"/>
          </a:p>
        </p:txBody>
      </p:sp>
      <p:cxnSp>
        <p:nvCxnSpPr>
          <p:cNvPr id="49" name="Прямая со стрелкой 48"/>
          <p:cNvCxnSpPr>
            <a:stCxn id="10" idx="2"/>
          </p:cNvCxnSpPr>
          <p:nvPr/>
        </p:nvCxnSpPr>
        <p:spPr>
          <a:xfrm flipH="1">
            <a:off x="4047222" y="7220379"/>
            <a:ext cx="557995" cy="7811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0" idx="2"/>
          </p:cNvCxnSpPr>
          <p:nvPr/>
        </p:nvCxnSpPr>
        <p:spPr>
          <a:xfrm flipH="1">
            <a:off x="4382019" y="7220379"/>
            <a:ext cx="223198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0" idx="2"/>
          </p:cNvCxnSpPr>
          <p:nvPr/>
        </p:nvCxnSpPr>
        <p:spPr>
          <a:xfrm>
            <a:off x="4605217" y="7220379"/>
            <a:ext cx="446396" cy="7811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600826" y="8336369"/>
            <a:ext cx="557995" cy="55799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4940014" y="8336369"/>
            <a:ext cx="557995" cy="55799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70420" y="8336369"/>
            <a:ext cx="669594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…</a:t>
            </a:r>
            <a:endParaRPr lang="ru-RU" sz="3000" dirty="0" err="1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2708034" y="3649211"/>
            <a:ext cx="3571168" cy="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708034" y="5099998"/>
            <a:ext cx="2231980" cy="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708034" y="6885582"/>
            <a:ext cx="1004391" cy="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6279202" y="7220379"/>
            <a:ext cx="557995" cy="7811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>
            <a:off x="6613999" y="7220379"/>
            <a:ext cx="223198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6837197" y="7220379"/>
            <a:ext cx="446396" cy="7811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832806" y="8336369"/>
            <a:ext cx="557995" cy="55799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7171994" y="8336369"/>
            <a:ext cx="557995" cy="55799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02400" y="8336369"/>
            <a:ext cx="669594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…</a:t>
            </a:r>
            <a:endParaRPr lang="ru-RU" sz="3000" dirty="0" err="1"/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10296766" y="7220379"/>
            <a:ext cx="557995" cy="7811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10631563" y="7220379"/>
            <a:ext cx="223198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10854761" y="7220379"/>
            <a:ext cx="446396" cy="7811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9850370" y="8336369"/>
            <a:ext cx="557995" cy="55799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1189558" y="8336369"/>
            <a:ext cx="557995" cy="55799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519964" y="8336369"/>
            <a:ext cx="669594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…</a:t>
            </a:r>
            <a:endParaRPr lang="ru-RU" sz="3000" dirty="0" err="1"/>
          </a:p>
        </p:txBody>
      </p:sp>
      <p:sp>
        <p:nvSpPr>
          <p:cNvPr id="75" name="TextBox 74"/>
          <p:cNvSpPr txBox="1"/>
          <p:nvPr/>
        </p:nvSpPr>
        <p:spPr>
          <a:xfrm>
            <a:off x="8287984" y="8336369"/>
            <a:ext cx="669594" cy="557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…</a:t>
            </a:r>
            <a:endParaRPr lang="ru-RU" sz="3000" dirty="0" err="1"/>
          </a:p>
        </p:txBody>
      </p:sp>
    </p:spTree>
    <p:extLst>
      <p:ext uri="{BB962C8B-B14F-4D97-AF65-F5344CB8AC3E}">
        <p14:creationId xmlns:p14="http://schemas.microsoft.com/office/powerpoint/2010/main" val="268372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74663" y="1863627"/>
            <a:ext cx="11830885" cy="647247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0" dirty="0" smtClean="0"/>
              <a:t>Training classifiers</a:t>
            </a:r>
          </a:p>
          <a:p>
            <a:pPr marL="800146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GB with 10k trees for each </a:t>
            </a:r>
            <a:r>
              <a:rPr lang="en-US" sz="3200" dirty="0" smtClean="0"/>
              <a:t>classifier</a:t>
            </a:r>
            <a:endParaRPr lang="en-US" sz="3200" b="0" dirty="0" smtClean="0"/>
          </a:p>
          <a:p>
            <a:pPr marL="800146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b="0" dirty="0" smtClean="0"/>
              <a:t>≈12 hours to train both models on 150 machines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3200" b="0" dirty="0" smtClean="0"/>
              <a:t>Making predictions</a:t>
            </a:r>
          </a:p>
          <a:p>
            <a:pPr marL="800146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b="0" dirty="0" smtClean="0"/>
              <a:t>We made 4000 </a:t>
            </a:r>
            <a:r>
              <a:rPr lang="en-US" sz="3200" b="0" dirty="0"/>
              <a:t>predictions per second per </a:t>
            </a:r>
            <a:r>
              <a:rPr lang="en-US" sz="3200" b="0" dirty="0" smtClean="0"/>
              <a:t>thread</a:t>
            </a:r>
            <a:endParaRPr lang="en-US" sz="3200" b="0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method: speed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4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optimization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449" y="3537612"/>
            <a:ext cx="9932311" cy="26783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We optimized thresholds using validation set (10% hold-out from train-set)</a:t>
            </a:r>
          </a:p>
          <a:p>
            <a:pPr marL="514350" indent="-514350" algn="l" fontAlgn="auto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dirty="0" smtClean="0"/>
              <a:t>Maximize 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score</a:t>
            </a:r>
          </a:p>
          <a:p>
            <a:pPr marL="514350" indent="-514350" algn="l" fontAlgn="auto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dirty="0" smtClean="0"/>
              <a:t>Maximize Purchase</a:t>
            </a:r>
            <a:r>
              <a:rPr lang="ru-RU" sz="2800" dirty="0" smtClean="0"/>
              <a:t>+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scores using fixed bought item threshold</a:t>
            </a:r>
            <a:endParaRPr lang="ru-RU" sz="2800" dirty="0" err="1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42" y="1752028"/>
            <a:ext cx="9597514" cy="1742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7677"/>
          <a:stretch/>
        </p:blipFill>
        <p:spPr>
          <a:xfrm>
            <a:off x="208950" y="6104389"/>
            <a:ext cx="6628247" cy="2566777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3"/>
          <a:srcRect l="-1042" t="41522" r="1042" b="1534"/>
          <a:stretch/>
        </p:blipFill>
        <p:spPr>
          <a:xfrm>
            <a:off x="6793265" y="5992790"/>
            <a:ext cx="6211535" cy="32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74663" y="1863627"/>
            <a:ext cx="12055475" cy="602615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0" dirty="0" smtClean="0"/>
              <a:t>Leaderboard: </a:t>
            </a:r>
            <a:r>
              <a:rPr lang="ru-RU" dirty="0"/>
              <a:t>63102 </a:t>
            </a:r>
            <a:r>
              <a:rPr lang="en-US" b="0" dirty="0" smtClean="0"/>
              <a:t>(1</a:t>
            </a:r>
            <a:r>
              <a:rPr lang="en-US" b="0" baseline="30000" dirty="0" smtClean="0"/>
              <a:t>st</a:t>
            </a:r>
            <a:r>
              <a:rPr lang="en-US" b="0" dirty="0" smtClean="0"/>
              <a:t> place)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Purchase detection on validation (10% hold-out):</a:t>
            </a:r>
          </a:p>
          <a:p>
            <a:pPr marL="800146" lvl="1" indent="-457200">
              <a:buFont typeface="Arial"/>
              <a:buChar char="•"/>
            </a:pPr>
            <a:r>
              <a:rPr lang="en-US" dirty="0" smtClean="0"/>
              <a:t>16% precision</a:t>
            </a:r>
          </a:p>
          <a:p>
            <a:pPr marL="800146" lvl="1" indent="-457200">
              <a:buFont typeface="Arial"/>
              <a:buChar char="•"/>
            </a:pPr>
            <a:r>
              <a:rPr lang="en-US" b="0" dirty="0" smtClean="0"/>
              <a:t>77% recall</a:t>
            </a:r>
          </a:p>
          <a:p>
            <a:pPr marL="800146" lvl="1" indent="-457200">
              <a:buFont typeface="Arial"/>
              <a:buChar char="•"/>
            </a:pPr>
            <a:r>
              <a:rPr lang="en-US" dirty="0" smtClean="0"/>
              <a:t>AUC 0.85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Purchased item detection on validation:</a:t>
            </a:r>
          </a:p>
          <a:p>
            <a:pPr marL="800146" lvl="1" indent="-457200">
              <a:buFont typeface="Arial"/>
              <a:buChar char="•"/>
            </a:pPr>
            <a:r>
              <a:rPr lang="en-US" b="0" dirty="0" err="1" smtClean="0"/>
              <a:t>Jaccard</a:t>
            </a:r>
            <a:r>
              <a:rPr lang="en-US" b="0" dirty="0" smtClean="0"/>
              <a:t> measure 0.765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/>
              <a:t>Features / datasets used to learn classifiers / evaluation process can be reproduced, see our code</a:t>
            </a:r>
            <a:r>
              <a:rPr lang="en-US" b="0" baseline="30000" dirty="0" smtClean="0"/>
              <a:t>1</a:t>
            </a:r>
            <a:endParaRPr lang="ru-RU" b="0" baseline="30000" dirty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4023" y="8894364"/>
            <a:ext cx="8369926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baseline="30000" dirty="0" smtClean="0"/>
              <a:t>1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romovpa</a:t>
            </a:r>
            <a:r>
              <a:rPr lang="en-US" sz="2400" dirty="0">
                <a:hlinkClick r:id="rId3"/>
              </a:rPr>
              <a:t>/ydf-recsys2015-challenge</a:t>
            </a:r>
            <a:endParaRPr lang="ru-RU" sz="2400" dirty="0" err="1"/>
          </a:p>
        </p:txBody>
      </p:sp>
    </p:spTree>
    <p:extLst>
      <p:ext uri="{BB962C8B-B14F-4D97-AF65-F5344CB8AC3E}">
        <p14:creationId xmlns:p14="http://schemas.microsoft.com/office/powerpoint/2010/main" val="263234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76054" y="1975226"/>
            <a:ext cx="12055475" cy="66959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Observations from the </a:t>
            </a:r>
            <a:r>
              <a:rPr lang="en-US" u="sng" dirty="0" smtClean="0"/>
              <a:t>problem statement</a:t>
            </a:r>
          </a:p>
          <a:p>
            <a:pPr marL="857296" lvl="1" indent="-514350"/>
            <a:r>
              <a:rPr lang="en-US" dirty="0" smtClean="0"/>
              <a:t>The task is complex but decomposable into two well-known: binary classification of sessions and (session, </a:t>
            </a:r>
            <a:r>
              <a:rPr lang="en-US" dirty="0" err="1" smtClean="0"/>
              <a:t>ItemID</a:t>
            </a:r>
            <a:r>
              <a:rPr lang="en-US" dirty="0" smtClean="0"/>
              <a:t>)-pairs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Observations from the </a:t>
            </a:r>
            <a:r>
              <a:rPr lang="en-US" u="sng" dirty="0" smtClean="0"/>
              <a:t>data</a:t>
            </a:r>
            <a:r>
              <a:rPr lang="en-US" dirty="0" smtClean="0"/>
              <a:t> (user click sessions)</a:t>
            </a:r>
          </a:p>
          <a:p>
            <a:pPr marL="857296" lvl="1" indent="-514350"/>
            <a:r>
              <a:rPr lang="en-US" dirty="0" smtClean="0"/>
              <a:t>Features from sessions and (session, </a:t>
            </a:r>
            <a:r>
              <a:rPr lang="en-US" dirty="0" err="1" smtClean="0"/>
              <a:t>ItemID</a:t>
            </a:r>
            <a:r>
              <a:rPr lang="en-US" dirty="0" smtClean="0"/>
              <a:t>)-pairs</a:t>
            </a:r>
          </a:p>
          <a:p>
            <a:pPr marL="857296" lvl="1" indent="-514350"/>
            <a:r>
              <a:rPr lang="en-US" dirty="0" smtClean="0"/>
              <a:t>Easy to develop many meaningful categorical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u="sng" dirty="0" smtClean="0"/>
              <a:t>algorithm</a:t>
            </a:r>
            <a:endParaRPr lang="en-US" dirty="0" smtClean="0"/>
          </a:p>
          <a:p>
            <a:pPr marL="857296" lvl="1" indent="-514350"/>
            <a:r>
              <a:rPr lang="en-US" dirty="0" smtClean="0"/>
              <a:t>Gradient boosting on trees with categorical features</a:t>
            </a:r>
          </a:p>
          <a:p>
            <a:pPr marL="857296" lvl="1" indent="-514350"/>
            <a:r>
              <a:rPr lang="en-US" dirty="0" smtClean="0"/>
              <a:t>No sophisticated mixtures of Machine Learning techniques: one algorithm to work with many numerical and categorical features</a:t>
            </a:r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Questions?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2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476054" y="1528830"/>
            <a:ext cx="12055475" cy="647281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Logs from e-commerce website: collection of </a:t>
            </a:r>
            <a:r>
              <a:rPr lang="en-US" sz="2800" b="0" u="sng" dirty="0" smtClean="0"/>
              <a:t>sessions</a:t>
            </a:r>
          </a:p>
          <a:p>
            <a:pPr marL="457200" indent="-457200">
              <a:buFont typeface="Arial"/>
              <a:buChar char="•"/>
            </a:pPr>
            <a:r>
              <a:rPr lang="en-US" sz="2800" b="0" u="sng" dirty="0" smtClean="0"/>
              <a:t>Session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b="0" dirty="0" smtClean="0"/>
              <a:t>sequence of </a:t>
            </a:r>
            <a:r>
              <a:rPr lang="en-US" sz="2800" b="0" u="sng" dirty="0" smtClean="0"/>
              <a:t>clicks</a:t>
            </a:r>
            <a:r>
              <a:rPr lang="en-US" sz="2800" b="0" dirty="0" smtClean="0"/>
              <a:t> on the item pages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b="0" dirty="0" smtClean="0"/>
              <a:t>could end with or w</a:t>
            </a:r>
            <a:r>
              <a:rPr lang="en-US" sz="2800" dirty="0" smtClean="0"/>
              <a:t>ith</a:t>
            </a:r>
            <a:r>
              <a:rPr lang="en-US" sz="2800" b="0" dirty="0" smtClean="0"/>
              <a:t>out </a:t>
            </a:r>
            <a:r>
              <a:rPr lang="en-US" sz="2800" b="0" u="sng" dirty="0" smtClean="0"/>
              <a:t>purchase</a:t>
            </a:r>
          </a:p>
          <a:p>
            <a:pPr marL="457200" indent="-457200">
              <a:buFont typeface="Arial"/>
              <a:buChar char="•"/>
            </a:pPr>
            <a:r>
              <a:rPr lang="en-US" sz="2800" b="0" u="sng" dirty="0" smtClean="0"/>
              <a:t>Click</a:t>
            </a:r>
            <a:endParaRPr lang="en-US" sz="2800" b="0" dirty="0"/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T</a:t>
            </a:r>
            <a:r>
              <a:rPr lang="en-US" sz="2800" b="0" dirty="0" smtClean="0"/>
              <a:t>imestamp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b="0" dirty="0" err="1" smtClean="0"/>
              <a:t>ItemID</a:t>
            </a:r>
            <a:r>
              <a:rPr lang="en-US" sz="2800" dirty="0" smtClean="0"/>
              <a:t> (≈54k unique IDs)</a:t>
            </a:r>
            <a:endParaRPr lang="en-US" sz="2800" dirty="0"/>
          </a:p>
          <a:p>
            <a:pPr marL="800146" lvl="1" indent="-457200">
              <a:buFont typeface="Arial"/>
              <a:buChar char="•"/>
            </a:pPr>
            <a:r>
              <a:rPr lang="en-US" sz="2800" b="0" dirty="0" err="1" smtClean="0"/>
              <a:t>CategoryID</a:t>
            </a:r>
            <a:r>
              <a:rPr lang="en-US" sz="2800" b="0" dirty="0" smtClean="0"/>
              <a:t> (≈350 unique IDs)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u="sng" dirty="0" smtClean="0"/>
              <a:t>Purchase</a:t>
            </a:r>
          </a:p>
          <a:p>
            <a:pPr marL="800146" lvl="1" indent="-457200">
              <a:buFont typeface="Arial"/>
              <a:buChar char="•"/>
            </a:pPr>
            <a:r>
              <a:rPr lang="en-US" sz="2800" dirty="0" smtClean="0"/>
              <a:t>set of bought items with price and quantity</a:t>
            </a:r>
            <a:endParaRPr lang="en-US" sz="2800" b="0" dirty="0" smtClean="0"/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Known purchases for the train-set, need to predict on the test-set</a:t>
            </a:r>
            <a:endParaRPr lang="ru-RU" sz="2800" b="0" dirty="0"/>
          </a:p>
        </p:txBody>
      </p:sp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1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653" y="1975226"/>
            <a:ext cx="3794366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Clicks from session </a:t>
            </a:r>
            <a:r>
              <a:rPr lang="en-US" sz="3000" b="1" i="1" dirty="0" smtClean="0"/>
              <a:t>s</a:t>
            </a:r>
            <a:endParaRPr lang="ru-RU" sz="3000" b="1" i="1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587653" y="3091216"/>
            <a:ext cx="3347970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Purchase (actual)</a:t>
            </a:r>
            <a:endParaRPr lang="ru-RU" sz="3000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587653" y="4207206"/>
            <a:ext cx="3794366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Purchase (predicted)</a:t>
            </a:r>
            <a:endParaRPr lang="ru-RU" sz="3000" dirty="0" err="1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15" y="2086825"/>
            <a:ext cx="5130800" cy="520700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217" y="4318805"/>
            <a:ext cx="2184400" cy="46990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618" y="2868018"/>
            <a:ext cx="8231263" cy="107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7653" y="5323196"/>
            <a:ext cx="4017564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b="1" dirty="0" smtClean="0"/>
              <a:t>Evaluation measure:</a:t>
            </a:r>
            <a:endParaRPr lang="ru-RU" sz="3000" b="1" dirty="0" err="1"/>
          </a:p>
        </p:txBody>
      </p:sp>
      <p:sp>
        <p:nvSpPr>
          <p:cNvPr id="16" name="TextBox 15"/>
          <p:cNvSpPr txBox="1"/>
          <p:nvPr/>
        </p:nvSpPr>
        <p:spPr>
          <a:xfrm>
            <a:off x="7477133" y="7778374"/>
            <a:ext cx="5498009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— </a:t>
            </a:r>
            <a:r>
              <a:rPr lang="en-US" sz="2400" dirty="0" err="1" smtClean="0"/>
              <a:t>Jaccard</a:t>
            </a:r>
            <a:r>
              <a:rPr lang="en-US" sz="2400" dirty="0" smtClean="0"/>
              <a:t> distance between two sets</a:t>
            </a:r>
            <a:endParaRPr lang="ru-RU" sz="2400" dirty="0" err="1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090" y="9117562"/>
            <a:ext cx="722736" cy="446396"/>
          </a:xfrm>
          <a:prstGeom prst="rect">
            <a:avLst/>
          </a:prstGeom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232" y="8671166"/>
            <a:ext cx="669594" cy="3151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4049" y="7889973"/>
            <a:ext cx="1339188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where</a:t>
            </a:r>
            <a:endParaRPr lang="ru-RU" sz="2800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3824024" y="8559567"/>
            <a:ext cx="4798757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— all sessions from test-set</a:t>
            </a:r>
            <a:endParaRPr lang="ru-RU" sz="2400" dirty="0" err="1"/>
          </a:p>
        </p:txBody>
      </p:sp>
      <p:sp>
        <p:nvSpPr>
          <p:cNvPr id="21" name="TextBox 20"/>
          <p:cNvSpPr txBox="1"/>
          <p:nvPr/>
        </p:nvSpPr>
        <p:spPr>
          <a:xfrm>
            <a:off x="3824024" y="9084006"/>
            <a:ext cx="5803148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— sessions from test-set with purchase</a:t>
            </a:r>
            <a:endParaRPr lang="ru-RU" sz="2400" dirty="0" err="1"/>
          </a:p>
        </p:txBody>
      </p: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8034" y="7666775"/>
            <a:ext cx="4575559" cy="902519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450" y="5769592"/>
            <a:ext cx="11404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53" y="1640429"/>
            <a:ext cx="11606296" cy="21203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/>
              <a:t>First observations (from the task):</a:t>
            </a:r>
          </a:p>
          <a:p>
            <a:pPr marL="457200" indent="-457200" algn="l" fontAlgn="auto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000" dirty="0" smtClean="0"/>
              <a:t>the task is uncommon (set prediction with specific loss function)</a:t>
            </a:r>
          </a:p>
          <a:p>
            <a:pPr marL="457200" indent="-457200" algn="l" fontAlgn="auto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000" dirty="0" smtClean="0"/>
              <a:t>evaluation measure could be rewritten </a:t>
            </a:r>
            <a:endParaRPr lang="ru-RU" sz="3000" dirty="0" err="1"/>
          </a:p>
        </p:txBody>
      </p:sp>
      <p:sp>
        <p:nvSpPr>
          <p:cNvPr id="17" name="TextBox 16"/>
          <p:cNvSpPr txBox="1"/>
          <p:nvPr/>
        </p:nvSpPr>
        <p:spPr>
          <a:xfrm>
            <a:off x="587653" y="5323196"/>
            <a:ext cx="11606296" cy="34595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46800" rtlCol="0">
            <a:noAutofit/>
          </a:bodyPr>
          <a:lstStyle/>
          <a:p>
            <a:pPr marL="457200" indent="-457200" algn="l" fontAlgn="auto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/>
              <a:t>the original problem can be divided into </a:t>
            </a:r>
            <a:r>
              <a:rPr lang="en-US" sz="3200" dirty="0" smtClean="0"/>
              <a:t>two</a:t>
            </a:r>
            <a:r>
              <a:rPr lang="ru-RU" sz="3200" dirty="0" smtClean="0"/>
              <a:t> </a:t>
            </a:r>
            <a:r>
              <a:rPr lang="en-US" sz="3200" dirty="0" smtClean="0"/>
              <a:t>well-known binary classification problems;</a:t>
            </a:r>
          </a:p>
          <a:p>
            <a:pPr marL="971479" lvl="1" indent="-514350" algn="l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predict purchase given session</a:t>
            </a:r>
            <a:br>
              <a:rPr lang="en-US" sz="3200" dirty="0" smtClean="0"/>
            </a:br>
            <a:r>
              <a:rPr lang="en-US" sz="3200" dirty="0" smtClean="0"/>
              <a:t>optimize </a:t>
            </a:r>
            <a:r>
              <a:rPr lang="en-US" sz="3200" dirty="0"/>
              <a:t>P</a:t>
            </a:r>
            <a:r>
              <a:rPr lang="en-US" sz="3200" dirty="0" smtClean="0"/>
              <a:t>urchase score</a:t>
            </a:r>
          </a:p>
          <a:p>
            <a:pPr marL="971479" lvl="1" indent="-514350" algn="l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/>
              <a:t>predict bought items given session with purchase</a:t>
            </a:r>
            <a:br>
              <a:rPr lang="en-US" sz="3200" dirty="0" smtClean="0"/>
            </a:br>
            <a:r>
              <a:rPr lang="en-US" sz="3200" dirty="0" smtClean="0"/>
              <a:t>optimize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score</a:t>
            </a:r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90" y="6662384"/>
            <a:ext cx="2628900" cy="4826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42" y="3537612"/>
            <a:ext cx="9559361" cy="181861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951" y="8300165"/>
            <a:ext cx="436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76054" y="1863627"/>
            <a:ext cx="12055475" cy="323637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0" dirty="0" smtClean="0"/>
              <a:t>Two-stage prediction</a:t>
            </a:r>
          </a:p>
          <a:p>
            <a:pPr marL="800146" lvl="1" indent="-457200">
              <a:buFont typeface="Arial"/>
              <a:buChar char="•"/>
            </a:pPr>
            <a:r>
              <a:rPr lang="en-US" b="0" dirty="0" smtClean="0"/>
              <a:t>Two binary classification models learned on the train-set</a:t>
            </a:r>
          </a:p>
          <a:p>
            <a:pPr marL="800146" lvl="1" indent="-457200">
              <a:buFont typeface="Arial"/>
              <a:buChar char="•"/>
            </a:pPr>
            <a:r>
              <a:rPr lang="en-US" b="0" dirty="0" smtClean="0"/>
              <a:t>Both classifiers require thresholds</a:t>
            </a:r>
          </a:p>
          <a:p>
            <a:pPr marL="800146" lvl="1" indent="-457200">
              <a:buFont typeface="Arial"/>
              <a:buChar char="•"/>
            </a:pPr>
            <a:r>
              <a:rPr lang="en-US" dirty="0" smtClean="0"/>
              <a:t>Set up thresholds to optimize Purchase score and </a:t>
            </a:r>
            <a:r>
              <a:rPr lang="en-US" dirty="0" err="1" smtClean="0"/>
              <a:t>Jaccard</a:t>
            </a:r>
            <a:r>
              <a:rPr lang="en-US" dirty="0" smtClean="0"/>
              <a:t> score</a:t>
            </a:r>
            <a:br>
              <a:rPr lang="en-US" dirty="0" smtClean="0"/>
            </a:br>
            <a:r>
              <a:rPr lang="en-US" dirty="0" smtClean="0"/>
              <a:t>using hold-out subsample of the train-set</a:t>
            </a:r>
            <a:endParaRPr lang="en-US" b="0" dirty="0" smtClean="0"/>
          </a:p>
        </p:txBody>
      </p:sp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schema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3" y="6997181"/>
            <a:ext cx="1117600" cy="40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6410" y="5657993"/>
            <a:ext cx="3347970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purchase classifier</a:t>
            </a: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endParaRPr lang="ru-RU" sz="3000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5386410" y="7220379"/>
            <a:ext cx="3794366" cy="6695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bought item classifier</a:t>
            </a:r>
            <a:endParaRPr lang="ru-RU" sz="3000" dirty="0" err="1"/>
          </a:p>
        </p:txBody>
      </p:sp>
      <p:grpSp>
        <p:nvGrpSpPr>
          <p:cNvPr id="16" name="Группа 15"/>
          <p:cNvGrpSpPr/>
          <p:nvPr/>
        </p:nvGrpSpPr>
        <p:grpSpPr>
          <a:xfrm>
            <a:off x="3042831" y="6104389"/>
            <a:ext cx="1673985" cy="1115990"/>
            <a:chOff x="2261638" y="6104389"/>
            <a:chExt cx="1673985" cy="1115990"/>
          </a:xfrm>
        </p:grpSpPr>
        <p:pic>
          <p:nvPicPr>
            <p:cNvPr id="6" name="Изображение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1638" y="6104389"/>
              <a:ext cx="1143000" cy="406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61638" y="6550785"/>
              <a:ext cx="1673985" cy="669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tIns="46800" rtlCol="0">
              <a:noAutofit/>
            </a:bodyPr>
            <a:lstStyle/>
            <a:p>
              <a:pPr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/>
                <a:t>9</a:t>
              </a:r>
              <a:r>
                <a:rPr lang="en-US" sz="2400" dirty="0" smtClean="0"/>
                <a:t>0%</a:t>
              </a:r>
              <a:endParaRPr lang="ru-RU" sz="2400" dirty="0" err="1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042831" y="8671166"/>
            <a:ext cx="1673985" cy="1115990"/>
            <a:chOff x="2261638" y="7666775"/>
            <a:chExt cx="1673985" cy="1115990"/>
          </a:xfrm>
        </p:grpSpPr>
        <p:pic>
          <p:nvPicPr>
            <p:cNvPr id="9" name="Изображение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1638" y="7666775"/>
              <a:ext cx="1092200" cy="4064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61638" y="8113171"/>
              <a:ext cx="1673985" cy="6695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tIns="46800" rtlCol="0">
              <a:noAutofit/>
            </a:bodyPr>
            <a:lstStyle/>
            <a:p>
              <a:pPr algn="l"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/>
                <a:t>1</a:t>
              </a:r>
              <a:r>
                <a:rPr lang="en-US" sz="2400" dirty="0" smtClean="0"/>
                <a:t>0%</a:t>
              </a:r>
              <a:endParaRPr lang="ru-RU" sz="2400" dirty="0" err="1"/>
            </a:p>
          </p:txBody>
        </p:sp>
      </p:grp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756" y="6327587"/>
            <a:ext cx="3462585" cy="446396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756" y="7889973"/>
            <a:ext cx="5969000" cy="482600"/>
          </a:xfrm>
          <a:prstGeom prst="rect">
            <a:avLst/>
          </a:prstGeom>
        </p:spPr>
      </p:pic>
      <p:cxnSp>
        <p:nvCxnSpPr>
          <p:cNvPr id="19" name="Прямая со стрелкой 18"/>
          <p:cNvCxnSpPr>
            <a:stCxn id="5" idx="3"/>
            <a:endCxn id="6" idx="1"/>
          </p:cNvCxnSpPr>
          <p:nvPr/>
        </p:nvCxnSpPr>
        <p:spPr>
          <a:xfrm flipV="1">
            <a:off x="1705253" y="6307589"/>
            <a:ext cx="1337578" cy="8927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  <a:endCxn id="9" idx="1"/>
          </p:cNvCxnSpPr>
          <p:nvPr/>
        </p:nvCxnSpPr>
        <p:spPr>
          <a:xfrm>
            <a:off x="1705253" y="7200381"/>
            <a:ext cx="1337578" cy="1673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70420" y="6439186"/>
            <a:ext cx="11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4270420" y="6439186"/>
            <a:ext cx="1004391" cy="14507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66360" y="6550785"/>
            <a:ext cx="1785584" cy="12275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classifier</a:t>
            </a: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thresholds</a:t>
            </a:r>
            <a:endParaRPr lang="ru-RU" sz="2800" dirty="0" err="1"/>
          </a:p>
        </p:txBody>
      </p:sp>
      <p:cxnSp>
        <p:nvCxnSpPr>
          <p:cNvPr id="40" name="Скругленная соединительная линия 39"/>
          <p:cNvCxnSpPr>
            <a:endCxn id="38" idx="2"/>
          </p:cNvCxnSpPr>
          <p:nvPr/>
        </p:nvCxnSpPr>
        <p:spPr>
          <a:xfrm flipV="1">
            <a:off x="4382019" y="7778374"/>
            <a:ext cx="7477133" cy="1450787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38" idx="1"/>
          </p:cNvCxnSpPr>
          <p:nvPr/>
        </p:nvCxnSpPr>
        <p:spPr>
          <a:xfrm>
            <a:off x="8845979" y="6104389"/>
            <a:ext cx="2120381" cy="10601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38" idx="1"/>
          </p:cNvCxnSpPr>
          <p:nvPr/>
        </p:nvCxnSpPr>
        <p:spPr>
          <a:xfrm flipV="1">
            <a:off x="9292375" y="7164580"/>
            <a:ext cx="1673985" cy="613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7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relationships from data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Текст 1"/>
          <p:cNvSpPr txBox="1">
            <a:spLocks/>
          </p:cNvSpPr>
          <p:nvPr/>
        </p:nvSpPr>
        <p:spPr>
          <a:xfrm>
            <a:off x="6613999" y="2644820"/>
            <a:ext cx="5804539" cy="4910356"/>
          </a:xfrm>
          <a:prstGeom prst="rect">
            <a:avLst/>
          </a:prstGeom>
        </p:spPr>
        <p:txBody>
          <a:bodyPr vert="horz" lIns="90000" tIns="0" rIns="90000" bIns="45720" rtlCol="0">
            <a:noAutofit/>
          </a:bodyPr>
          <a:lstStyle>
            <a:lvl1pPr marL="0" indent="0" algn="l" defTabSz="975569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3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46" indent="-342946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5000"/>
              <a:buFont typeface="Textbook New" panose="020B0603020503020204" pitchFamily="34" charset="-52"/>
              <a:buChar char="›"/>
              <a:defRPr lang="ru-RU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79" indent="-243032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16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079" indent="-243032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078" indent="-300078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682816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600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8385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6170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endParaRPr lang="ru-RU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587653" y="1975226"/>
            <a:ext cx="11829494" cy="17855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/>
              <a:t>Next observations (from the data):</a:t>
            </a:r>
          </a:p>
          <a:p>
            <a:pPr marL="914329" lvl="1" indent="-457200" algn="l">
              <a:buFont typeface="Arial"/>
              <a:buChar char="•"/>
            </a:pPr>
            <a:r>
              <a:rPr lang="en-US" sz="3200" dirty="0"/>
              <a:t>Buying rate </a:t>
            </a:r>
            <a:r>
              <a:rPr lang="en-US" sz="3200" dirty="0" smtClean="0"/>
              <a:t>strongly depends </a:t>
            </a:r>
            <a:r>
              <a:rPr lang="en-US" sz="3200" dirty="0"/>
              <a:t>on time features</a:t>
            </a:r>
          </a:p>
          <a:p>
            <a:pPr marL="914329" lvl="1" indent="-457200" algn="l">
              <a:buFont typeface="Arial"/>
              <a:buChar char="•"/>
            </a:pPr>
            <a:r>
              <a:rPr lang="en-US" sz="3200" dirty="0" smtClean="0"/>
              <a:t>Buying </a:t>
            </a:r>
            <a:r>
              <a:rPr lang="en-US" sz="3200" dirty="0"/>
              <a:t>rate varies highly between categorical </a:t>
            </a:r>
            <a:r>
              <a:rPr lang="en-US" sz="3200" dirty="0" smtClean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53" y="5211597"/>
            <a:ext cx="5961484" cy="2789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5323196"/>
            <a:ext cx="6243294" cy="3013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252" y="3984008"/>
            <a:ext cx="10378707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46800" rtlCol="0">
            <a:noAutofit/>
          </a:bodyPr>
          <a:lstStyle/>
          <a:p>
            <a:pPr algn="l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Buying rate — fraction of buyer sessions in some subset of sessions </a:t>
            </a:r>
          </a:p>
          <a:p>
            <a:pPr algn="l" fontAlgn="auto">
              <a:spcBef>
                <a:spcPts val="600"/>
              </a:spcBef>
              <a:spcAft>
                <a:spcPts val="600"/>
              </a:spcAft>
            </a:pPr>
            <a:endParaRPr lang="ru-RU" sz="2400" dirty="0" err="1"/>
          </a:p>
        </p:txBody>
      </p:sp>
    </p:spTree>
    <p:extLst>
      <p:ext uri="{BB962C8B-B14F-4D97-AF65-F5344CB8AC3E}">
        <p14:creationId xmlns:p14="http://schemas.microsoft.com/office/powerpoint/2010/main" val="279962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476054" y="1863626"/>
            <a:ext cx="12055475" cy="6584341"/>
          </a:xfrm>
          <a:prstGeom prst="rect">
            <a:avLst/>
          </a:prstGeom>
        </p:spPr>
        <p:txBody>
          <a:bodyPr vert="horz" lIns="90000" tIns="0" rIns="90000" bIns="45720" rtlCol="0">
            <a:noAutofit/>
          </a:bodyPr>
          <a:lstStyle>
            <a:lvl1pPr marL="0" indent="0" algn="l" defTabSz="975569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3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46" indent="-342946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5000"/>
              <a:buFont typeface="Textbook New" panose="020B0603020503020204" pitchFamily="34" charset="-52"/>
              <a:buChar char="›"/>
              <a:defRPr lang="ru-RU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079" indent="-243032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16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079" indent="-243032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078" indent="-300078" algn="l" defTabSz="975569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682816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600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8385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6170" indent="-243893" algn="l" defTabSz="975569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b="0" u="sng" dirty="0" smtClean="0">
                <a:latin typeface="+mn-lt"/>
              </a:rPr>
              <a:t>Purchase classifier</a:t>
            </a:r>
            <a:r>
              <a:rPr lang="en-US" b="0" dirty="0" smtClean="0">
                <a:latin typeface="+mn-lt"/>
              </a:rPr>
              <a:t>: features from session (sequence of clicks)</a:t>
            </a:r>
          </a:p>
          <a:p>
            <a:pPr marL="457200" indent="-457200">
              <a:buFont typeface="Arial"/>
              <a:buChar char="•"/>
            </a:pPr>
            <a:r>
              <a:rPr lang="en-US" b="0" u="sng" dirty="0" smtClean="0">
                <a:latin typeface="+mn-lt"/>
              </a:rPr>
              <a:t>Bought item classifier</a:t>
            </a:r>
            <a:r>
              <a:rPr lang="en-US" b="0" dirty="0" smtClean="0">
                <a:latin typeface="+mn-lt"/>
              </a:rPr>
              <a:t>: features from pair </a:t>
            </a:r>
            <a:r>
              <a:rPr lang="en-US" b="0" dirty="0" err="1" smtClean="0">
                <a:latin typeface="+mn-lt"/>
              </a:rPr>
              <a:t>session+itemID</a:t>
            </a:r>
            <a:endParaRPr lang="en-US" b="0" dirty="0" smtClean="0">
              <a:latin typeface="+mn-lt"/>
            </a:endParaRPr>
          </a:p>
          <a:p>
            <a:pPr marL="800146" lvl="1" indent="-457200">
              <a:buFont typeface="Arial"/>
              <a:buChar char="•"/>
            </a:pPr>
            <a:r>
              <a:rPr lang="en-US" dirty="0" smtClean="0"/>
              <a:t>Observation: bought item is a clicked item</a:t>
            </a:r>
          </a:p>
          <a:p>
            <a:pPr marL="800146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use two types of features</a:t>
            </a:r>
          </a:p>
          <a:p>
            <a:pPr marL="800146" lvl="1" indent="-457200">
              <a:buFont typeface="Arial"/>
              <a:buChar char="•"/>
            </a:pPr>
            <a:r>
              <a:rPr lang="en-US" dirty="0" smtClean="0"/>
              <a:t>Numerical: real number, e.g. seconds between two clicks</a:t>
            </a:r>
          </a:p>
          <a:p>
            <a:pPr marL="800146" lvl="1" indent="-457200">
              <a:buFont typeface="Arial"/>
              <a:buChar char="•"/>
            </a:pPr>
            <a:r>
              <a:rPr lang="en-US" dirty="0" smtClean="0"/>
              <a:t>Categorical: element of the unordered set of values (levels),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ItemID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24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extraction: session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Текст 1"/>
          <p:cNvSpPr>
            <a:spLocks noGrp="1"/>
          </p:cNvSpPr>
          <p:nvPr>
            <p:ph type="body" sz="quarter" idx="10"/>
          </p:nvPr>
        </p:nvSpPr>
        <p:spPr>
          <a:xfrm>
            <a:off x="476054" y="1975226"/>
            <a:ext cx="12055475" cy="6584341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Start/end of the session (month, day, hour, etc.)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[numerical + categorical with few levels] </a:t>
            </a:r>
            <a:endParaRPr lang="en-US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Number of clicks, unique items, categories, item-category pairs</a:t>
            </a:r>
            <a:br>
              <a:rPr lang="en-US" b="0" dirty="0" smtClean="0"/>
            </a:br>
            <a:r>
              <a:rPr lang="en-US" b="0" dirty="0" smtClean="0"/>
              <a:t>[numerical]</a:t>
            </a:r>
            <a:endParaRPr lang="en-US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Top 10 items and categories by the number of clicks</a:t>
            </a:r>
            <a:br>
              <a:rPr lang="en-US" b="0" dirty="0" smtClean="0"/>
            </a:br>
            <a:r>
              <a:rPr lang="en-US" b="0" dirty="0" smtClean="0"/>
              <a:t>[categorical with ≈50k levels]</a:t>
            </a:r>
            <a:endParaRPr lang="en-US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ID of the first/last item clicked at least </a:t>
            </a:r>
            <a:r>
              <a:rPr lang="en-US" b="0" i="1" dirty="0" smtClean="0"/>
              <a:t>k</a:t>
            </a:r>
            <a:r>
              <a:rPr lang="en-US" b="0" dirty="0" smtClean="0"/>
              <a:t> </a:t>
            </a:r>
            <a:r>
              <a:rPr lang="en-US" b="0" dirty="0"/>
              <a:t>times</a:t>
            </a:r>
            <a:br>
              <a:rPr lang="en-US" b="0" dirty="0"/>
            </a:br>
            <a:r>
              <a:rPr lang="en-US" b="0" dirty="0"/>
              <a:t>[categorical with ≈50k levels</a:t>
            </a:r>
            <a:r>
              <a:rPr lang="en-US" b="0" dirty="0" smtClean="0"/>
              <a:t>]</a:t>
            </a:r>
            <a:endParaRPr lang="en-US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Click counts for 100 items and 50 categories that were most popular in the whole training set</a:t>
            </a:r>
            <a:br>
              <a:rPr lang="en-US" b="0" dirty="0" smtClean="0"/>
            </a:br>
            <a:r>
              <a:rPr lang="en-US" b="0" dirty="0" smtClean="0"/>
              <a:t>[sparse numerical]</a:t>
            </a:r>
          </a:p>
        </p:txBody>
      </p:sp>
    </p:spTree>
    <p:extLst>
      <p:ext uri="{BB962C8B-B14F-4D97-AF65-F5344CB8AC3E}">
        <p14:creationId xmlns:p14="http://schemas.microsoft.com/office/powerpoint/2010/main" val="335906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extraction: </a:t>
            </a:r>
            <a:br>
              <a:rPr lang="en-US" dirty="0" smtClean="0"/>
            </a:br>
            <a:r>
              <a:rPr lang="en-US" dirty="0" err="1" smtClean="0"/>
              <a:t>session+ItemID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F531F6-7D19-42F7-8E07-2BAF5B5D3A1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0"/>
          </p:nvPr>
        </p:nvSpPr>
        <p:spPr>
          <a:xfrm>
            <a:off x="476054" y="2644820"/>
            <a:ext cx="12055475" cy="5914747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All session features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err="1" smtClean="0"/>
              <a:t>ItemID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[categorical with ≈50k levels]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Timestamp of the first/last click on the item </a:t>
            </a:r>
            <a:r>
              <a:rPr lang="en-US" b="0" dirty="0"/>
              <a:t>(month, day, hour, etc.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n-US" b="0" dirty="0" smtClean="0"/>
              <a:t>[numerical + categorical with few levels]</a:t>
            </a:r>
            <a:endParaRPr lang="en-US" b="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Number </a:t>
            </a:r>
            <a:r>
              <a:rPr lang="en-US" b="0" dirty="0"/>
              <a:t>of clicks in the session for the given </a:t>
            </a:r>
            <a:r>
              <a:rPr lang="en-US" b="0" dirty="0" smtClean="0"/>
              <a:t>item</a:t>
            </a:r>
            <a:br>
              <a:rPr lang="en-US" b="0" dirty="0" smtClean="0"/>
            </a:br>
            <a:r>
              <a:rPr lang="en-US" b="0" dirty="0" smtClean="0"/>
              <a:t>[numerical]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Total duration </a:t>
            </a:r>
            <a:r>
              <a:rPr lang="en-US" b="0" dirty="0" smtClean="0"/>
              <a:t>(by analogy with dwell </a:t>
            </a:r>
            <a:r>
              <a:rPr lang="en-US" b="0" dirty="0"/>
              <a:t>time) of the clicks on the </a:t>
            </a:r>
            <a:r>
              <a:rPr lang="en-US" b="0" dirty="0" smtClean="0"/>
              <a:t>item</a:t>
            </a:r>
            <a:br>
              <a:rPr lang="en-US" b="0" dirty="0" smtClean="0"/>
            </a:br>
            <a:r>
              <a:rPr lang="en-US" b="0" dirty="0" smtClean="0"/>
              <a:t>[numerical]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5307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YDF template 1.0">
  <a:themeElements>
    <a:clrScheme name="Yandex 1.0">
      <a:dk1>
        <a:sysClr val="windowText" lastClr="000000"/>
      </a:dk1>
      <a:lt1>
        <a:sysClr val="window" lastClr="FFFFFF"/>
      </a:lt1>
      <a:dk2>
        <a:srgbClr val="FFCC00"/>
      </a:dk2>
      <a:lt2>
        <a:srgbClr val="3878BE"/>
      </a:lt2>
      <a:accent1>
        <a:srgbClr val="F94929"/>
      </a:accent1>
      <a:accent2>
        <a:srgbClr val="FFCC00"/>
      </a:accent2>
      <a:accent3>
        <a:srgbClr val="3878BE"/>
      </a:accent3>
      <a:accent4>
        <a:srgbClr val="6F5F50"/>
      </a:accent4>
      <a:accent5>
        <a:srgbClr val="BCB8A7"/>
      </a:accent5>
      <a:accent6>
        <a:srgbClr val="EFE8D2"/>
      </a:accent6>
      <a:hlink>
        <a:srgbClr val="000000"/>
      </a:hlink>
      <a:folHlink>
        <a:srgbClr val="000000"/>
      </a:folHlink>
    </a:clrScheme>
    <a:fontScheme name="Yandex">
      <a:majorFont>
        <a:latin typeface="Textbook New"/>
        <a:ea typeface=""/>
        <a:cs typeface=""/>
      </a:majorFont>
      <a:minorFont>
        <a:latin typeface="Textbook New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tIns="46800" rtlCol="0">
        <a:noAutofit/>
      </a:bodyPr>
      <a:lstStyle>
        <a:defPPr algn="l" fontAlgn="auto">
          <a:spcBef>
            <a:spcPts val="600"/>
          </a:spcBef>
          <a:spcAft>
            <a:spcPts val="600"/>
          </a:spcAft>
          <a:defRPr sz="30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="" xmlns:thm15="http://schemas.microsoft.com/office/thememl/2012/main" name="Mailing list template 1.0" id="{ED59D835-1A23-4732-80B5-E40AF1EBB3C8}" vid="{CB2803C3-D1BD-4A91-A5DF-DC26BC576E67}"/>
    </a:ext>
  </a:extLst>
</a:theme>
</file>

<file path=ppt/theme/theme2.xml><?xml version="1.0" encoding="utf-8"?>
<a:theme xmlns:a="http://schemas.openxmlformats.org/drawingml/2006/main" name="1_YDF template 1.0">
  <a:themeElements>
    <a:clrScheme name="Yandex 1.0">
      <a:dk1>
        <a:sysClr val="windowText" lastClr="000000"/>
      </a:dk1>
      <a:lt1>
        <a:sysClr val="window" lastClr="FFFFFF"/>
      </a:lt1>
      <a:dk2>
        <a:srgbClr val="FFCC00"/>
      </a:dk2>
      <a:lt2>
        <a:srgbClr val="3878BE"/>
      </a:lt2>
      <a:accent1>
        <a:srgbClr val="F94929"/>
      </a:accent1>
      <a:accent2>
        <a:srgbClr val="FFCC00"/>
      </a:accent2>
      <a:accent3>
        <a:srgbClr val="3878BE"/>
      </a:accent3>
      <a:accent4>
        <a:srgbClr val="6F5F50"/>
      </a:accent4>
      <a:accent5>
        <a:srgbClr val="BCB8A7"/>
      </a:accent5>
      <a:accent6>
        <a:srgbClr val="EFE8D2"/>
      </a:accent6>
      <a:hlink>
        <a:srgbClr val="000000"/>
      </a:hlink>
      <a:folHlink>
        <a:srgbClr val="000000"/>
      </a:folHlink>
    </a:clrScheme>
    <a:fontScheme name="Yandex">
      <a:majorFont>
        <a:latin typeface="Textbook New"/>
        <a:ea typeface=""/>
        <a:cs typeface=""/>
      </a:majorFont>
      <a:minorFont>
        <a:latin typeface="Textbook New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tIns="46800" rtlCol="0">
        <a:noAutofit/>
      </a:bodyPr>
      <a:lstStyle>
        <a:defPPr algn="l" fontAlgn="auto">
          <a:spcBef>
            <a:spcPts val="600"/>
          </a:spcBef>
          <a:spcAft>
            <a:spcPts val="600"/>
          </a:spcAft>
          <a:defRPr sz="30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="" xmlns:thm15="http://schemas.microsoft.com/office/thememl/2012/main" name="Mailing list template 1.0" id="{ED59D835-1A23-4732-80B5-E40AF1EBB3C8}" vid="{CB2803C3-D1BD-4A91-A5DF-DC26BC576E67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Mailing list template 1.0</Template>
  <TotalTime>10672</TotalTime>
  <Words>695</Words>
  <Application>Microsoft Macintosh PowerPoint</Application>
  <PresentationFormat>Другой</PresentationFormat>
  <Paragraphs>152</Paragraphs>
  <Slides>15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YDF template 1.0</vt:lpstr>
      <vt:lpstr>1_YDF template 1.0</vt:lpstr>
      <vt:lpstr>Презентация PowerPoint</vt:lpstr>
      <vt:lpstr>Problem statement</vt:lpstr>
      <vt:lpstr>Problem statement</vt:lpstr>
      <vt:lpstr>Problem statement</vt:lpstr>
      <vt:lpstr>Solution schema</vt:lpstr>
      <vt:lpstr>Some relationships from data</vt:lpstr>
      <vt:lpstr>Feature extraction</vt:lpstr>
      <vt:lpstr>Feature extraction: session</vt:lpstr>
      <vt:lpstr>Feature extraction:  session+ItemID</vt:lpstr>
      <vt:lpstr>Classification method</vt:lpstr>
      <vt:lpstr>Classification method</vt:lpstr>
      <vt:lpstr>Classification method: speed</vt:lpstr>
      <vt:lpstr>Threshold optimization</vt:lpstr>
      <vt:lpstr>Final results</vt:lpstr>
      <vt:lpstr>Summary / Questions?</vt:lpstr>
    </vt:vector>
  </TitlesOfParts>
  <Company>Yandex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 S. Baranova</dc:creator>
  <cp:lastModifiedBy>Peter Romov</cp:lastModifiedBy>
  <cp:revision>698</cp:revision>
  <dcterms:created xsi:type="dcterms:W3CDTF">2015-03-04T09:51:33Z</dcterms:created>
  <dcterms:modified xsi:type="dcterms:W3CDTF">2016-10-11T10:41:18Z</dcterms:modified>
</cp:coreProperties>
</file>