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60" r:id="rId2"/>
    <p:sldId id="261" r:id="rId3"/>
    <p:sldId id="262" r:id="rId4"/>
    <p:sldId id="263" r:id="rId5"/>
    <p:sldId id="265" r:id="rId6"/>
    <p:sldId id="256" r:id="rId7"/>
    <p:sldId id="257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58" r:id="rId28"/>
    <p:sldId id="259" r:id="rId29"/>
    <p:sldId id="26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954" autoAdjust="0"/>
  </p:normalViewPr>
  <p:slideViewPr>
    <p:cSldViewPr snapToGrid="0">
      <p:cViewPr varScale="1">
        <p:scale>
          <a:sx n="77" d="100"/>
          <a:sy n="77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55ED-887B-45E4-A268-BC64BE02509E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0439-A42C-4AE8-B8B0-F34723860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84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55ED-887B-45E4-A268-BC64BE02509E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0439-A42C-4AE8-B8B0-F34723860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73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55ED-887B-45E4-A268-BC64BE02509E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0439-A42C-4AE8-B8B0-F347238601D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7357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55ED-887B-45E4-A268-BC64BE02509E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0439-A42C-4AE8-B8B0-F34723860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974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55ED-887B-45E4-A268-BC64BE02509E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0439-A42C-4AE8-B8B0-F347238601D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9113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55ED-887B-45E4-A268-BC64BE02509E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0439-A42C-4AE8-B8B0-F34723860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292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55ED-887B-45E4-A268-BC64BE02509E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0439-A42C-4AE8-B8B0-F34723860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191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55ED-887B-45E4-A268-BC64BE02509E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0439-A42C-4AE8-B8B0-F34723860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86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55ED-887B-45E4-A268-BC64BE02509E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0439-A42C-4AE8-B8B0-F34723860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44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55ED-887B-45E4-A268-BC64BE02509E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0439-A42C-4AE8-B8B0-F34723860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35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55ED-887B-45E4-A268-BC64BE02509E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0439-A42C-4AE8-B8B0-F34723860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38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55ED-887B-45E4-A268-BC64BE02509E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0439-A42C-4AE8-B8B0-F34723860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41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55ED-887B-45E4-A268-BC64BE02509E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0439-A42C-4AE8-B8B0-F34723860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45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55ED-887B-45E4-A268-BC64BE02509E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0439-A42C-4AE8-B8B0-F34723860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74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55ED-887B-45E4-A268-BC64BE02509E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0439-A42C-4AE8-B8B0-F34723860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75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0439-A42C-4AE8-B8B0-F347238601D3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55ED-887B-45E4-A268-BC64BE02509E}" type="datetimeFigureOut">
              <a:rPr lang="en-IN" smtClean="0"/>
              <a:t>27-10-2024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7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E55ED-887B-45E4-A268-BC64BE02509E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D80439-A42C-4AE8-B8B0-F34723860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63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6240859" TargetMode="External"/><Relationship Id="rId2" Type="http://schemas.openxmlformats.org/officeDocument/2006/relationships/hyperlink" Target="https://www.researchgate.net/publication/372669736_Creating_Large_Language_Model_Applications_Utilizing_LangChain_A_Primer_on_Developing_LLM_Apps_Fast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18310544_Nodejs_Challenges_in_Implementation" TargetMode="External"/><Relationship Id="rId2" Type="http://schemas.openxmlformats.org/officeDocument/2006/relationships/hyperlink" Target="https://www.researchgate.net/publication/368842729_LLaMA_Open_and_Efficient_Foundation_Language_Model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F31E6D-8D13-813A-BB3C-58961AA4191A}"/>
              </a:ext>
            </a:extLst>
          </p:cNvPr>
          <p:cNvSpPr txBox="1"/>
          <p:nvPr/>
        </p:nvSpPr>
        <p:spPr>
          <a:xfrm>
            <a:off x="2693505" y="0"/>
            <a:ext cx="6318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Classroom Assistant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ECC831-EC78-5458-4A83-F56318C5580B}"/>
              </a:ext>
            </a:extLst>
          </p:cNvPr>
          <p:cNvSpPr txBox="1"/>
          <p:nvPr/>
        </p:nvSpPr>
        <p:spPr>
          <a:xfrm>
            <a:off x="1540564" y="2949238"/>
            <a:ext cx="783203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Virtual Classroom Assistant is a web-based platform designed to enhance education by providing interactive features for both students and teachers.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simplifies classroom management by having  group chats, attendance tracking, and even includes a chatbot for students to assist with their queries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D7BAC9-C1FE-47F7-C6B1-0473648443F3}"/>
              </a:ext>
            </a:extLst>
          </p:cNvPr>
          <p:cNvSpPr txBox="1"/>
          <p:nvPr/>
        </p:nvSpPr>
        <p:spPr>
          <a:xfrm>
            <a:off x="6096000" y="1252332"/>
            <a:ext cx="3538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Deiva Raja B            2022115118</a:t>
            </a:r>
          </a:p>
          <a:p>
            <a:r>
              <a:rPr lang="en-US" dirty="0"/>
              <a:t>Varun M                   2022115120</a:t>
            </a:r>
          </a:p>
          <a:p>
            <a:r>
              <a:rPr lang="en-US" dirty="0"/>
              <a:t>Praveen Kumar P      2022115115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1326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38BB26-F156-F70A-7BF5-28D81D40F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756" y="506924"/>
            <a:ext cx="9233453" cy="608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1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B64EEA-2416-910B-8C68-FE4EFA3B7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589" y="599680"/>
            <a:ext cx="7697274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26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BA6E8C-5B31-B6BC-6F3A-F3A585C6C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70" y="531743"/>
            <a:ext cx="8547652" cy="57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93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229DC4-1BD9-0013-4B4C-EDD0243F7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2" y="586409"/>
            <a:ext cx="9249664" cy="537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70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B23445-0211-95C4-2324-2BDB0AF57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363" y="1114102"/>
            <a:ext cx="6973273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39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F6EE60-6B9D-2175-8C1B-177A3C89A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078" y="735494"/>
            <a:ext cx="6093199" cy="519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34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87A675-46C5-E750-4279-D0C279C9A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37" y="1304628"/>
            <a:ext cx="6630325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06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4D0DF6-B396-0D2F-38CF-B5B3226C6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41" y="795131"/>
            <a:ext cx="9955014" cy="558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76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56B08D-EC8B-3432-F1CF-4698DB8DC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660" y="695740"/>
            <a:ext cx="9256710" cy="577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20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B73436-F4B4-D627-5107-35E8FF12D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620" y="551621"/>
            <a:ext cx="5695925" cy="575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9B9AD0-A27C-BB82-E93E-3285150D0201}"/>
              </a:ext>
            </a:extLst>
          </p:cNvPr>
          <p:cNvSpPr txBox="1"/>
          <p:nvPr/>
        </p:nvSpPr>
        <p:spPr>
          <a:xfrm>
            <a:off x="2114550" y="1250460"/>
            <a:ext cx="7764946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classrooms, interactions, and attendance is often challenging for both students and teachers.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platform addresses these issues with secure logins, personalized dashboards, and tools for teachers to manage classes and assignments.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Students benefit from joining groups, viewing messages, participating in discussions, and using a chatbot for additional support.</a:t>
            </a:r>
          </a:p>
        </p:txBody>
      </p:sp>
    </p:spTree>
    <p:extLst>
      <p:ext uri="{BB962C8B-B14F-4D97-AF65-F5344CB8AC3E}">
        <p14:creationId xmlns:p14="http://schemas.microsoft.com/office/powerpoint/2010/main" val="2083221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C9C483-B5EE-BB79-7A54-7F8826EB1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353" y="1191773"/>
            <a:ext cx="5553850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87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1F1AAE-5B52-6C34-307D-1DAEA6A0E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524" y="637785"/>
            <a:ext cx="6344535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4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F5A37C-A1C2-9E9F-3048-F20F47FAC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1" y="1020314"/>
            <a:ext cx="8557591" cy="499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46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306F67-798F-1A43-E3D9-9DE8F6444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92" y="1366549"/>
            <a:ext cx="5611008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20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15205D-AEE7-749D-B763-A20BC2C88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52" y="899759"/>
            <a:ext cx="7487695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4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0AE062-2D16-549B-6920-B239557BA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39" y="584852"/>
            <a:ext cx="9637643" cy="568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36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A601B6-4DE9-16F2-05B4-9250E63B3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844" y="693716"/>
            <a:ext cx="9293087" cy="547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65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733F9F-5F1B-181E-049A-A1159707738F}"/>
              </a:ext>
            </a:extLst>
          </p:cNvPr>
          <p:cNvSpPr txBox="1"/>
          <p:nvPr/>
        </p:nvSpPr>
        <p:spPr>
          <a:xfrm>
            <a:off x="1351722" y="357235"/>
            <a:ext cx="9322904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Engagement: 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students and teachers became more engaged due to the interactive features and personalized dashboards.</a:t>
            </a: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Management: 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Teachers found it much easier to manage classrooms and post assignments with the provided tools.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Communication: 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chats and discussions made communication and collaboration smoother.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 Support: 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chatbot provided quick help, answering students' questions and offering guidance.</a:t>
            </a:r>
          </a:p>
        </p:txBody>
      </p:sp>
    </p:spTree>
    <p:extLst>
      <p:ext uri="{BB962C8B-B14F-4D97-AF65-F5344CB8AC3E}">
        <p14:creationId xmlns:p14="http://schemas.microsoft.com/office/powerpoint/2010/main" val="3804180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F12AAD-19B0-666B-779C-2E2E56DFC9D2}"/>
              </a:ext>
            </a:extLst>
          </p:cNvPr>
          <p:cNvSpPr txBox="1"/>
          <p:nvPr/>
        </p:nvSpPr>
        <p:spPr>
          <a:xfrm>
            <a:off x="1477824" y="417517"/>
            <a:ext cx="9445280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Discussions:</a:t>
            </a:r>
          </a:p>
          <a:p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Feedback: 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loved the multilingual support and found the interface easy to use. Some suggested adding more advanced analytics for teachers.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Performance: 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Cloud ensured smooth backend operations.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Initial setup and configuration took some time, especially making sure        all parts worked together seamlessly.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Possible future updates include expanding the chatbot's abilities, adding more languages, and offering advanced analytics features for teachers.</a:t>
            </a:r>
          </a:p>
        </p:txBody>
      </p:sp>
    </p:spTree>
    <p:extLst>
      <p:ext uri="{BB962C8B-B14F-4D97-AF65-F5344CB8AC3E}">
        <p14:creationId xmlns:p14="http://schemas.microsoft.com/office/powerpoint/2010/main" val="2199830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BC4FB4-6CE4-024F-6BE3-743864D0955F}"/>
              </a:ext>
            </a:extLst>
          </p:cNvPr>
          <p:cNvSpPr txBox="1"/>
          <p:nvPr/>
        </p:nvSpPr>
        <p:spPr>
          <a:xfrm>
            <a:off x="1104107" y="755373"/>
            <a:ext cx="1086260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  <a:p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papers:</a:t>
            </a:r>
          </a:p>
          <a:p>
            <a:endParaRPr lang="en-US" dirty="0"/>
          </a:p>
          <a:p>
            <a:r>
              <a:rPr lang="en-US" dirty="0"/>
              <a:t>1.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dirty="0"/>
              <a:t>2.</a:t>
            </a:r>
            <a:r>
              <a:rPr lang="en-US" b="1" i="0" dirty="0">
                <a:solidFill>
                  <a:srgbClr val="131314"/>
                </a:solidFill>
                <a:effectLst/>
                <a:latin typeface="var(--sn-fonts-heading)"/>
              </a:rPr>
              <a:t>  </a:t>
            </a:r>
            <a:r>
              <a:rPr lang="en-US" b="1" i="0" dirty="0">
                <a:solidFill>
                  <a:srgbClr val="13131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Large Language Model Applications Utilizing </a:t>
            </a:r>
            <a:r>
              <a:rPr lang="en-US" b="1" i="0" dirty="0" err="1">
                <a:solidFill>
                  <a:srgbClr val="13131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b="1" i="0" dirty="0">
                <a:solidFill>
                  <a:srgbClr val="13131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Primer on Developing LLM       Apps Fast</a:t>
            </a:r>
          </a:p>
          <a:p>
            <a:pPr algn="l"/>
            <a:r>
              <a:rPr lang="en-US" b="0" i="0" dirty="0">
                <a:solidFill>
                  <a:srgbClr val="13131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July 2023</a:t>
            </a:r>
          </a:p>
          <a:p>
            <a:pPr algn="l"/>
            <a:r>
              <a:rPr lang="en-US" b="0" i="0" dirty="0">
                <a:solidFill>
                  <a:srgbClr val="13131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·   International Conference on Applied Engineering and Natural Sciences·</a:t>
            </a:r>
          </a:p>
          <a:p>
            <a:pPr algn="l"/>
            <a:r>
              <a:rPr lang="en-US" dirty="0">
                <a:solidFill>
                  <a:srgbClr val="1313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Link: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Creating Large Language Model Applications Utilizing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LangChain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 A Primer on Developing LLM Apps Fast</a:t>
            </a:r>
            <a:endParaRPr lang="en-US" b="0" i="0" dirty="0">
              <a:solidFill>
                <a:srgbClr val="13131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0" i="0" dirty="0">
              <a:solidFill>
                <a:srgbClr val="13131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998B31F-4B01-9BDB-C6A3-097D47CE8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808" y="1922791"/>
            <a:ext cx="10194234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brief introduction to OpenCV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Publisher: IEEE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/>
            <a:r>
              <a:rPr lang="pt-B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Ivan Culjak; David Abram; Tomislav Pribanic; Hrvoje Dzapo; Mario Cifrek</a:t>
            </a:r>
          </a:p>
          <a:p>
            <a:pPr lvl="0" defTabSz="914400"/>
            <a:r>
              <a:rPr kumimoji="0" lang="pt-BR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F5DD7-56DD-E1FF-6794-B18245D7D294}"/>
              </a:ext>
            </a:extLst>
          </p:cNvPr>
          <p:cNvSpPr txBox="1"/>
          <p:nvPr/>
        </p:nvSpPr>
        <p:spPr>
          <a:xfrm>
            <a:off x="1976230" y="2731030"/>
            <a:ext cx="8239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 brief introduction to OpenCV | IEEE Conference Publication | IEEE Xplore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5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24DCA0-A246-3B96-75C8-BCB19F18DD9D}"/>
              </a:ext>
            </a:extLst>
          </p:cNvPr>
          <p:cNvSpPr txBox="1"/>
          <p:nvPr/>
        </p:nvSpPr>
        <p:spPr>
          <a:xfrm>
            <a:off x="1945583" y="159027"/>
            <a:ext cx="773513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u="sng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 algn="l"/>
            <a:endParaRPr lang="en-US" sz="2800" b="1" i="0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i="0" u="sng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 Learning Fun:</a:t>
            </a:r>
          </a:p>
          <a:p>
            <a:pPr lvl="1" algn="l"/>
            <a:r>
              <a:rPr lang="en-US" sz="2000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 an engaging platform that makes managing classrooms, group chats, and attendance easier for everyone.</a:t>
            </a:r>
          </a:p>
          <a:p>
            <a:pPr algn="l"/>
            <a:r>
              <a:rPr lang="en-US" sz="2000" i="0" u="sng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 Communication:</a:t>
            </a:r>
          </a:p>
          <a:p>
            <a:pPr lvl="1" algn="l"/>
            <a:r>
              <a:rPr lang="en-US" sz="2000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 students and teachers communicate and interact easily.</a:t>
            </a:r>
          </a:p>
          <a:p>
            <a:pPr algn="l"/>
            <a:r>
              <a:rPr lang="en-US" sz="2000" i="0" u="sng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Accessible for All:</a:t>
            </a:r>
          </a:p>
          <a:p>
            <a:pPr lvl="1" algn="l"/>
            <a:r>
              <a:rPr lang="en-US" sz="2000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 the platform works well on the web, so it's accessible to all students and teachers, even those with limited digital access.</a:t>
            </a:r>
          </a:p>
          <a:p>
            <a:pPr algn="l"/>
            <a:r>
              <a:rPr lang="en-US" sz="2000" i="0" u="sng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 Teacher Workload:</a:t>
            </a:r>
          </a:p>
          <a:p>
            <a:pPr lvl="1" algn="l"/>
            <a:r>
              <a:rPr lang="en-US" sz="2000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 tools for simple class creation, assignment posting, and group management.</a:t>
            </a:r>
          </a:p>
          <a:p>
            <a:pPr algn="l"/>
            <a:r>
              <a:rPr lang="en-US" sz="2000" i="0" u="sng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Personalized Dashboards:</a:t>
            </a:r>
          </a:p>
          <a:p>
            <a:pPr lvl="1" algn="l"/>
            <a:r>
              <a:rPr lang="en-US" sz="2000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 students and teachers personalized dashboards to quickly access the information and resources they need.</a:t>
            </a:r>
          </a:p>
          <a:p>
            <a:pPr algn="l"/>
            <a:r>
              <a:rPr lang="en-US" sz="2000" i="0" u="sng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Instant Support with Chatbot:</a:t>
            </a:r>
          </a:p>
          <a:p>
            <a:pPr lvl="1" algn="l"/>
            <a:r>
              <a:rPr lang="en-US" sz="2000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 a chatbot that provides students with immediate support and answers to their questions, enhancing their learning experience.</a:t>
            </a:r>
          </a:p>
        </p:txBody>
      </p:sp>
    </p:spTree>
    <p:extLst>
      <p:ext uri="{BB962C8B-B14F-4D97-AF65-F5344CB8AC3E}">
        <p14:creationId xmlns:p14="http://schemas.microsoft.com/office/powerpoint/2010/main" val="3821573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665670-CC1C-492D-FA1D-5FF2F22E218E}"/>
              </a:ext>
            </a:extLst>
          </p:cNvPr>
          <p:cNvSpPr txBox="1"/>
          <p:nvPr/>
        </p:nvSpPr>
        <p:spPr>
          <a:xfrm>
            <a:off x="1888435" y="1272208"/>
            <a:ext cx="63113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b="1" i="0" dirty="0">
                <a:solidFill>
                  <a:srgbClr val="13131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i="0" dirty="0" err="1">
                <a:solidFill>
                  <a:srgbClr val="13131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LLaMA</a:t>
            </a:r>
            <a:r>
              <a:rPr lang="en-US" b="1" i="0" dirty="0">
                <a:solidFill>
                  <a:srgbClr val="13131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Open and Efficient Foundation Language Models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Hugo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Touvron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Thibaut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Lavril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Gautier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Izacard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A9D3E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Link: </a:t>
            </a:r>
            <a:r>
              <a:rPr lang="en-US" dirty="0" err="1">
                <a:solidFill>
                  <a:srgbClr val="A9D3E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LLaMA</a:t>
            </a:r>
            <a:r>
              <a:rPr lang="en-US" dirty="0">
                <a:solidFill>
                  <a:srgbClr val="A9D3E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Open and Efficient Foundation Language Models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b="1" i="0" dirty="0">
                <a:solidFill>
                  <a:srgbClr val="131314"/>
                </a:solidFill>
                <a:effectLst/>
                <a:latin typeface="var(--sn-fonts-heading)"/>
              </a:rPr>
              <a:t>   Node.js Challenges in Implementation</a:t>
            </a:r>
          </a:p>
          <a:p>
            <a:pPr algn="l"/>
            <a:r>
              <a:rPr lang="en-US" b="0" i="0" dirty="0">
                <a:solidFill>
                  <a:srgbClr val="131314"/>
                </a:solidFill>
                <a:effectLst/>
                <a:latin typeface="__Inter_e6130b"/>
              </a:rPr>
              <a:t>      May 2017·</a:t>
            </a:r>
          </a:p>
          <a:p>
            <a:pPr algn="l"/>
            <a:r>
              <a:rPr lang="en-US" b="0" i="0" dirty="0">
                <a:solidFill>
                  <a:srgbClr val="131314"/>
                </a:solidFill>
                <a:effectLst/>
                <a:latin typeface="__Inter_e6130b"/>
              </a:rPr>
              <a:t>     Global Journal of Computer Science and Technology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Node.js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Challenges in Implementation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49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1903C5-B619-66D7-680E-144AAAF04FC6}"/>
              </a:ext>
            </a:extLst>
          </p:cNvPr>
          <p:cNvSpPr txBox="1"/>
          <p:nvPr/>
        </p:nvSpPr>
        <p:spPr>
          <a:xfrm>
            <a:off x="1431235" y="612844"/>
            <a:ext cx="888558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Ideas:</a:t>
            </a:r>
          </a:p>
          <a:p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Analytics: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teachers with advanced analytics on student performance and engagement.</a:t>
            </a:r>
          </a:p>
          <a:p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Support: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the number of languages supported by the chatbot and the platform.</a:t>
            </a:r>
          </a:p>
          <a:p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Development: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dedicated mobile app to improve accessibility and user experience on smartphones and tablets.</a:t>
            </a:r>
          </a:p>
          <a:p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Parent-Teacher Communication Tools: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dedicated features to enhance communication between parents and teachers, like virtual parent-teacher conferences.</a:t>
            </a:r>
          </a:p>
        </p:txBody>
      </p:sp>
    </p:spTree>
    <p:extLst>
      <p:ext uri="{BB962C8B-B14F-4D97-AF65-F5344CB8AC3E}">
        <p14:creationId xmlns:p14="http://schemas.microsoft.com/office/powerpoint/2010/main" val="60732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53CB01-77BA-FBC5-8D8E-82953E7AB7DA}"/>
              </a:ext>
            </a:extLst>
          </p:cNvPr>
          <p:cNvSpPr txBox="1"/>
          <p:nvPr/>
        </p:nvSpPr>
        <p:spPr>
          <a:xfrm>
            <a:off x="934277" y="288234"/>
            <a:ext cx="3399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Architecture: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73E671-E301-BF5F-A227-5FE3F5F22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65" y="924339"/>
            <a:ext cx="9929192" cy="577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CDD3FDF-EFF7-7EBF-85D0-53F8CA265049}"/>
              </a:ext>
            </a:extLst>
          </p:cNvPr>
          <p:cNvSpPr txBox="1"/>
          <p:nvPr/>
        </p:nvSpPr>
        <p:spPr>
          <a:xfrm>
            <a:off x="1003854" y="0"/>
            <a:ext cx="339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design: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E6FBD3-3388-FA32-4F9A-87CD76FEA105}"/>
              </a:ext>
            </a:extLst>
          </p:cNvPr>
          <p:cNvSpPr txBox="1"/>
          <p:nvPr/>
        </p:nvSpPr>
        <p:spPr>
          <a:xfrm>
            <a:off x="1182757" y="641366"/>
            <a:ext cx="728538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– User Interface using (HTML, CSS)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portal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2.Backend – Using MongoDB cloud(MongoDB Atlas)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3.Server side-Node.js, Express.js API gateway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services: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tracking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posting &amp; submission</a:t>
            </a: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4.Smart Features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 face recognition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/GROQ for chat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5.Data Storage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data → PKL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→ CSV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chats → MongoDB3.</a:t>
            </a:r>
          </a:p>
        </p:txBody>
      </p:sp>
    </p:spTree>
    <p:extLst>
      <p:ext uri="{BB962C8B-B14F-4D97-AF65-F5344CB8AC3E}">
        <p14:creationId xmlns:p14="http://schemas.microsoft.com/office/powerpoint/2010/main" val="96794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7696E3-C770-8244-B3FA-940FCF88204F}"/>
              </a:ext>
            </a:extLst>
          </p:cNvPr>
          <p:cNvSpPr txBox="1"/>
          <p:nvPr/>
        </p:nvSpPr>
        <p:spPr>
          <a:xfrm>
            <a:off x="923512" y="487025"/>
            <a:ext cx="12394096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</a:t>
            </a:r>
          </a:p>
          <a:p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JavaScript: For building and styling the user interface.</a:t>
            </a: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Node.js, Express.js: For server-side logic and handling API requests.</a:t>
            </a: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MongoDB: For storing and managing data.</a:t>
            </a: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Modules: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OpenCV: For image processing tasks.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natural language processing.          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</a:t>
            </a: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 AI: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ollama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695D4-7F26-F2A0-C555-F2905C4B724C}"/>
              </a:ext>
            </a:extLst>
          </p:cNvPr>
          <p:cNvSpPr txBox="1"/>
          <p:nvPr/>
        </p:nvSpPr>
        <p:spPr>
          <a:xfrm>
            <a:off x="923512" y="46143"/>
            <a:ext cx="456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used: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3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DADE68-25EA-9D61-37D7-2D574D346BD1}"/>
              </a:ext>
            </a:extLst>
          </p:cNvPr>
          <p:cNvSpPr txBox="1"/>
          <p:nvPr/>
        </p:nvSpPr>
        <p:spPr>
          <a:xfrm>
            <a:off x="964095" y="218661"/>
            <a:ext cx="3816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 of output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8A45B-1AB7-D453-217C-B1B2D6AEF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18" y="1113182"/>
            <a:ext cx="8269357" cy="497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5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5B72C2-BBBA-E944-8D6D-05A82B478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04" y="675860"/>
            <a:ext cx="10233991" cy="573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32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2616</TotalTime>
  <Words>789</Words>
  <Application>Microsoft Office PowerPoint</Application>
  <PresentationFormat>Widescreen</PresentationFormat>
  <Paragraphs>135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__Inter_e6130b</vt:lpstr>
      <vt:lpstr>Arial</vt:lpstr>
      <vt:lpstr>Times New Roman</vt:lpstr>
      <vt:lpstr>Trebuchet MS</vt:lpstr>
      <vt:lpstr>var(--sn-fonts-heading)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Deiva Raja B</dc:creator>
  <cp:lastModifiedBy>Deiva Raja B</cp:lastModifiedBy>
  <cp:revision>11</cp:revision>
  <dcterms:created xsi:type="dcterms:W3CDTF">2024-10-22T17:50:09Z</dcterms:created>
  <dcterms:modified xsi:type="dcterms:W3CDTF">2024-10-27T16:57:44Z</dcterms:modified>
</cp:coreProperties>
</file>