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3" r:id="rId4"/>
    <p:sldId id="266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137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59E5-5F2F-4849-AF0F-C75A0DC37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4F58F-6438-4E19-8CB0-598854C8B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97C7-657B-4D87-9024-C651155E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31C5-8279-4BAE-9C4B-0090AE6DF357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6FD6E-C848-43EF-A62A-A31659487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DAE50-63A8-42CF-83FF-7144B049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FB9F-2354-448C-BB7A-9297ABF8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3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3178-5C17-4096-A209-19C23DD6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7D3A6-1EE5-4044-9355-91EF35328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29DE5-C9A7-4624-94C4-0EC7BF89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31C5-8279-4BAE-9C4B-0090AE6DF357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B8678-1B65-44D6-8DF4-AE9E6AF8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8F378-A60B-4B92-A00A-94DC9FA4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FB9F-2354-448C-BB7A-9297ABF8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6C3595-241E-4C4D-A72E-4E3F7F88A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69D65-8E77-4813-9547-B57BE14E8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694C5-03F8-4F91-BA86-ED7FA44A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31C5-8279-4BAE-9C4B-0090AE6DF357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05646-5809-4E7D-8047-F15E4BE5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37D32-F2E8-4017-9E53-0B73E8DF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FB9F-2354-448C-BB7A-9297ABF8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3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50CC-0DAB-4D72-98A2-C4E9EE27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35E0D-F4B7-4456-9765-3E7EB7ABA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5B5DF-B120-4B8F-BB72-778496DC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31C5-8279-4BAE-9C4B-0090AE6DF357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04D09-C025-4C67-B7AB-F8B8A3158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1AC94-0B36-4D80-87C8-023CDAE9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FB9F-2354-448C-BB7A-9297ABF8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7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CD18-6BEA-4A7D-A03E-8E3BEE1B7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AFEFB-6912-47A9-9FE9-AC39A35F8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F352B-0A28-4201-B3D9-6D482131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31C5-8279-4BAE-9C4B-0090AE6DF357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19067-C39C-4CE2-956D-D1AD7AD1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F88DD-0326-4E8A-9848-5F10BDD9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FB9F-2354-448C-BB7A-9297ABF8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6BA9-10FB-40A6-BC59-18CB67D0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6DC79-9F40-40F4-8F3D-9D336A8E4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340F1-AEA5-4120-9A99-1B87D3E54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EA4E2-0FFB-452E-A304-D2F9A03A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31C5-8279-4BAE-9C4B-0090AE6DF357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1C4A3-1CEB-4209-A6A4-A1BA1199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83B54-76EE-4132-B615-32872BE8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FB9F-2354-448C-BB7A-9297ABF8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4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9BF5-C4AB-4A20-BF30-CBF279C40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2241A-189D-458D-888F-E7475978A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2B00A-D404-47AC-B1CD-C3A009DD4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357B1-F47D-40B0-9A72-31975B07E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909DFC-76D2-4DDA-86CC-64F41D839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FD52E-EFA1-4760-BBAD-3B74D41F8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31C5-8279-4BAE-9C4B-0090AE6DF357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B18E16-FAFB-4517-8DFF-75530914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43414-FF19-4739-BFB4-A4E6A29A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FB9F-2354-448C-BB7A-9297ABF8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2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83AE-1B8B-4682-985F-3C172BA7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8EF08B-4DE3-46DF-8DE6-B032BBF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31C5-8279-4BAE-9C4B-0090AE6DF357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1775C-04DE-4F46-A41D-5680DC2F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C41D0-AFE7-4339-9A20-BA6FDCE2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FB9F-2354-448C-BB7A-9297ABF8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6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2850D-F37A-41B7-A3A2-F856FA775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31C5-8279-4BAE-9C4B-0090AE6DF357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9CAF6-4D7A-4DA2-9D7E-1A21B19A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8F3E0-B8B4-4AD4-ADA1-F11F11AD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FB9F-2354-448C-BB7A-9297ABF8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2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694D-7C91-4873-8B7F-81A78DB06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A04A8-38FE-41D0-A050-87410615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2A21F-960A-4680-AD44-6A8E5436C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B596D-5783-423A-AD6B-24AC0911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31C5-8279-4BAE-9C4B-0090AE6DF357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AD18C-C360-402C-89C1-CA9F94A3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BC455-278C-4048-8DEC-712C71F39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FB9F-2354-448C-BB7A-9297ABF8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1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6BD1E-6DF5-4A7C-AA34-93F97446A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293743-90BC-47B9-B530-CBA1774F3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1468B-0C54-4B03-BC25-699C69575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F8C3B-6EA4-40C6-935A-7B98FF48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31C5-8279-4BAE-9C4B-0090AE6DF357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A7C55-82A5-4ABB-9031-30E90A08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F88B3-C46D-4EC3-A642-B098D2C3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FB9F-2354-448C-BB7A-9297ABF8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3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B8F7C-37CE-45B2-B8DD-1D5B375E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17493-A672-41BD-87B9-4ED9C78F0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E2D0A-546A-4FEE-9CB5-0B57F8435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E31C5-8279-4BAE-9C4B-0090AE6DF357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6091A-DFEE-4E00-ADDF-FCB42B0A3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D04F1-1AA7-4321-B94D-538484849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FFB9F-2354-448C-BB7A-9297ABF8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8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DEEC5-1092-47D5-B570-033D5DF9A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Project SpaceViz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F2906-7F70-487D-95E9-469E99384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4278" y="1645723"/>
            <a:ext cx="9144000" cy="42000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B2AA5C"/>
                </a:solidFill>
              </a:rPr>
              <a:t>Management Meeting  - May 31</a:t>
            </a:r>
            <a:r>
              <a:rPr lang="en-US" sz="2000" baseline="30000" dirty="0">
                <a:solidFill>
                  <a:srgbClr val="B2AA5C"/>
                </a:solidFill>
              </a:rPr>
              <a:t>st</a:t>
            </a:r>
            <a:r>
              <a:rPr lang="en-US" sz="2000" dirty="0">
                <a:solidFill>
                  <a:srgbClr val="B2AA5C"/>
                </a:solidFill>
              </a:rPr>
              <a:t>. 2019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E26F7C3-A6E5-4B45-9484-54D00E0A8E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25" b="15746"/>
          <a:stretch/>
        </p:blipFill>
        <p:spPr>
          <a:xfrm>
            <a:off x="331567" y="2891151"/>
            <a:ext cx="5455917" cy="306897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30743097-AB46-446E-8F43-A1D7F6E01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3920965"/>
            <a:ext cx="5455917" cy="10093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2E9C92-816A-4CC8-9B10-7C3C606D81BC}"/>
              </a:ext>
            </a:extLst>
          </p:cNvPr>
          <p:cNvSpPr txBox="1"/>
          <p:nvPr/>
        </p:nvSpPr>
        <p:spPr>
          <a:xfrm>
            <a:off x="9050658" y="5335708"/>
            <a:ext cx="2850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Satish Mantripragada</a:t>
            </a:r>
          </a:p>
          <a:p>
            <a:r>
              <a:rPr lang="en-US" sz="2400" dirty="0"/>
              <a:t>Nandu Vellal</a:t>
            </a:r>
          </a:p>
        </p:txBody>
      </p:sp>
    </p:spTree>
    <p:extLst>
      <p:ext uri="{BB962C8B-B14F-4D97-AF65-F5344CB8AC3E}">
        <p14:creationId xmlns:p14="http://schemas.microsoft.com/office/powerpoint/2010/main" val="216223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341652-C18B-4C31-BABC-EB2CA9547AF1}"/>
              </a:ext>
            </a:extLst>
          </p:cNvPr>
          <p:cNvSpPr txBox="1"/>
          <p:nvPr/>
        </p:nvSpPr>
        <p:spPr>
          <a:xfrm>
            <a:off x="1414463" y="542925"/>
            <a:ext cx="1653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Agenda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E91B82-9110-4011-AAC6-F19A32F1F552}"/>
              </a:ext>
            </a:extLst>
          </p:cNvPr>
          <p:cNvSpPr txBox="1"/>
          <p:nvPr/>
        </p:nvSpPr>
        <p:spPr>
          <a:xfrm>
            <a:off x="1541928" y="1882588"/>
            <a:ext cx="839096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Functional Model – Apps &amp; Platform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Deployment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Deliverables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Business Model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849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341652-C18B-4C31-BABC-EB2CA9547AF1}"/>
              </a:ext>
            </a:extLst>
          </p:cNvPr>
          <p:cNvSpPr txBox="1"/>
          <p:nvPr/>
        </p:nvSpPr>
        <p:spPr>
          <a:xfrm>
            <a:off x="1414463" y="542925"/>
            <a:ext cx="3520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Functional Model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5DC60E-72EB-47BB-AE07-25DE42A22E2B}"/>
              </a:ext>
            </a:extLst>
          </p:cNvPr>
          <p:cNvSpPr/>
          <p:nvPr/>
        </p:nvSpPr>
        <p:spPr>
          <a:xfrm>
            <a:off x="2084999" y="1498959"/>
            <a:ext cx="2214562" cy="7000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Robot Arm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45C652-878F-461B-B060-A18BD1FE5957}"/>
              </a:ext>
            </a:extLst>
          </p:cNvPr>
          <p:cNvSpPr/>
          <p:nvPr/>
        </p:nvSpPr>
        <p:spPr>
          <a:xfrm>
            <a:off x="4607547" y="1485900"/>
            <a:ext cx="2214562" cy="7000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F26C77-7FB1-44BF-A61E-3CEB2E2E506E}"/>
              </a:ext>
            </a:extLst>
          </p:cNvPr>
          <p:cNvSpPr/>
          <p:nvPr/>
        </p:nvSpPr>
        <p:spPr>
          <a:xfrm>
            <a:off x="2067464" y="2816739"/>
            <a:ext cx="8235664" cy="1971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3D </a:t>
            </a:r>
          </a:p>
          <a:p>
            <a:pPr algn="ctr"/>
            <a:r>
              <a:rPr lang="en-US" sz="2400" dirty="0"/>
              <a:t>Visualization Software </a:t>
            </a:r>
          </a:p>
          <a:p>
            <a:pPr algn="ctr"/>
            <a:r>
              <a:rPr lang="en-US" sz="2400" dirty="0"/>
              <a:t>Platform</a:t>
            </a:r>
          </a:p>
          <a:p>
            <a:pPr algn="ctr"/>
            <a:r>
              <a:rPr lang="en-US" dirty="0"/>
              <a:t>(Components)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8DB21-CE51-4B58-AB46-D880A49C552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192280" y="2199047"/>
            <a:ext cx="2993016" cy="617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8B1052-6488-4118-AE75-A957538CA1E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714828" y="2185988"/>
            <a:ext cx="470468" cy="630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2D7D557-945D-4550-8BBB-FA2F24C05439}"/>
              </a:ext>
            </a:extLst>
          </p:cNvPr>
          <p:cNvSpPr/>
          <p:nvPr/>
        </p:nvSpPr>
        <p:spPr>
          <a:xfrm>
            <a:off x="7136931" y="1485900"/>
            <a:ext cx="2214562" cy="7000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53E59E-37A1-4B64-8425-41680B8A6CBC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6185296" y="2185988"/>
            <a:ext cx="2058916" cy="630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FC269ED-EFB4-4BF6-B397-F8818A2995DB}"/>
              </a:ext>
            </a:extLst>
          </p:cNvPr>
          <p:cNvSpPr/>
          <p:nvPr/>
        </p:nvSpPr>
        <p:spPr>
          <a:xfrm>
            <a:off x="2225955" y="5190005"/>
            <a:ext cx="2330823" cy="1021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Database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738929-5A86-4CD8-9FF8-B5FAC7B3A0F9}"/>
              </a:ext>
            </a:extLst>
          </p:cNvPr>
          <p:cNvSpPr/>
          <p:nvPr/>
        </p:nvSpPr>
        <p:spPr>
          <a:xfrm>
            <a:off x="4890916" y="5212417"/>
            <a:ext cx="2914262" cy="1021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Compute Engine</a:t>
            </a:r>
          </a:p>
          <a:p>
            <a:pPr algn="ctr"/>
            <a:r>
              <a:rPr lang="en-US" sz="2400" dirty="0"/>
              <a:t>(CPU, Memory)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A5EE59-726D-46BA-8BCD-A03448016DF8}"/>
              </a:ext>
            </a:extLst>
          </p:cNvPr>
          <p:cNvSpPr/>
          <p:nvPr/>
        </p:nvSpPr>
        <p:spPr>
          <a:xfrm>
            <a:off x="8139316" y="5163111"/>
            <a:ext cx="2330823" cy="1021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Disk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AF887A55-427D-447B-BBCE-455457A2D569}"/>
              </a:ext>
            </a:extLst>
          </p:cNvPr>
          <p:cNvSpPr/>
          <p:nvPr/>
        </p:nvSpPr>
        <p:spPr>
          <a:xfrm>
            <a:off x="1144134" y="1703294"/>
            <a:ext cx="535902" cy="4737847"/>
          </a:xfrm>
          <a:prstGeom prst="leftBrace">
            <a:avLst>
              <a:gd name="adj1" fmla="val 11539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3CFC03-E4A3-4BFC-9177-648FF4521319}"/>
              </a:ext>
            </a:extLst>
          </p:cNvPr>
          <p:cNvSpPr txBox="1"/>
          <p:nvPr/>
        </p:nvSpPr>
        <p:spPr>
          <a:xfrm>
            <a:off x="220804" y="3259599"/>
            <a:ext cx="923330" cy="20290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2400" dirty="0"/>
              <a:t>Cloud  Platform</a:t>
            </a:r>
          </a:p>
          <a:p>
            <a:pPr algn="ctr"/>
            <a:r>
              <a:rPr lang="en-US" sz="2400" dirty="0"/>
              <a:t>(</a:t>
            </a:r>
            <a:r>
              <a:rPr lang="en-US" sz="2400" dirty="0" err="1"/>
              <a:t>DigitalOcean</a:t>
            </a:r>
            <a:r>
              <a:rPr lang="en-US" sz="2400" dirty="0"/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584CA4-5960-47C6-8C8C-8D3F726598BF}"/>
              </a:ext>
            </a:extLst>
          </p:cNvPr>
          <p:cNvSpPr txBox="1"/>
          <p:nvPr/>
        </p:nvSpPr>
        <p:spPr>
          <a:xfrm>
            <a:off x="9764629" y="1325937"/>
            <a:ext cx="1076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66236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341652-C18B-4C31-BABC-EB2CA9547AF1}"/>
              </a:ext>
            </a:extLst>
          </p:cNvPr>
          <p:cNvSpPr txBox="1"/>
          <p:nvPr/>
        </p:nvSpPr>
        <p:spPr>
          <a:xfrm>
            <a:off x="1414463" y="381560"/>
            <a:ext cx="2641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Deployment 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E91B82-9110-4011-AAC6-F19A32F1F552}"/>
              </a:ext>
            </a:extLst>
          </p:cNvPr>
          <p:cNvSpPr txBox="1"/>
          <p:nvPr/>
        </p:nvSpPr>
        <p:spPr>
          <a:xfrm>
            <a:off x="1414463" y="1206275"/>
            <a:ext cx="9251578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Apps are deployed on the Cloud Platform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/>
              <a:t>Game mode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/>
              <a:t>Education mode will be done later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Apps and its content are provided by organizations like Christa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/>
              <a:t>Writeup on the exhibit (for game mode)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/>
              <a:t>3D models for ISS &amp; Robot arm – sources?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/>
              <a:t>Future integration with any curriculum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Platform is developed and supported by 3DES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Access from both desktop &amp; mobile (tablets)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Controls will be from desktop keyboard &amp; Joystick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Display will be TV or projection unit? - Discussion.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008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341652-C18B-4C31-BABC-EB2CA9547AF1}"/>
              </a:ext>
            </a:extLst>
          </p:cNvPr>
          <p:cNvSpPr txBox="1"/>
          <p:nvPr/>
        </p:nvSpPr>
        <p:spPr>
          <a:xfrm>
            <a:off x="1414463" y="542925"/>
            <a:ext cx="484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Deliverables - Prototype 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E91B82-9110-4011-AAC6-F19A32F1F552}"/>
              </a:ext>
            </a:extLst>
          </p:cNvPr>
          <p:cNvSpPr txBox="1"/>
          <p:nvPr/>
        </p:nvSpPr>
        <p:spPr>
          <a:xfrm>
            <a:off x="1414463" y="1421428"/>
            <a:ext cx="925157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First App deployed on the Cloud Platform will be SpaceViz Robot arm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App will work with browser on a Windows desktop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Controls will be both Keyboard &amp; Joystick on desktop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Display will be on TV (anchored on the wall or desk)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Schedule will be 12 weeks (June – 2 weeks in Aug.)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175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341652-C18B-4C31-BABC-EB2CA9547AF1}"/>
              </a:ext>
            </a:extLst>
          </p:cNvPr>
          <p:cNvSpPr txBox="1"/>
          <p:nvPr/>
        </p:nvSpPr>
        <p:spPr>
          <a:xfrm>
            <a:off x="1414463" y="542925"/>
            <a:ext cx="3171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Business Model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E91B82-9110-4011-AAC6-F19A32F1F552}"/>
              </a:ext>
            </a:extLst>
          </p:cNvPr>
          <p:cNvSpPr txBox="1"/>
          <p:nvPr/>
        </p:nvSpPr>
        <p:spPr>
          <a:xfrm>
            <a:off x="1414463" y="1500896"/>
            <a:ext cx="925157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Funding the project after August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3200" dirty="0"/>
              <a:t>People – Developer, Support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3200" dirty="0"/>
              <a:t>Resources – Web infrastructure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3200" dirty="0"/>
              <a:t>What about NASA Grant &amp; other sources?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Commercialization Plan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3200" dirty="0"/>
              <a:t>Christa acts as reference site + business partner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3200" dirty="0"/>
              <a:t>Christa only reference site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3200" dirty="0"/>
              <a:t>What about CASIS role?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Pricing model – based on #of users + fixed fee (per site)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4535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256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Project SpaceViz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SpaceViz</dc:title>
  <dc:creator>Satish</dc:creator>
  <cp:lastModifiedBy>Satish</cp:lastModifiedBy>
  <cp:revision>15</cp:revision>
  <dcterms:created xsi:type="dcterms:W3CDTF">2019-05-24T12:34:31Z</dcterms:created>
  <dcterms:modified xsi:type="dcterms:W3CDTF">2019-05-30T17:28:44Z</dcterms:modified>
</cp:coreProperties>
</file>