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37-23F6-4186-8212-F275191B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2AF83-D5C9-4C78-BFBA-C30A0C45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1170-B4CB-4146-A62F-E6643796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306E-26AD-4483-A74C-D5C1A77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EC07-557C-4504-B99F-04745770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2A2F-06FA-4DBF-B3A2-29233E49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325CA-8A64-4AF1-A372-A795C0DF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207D-A80E-4B62-88B2-FC21D5B5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E67B-3904-4465-B6B2-21C4B5B4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C4-2B3E-4813-A0A6-285CC6A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514EE-B8B1-41D2-9B98-9741FBABA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156DD-2F52-42D6-8DA5-E1E95BEA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BE98-D993-4D12-B672-7433D6A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256B-DA1D-4F6E-B301-EF65A43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EA60-DDCA-4E62-B00D-48A543B2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7B05-21A1-4268-BDF2-BD7BD4C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DEDC-E7A5-453B-8CE0-7DF5165D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8ECD-B6DD-4281-91D2-473BE8AA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FAA0-9E5D-49C0-A869-D1309F5D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4E48-1518-41C7-97D8-B141C49B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6790-D0A7-404A-850E-B49A031B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6EBF-A4A9-44EB-9761-4346ACF8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247-8F70-4FCE-B203-08C2E314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599D-6856-4094-AD78-D51825BD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110A-D28A-42A0-9FAD-B5F709BE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65E2-FD02-4F02-8E08-949F2F3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8126-13FD-479E-84CB-875B78C56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8127-9BA2-42A0-83DA-D7F4F7F0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32B0-86A9-47B7-BCB2-F6601DC5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D182-530E-4492-BD66-9524D3B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EC78-D6C3-45B1-B57B-622DF19C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3BAA-2612-4489-BE4E-63FA5628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B669-DE94-4567-A1E5-04F0543C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A6A7A-EFE6-472A-B02C-8E6DFA4C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7FDEF-44AF-431F-9199-DFA542F11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B8709-C954-4BA9-9585-56C4717C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C6E73-8059-4CF3-BEFC-E07DCCEE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5D364-585F-40E3-815D-B7683E81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AD1E8-9873-422E-B603-3B513BFF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DE16-0221-4482-A087-536EF13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78AF2-6270-434E-BAAF-6D8F78BF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C1541-1506-401D-924B-7D6B0666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732D-CD46-41E5-965F-573642C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824F-0455-4A23-BD8E-51D1F7F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E761F-F642-4D62-BD6A-FB1C2B14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60E13-BFF6-4FE2-BA75-1232310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9991-A3D0-4524-81BC-41C7445C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8969-FAD3-4354-8698-C805D4FA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2009-5FBC-4ADC-B3BD-2505166A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F2D0-02FF-4285-84F0-342889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E9AA-BE8A-4674-BA7E-2DEB6A66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0184-AC7F-4EC7-AFB5-55EF120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244-9D66-47B9-A7A8-396E9B33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B8339-5827-402A-92D1-B1D872212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6A154-7CCC-4080-8574-7C5274FCF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B49F3-7540-4DDE-8162-FDC533A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3751-04D0-4032-8F31-A198B3D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6778-B81F-4E82-ABD5-47D810A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E8E84-9C68-458C-BA87-B64A29A4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48A45-47DD-44F7-9007-1FC8C0BB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4559-C628-47F0-BF5D-BF32CE91E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C69F-8B32-4834-AE3F-C3A9E1CAFDA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8AE3-BB6D-4566-96C9-4676FA44C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F3F1-4FFA-44E3-9B13-510EA209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2082-09E8-43B1-B857-AFC5E2F4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bnWhgk64so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time_continue=113&amp;v=sV9RiEJvUrc&amp;feature=emb_logo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6357668" y="1224951"/>
            <a:ext cx="55209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ueno" panose="00000700000000000000" pitchFamily="50" charset="0"/>
              </a:rPr>
              <a:t>Synthetic Jet Demonstration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Touch anywhere to start!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283CB-79CF-4849-B0C8-5271973E1FB7}"/>
              </a:ext>
            </a:extLst>
          </p:cNvPr>
          <p:cNvSpPr/>
          <p:nvPr/>
        </p:nvSpPr>
        <p:spPr>
          <a:xfrm>
            <a:off x="457200" y="948906"/>
            <a:ext cx="4899804" cy="4960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 videos of the vortex rings being produced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95BD6-1DDF-4D4E-8F90-1EF2ABCE6A0A}"/>
              </a:ext>
            </a:extLst>
          </p:cNvPr>
          <p:cNvSpPr/>
          <p:nvPr/>
        </p:nvSpPr>
        <p:spPr>
          <a:xfrm>
            <a:off x="0" y="-8627"/>
            <a:ext cx="1440611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7658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63901" y="776378"/>
            <a:ext cx="11671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A synthetic jet is a device that generates a jet without the need for an air supply.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A “breathing” nozzle produces a synthetic jet. The oscillatory motion is accomplished by a membrane driver, like a speaker or a piezoelectric element.</a:t>
            </a:r>
            <a:endParaRPr lang="en-US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32C2F3-4F21-40D1-9769-3E6AD809CE45}"/>
              </a:ext>
            </a:extLst>
          </p:cNvPr>
          <p:cNvSpPr/>
          <p:nvPr/>
        </p:nvSpPr>
        <p:spPr>
          <a:xfrm>
            <a:off x="1104181" y="3191774"/>
            <a:ext cx="2268747" cy="1992702"/>
          </a:xfrm>
          <a:custGeom>
            <a:avLst/>
            <a:gdLst>
              <a:gd name="connsiteX0" fmla="*/ 43132 w 2268747"/>
              <a:gd name="connsiteY0" fmla="*/ 0 h 1992702"/>
              <a:gd name="connsiteX1" fmla="*/ 2268747 w 2268747"/>
              <a:gd name="connsiteY1" fmla="*/ 0 h 1992702"/>
              <a:gd name="connsiteX2" fmla="*/ 2268747 w 2268747"/>
              <a:gd name="connsiteY2" fmla="*/ 1992702 h 1992702"/>
              <a:gd name="connsiteX3" fmla="*/ 0 w 2268747"/>
              <a:gd name="connsiteY3" fmla="*/ 1992702 h 1992702"/>
              <a:gd name="connsiteX0" fmla="*/ 17253 w 2268747"/>
              <a:gd name="connsiteY0" fmla="*/ 0 h 1992702"/>
              <a:gd name="connsiteX1" fmla="*/ 2268747 w 2268747"/>
              <a:gd name="connsiteY1" fmla="*/ 0 h 1992702"/>
              <a:gd name="connsiteX2" fmla="*/ 2268747 w 2268747"/>
              <a:gd name="connsiteY2" fmla="*/ 1992702 h 1992702"/>
              <a:gd name="connsiteX3" fmla="*/ 0 w 2268747"/>
              <a:gd name="connsiteY3" fmla="*/ 1992702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747" h="1992702">
                <a:moveTo>
                  <a:pt x="17253" y="0"/>
                </a:moveTo>
                <a:lnTo>
                  <a:pt x="2268747" y="0"/>
                </a:lnTo>
                <a:lnTo>
                  <a:pt x="2268747" y="1992702"/>
                </a:lnTo>
                <a:lnTo>
                  <a:pt x="0" y="1992702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CCA6F-4A65-484E-9CA0-C294F05A0BD5}"/>
              </a:ext>
            </a:extLst>
          </p:cNvPr>
          <p:cNvSpPr/>
          <p:nvPr/>
        </p:nvSpPr>
        <p:spPr>
          <a:xfrm>
            <a:off x="1259457" y="3303917"/>
            <a:ext cx="362309" cy="17770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577A887-BE4E-4CD9-B755-15A4623E0266}"/>
              </a:ext>
            </a:extLst>
          </p:cNvPr>
          <p:cNvSpPr/>
          <p:nvPr/>
        </p:nvSpPr>
        <p:spPr>
          <a:xfrm>
            <a:off x="819509" y="3916392"/>
            <a:ext cx="1224951" cy="54346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C9093E-E2FC-4A91-94EA-4856E5266E35}"/>
              </a:ext>
            </a:extLst>
          </p:cNvPr>
          <p:cNvSpPr/>
          <p:nvPr/>
        </p:nvSpPr>
        <p:spPr>
          <a:xfrm>
            <a:off x="3545457" y="3491598"/>
            <a:ext cx="759124" cy="347157"/>
          </a:xfrm>
          <a:custGeom>
            <a:avLst/>
            <a:gdLst>
              <a:gd name="connsiteX0" fmla="*/ 0 w 759124"/>
              <a:gd name="connsiteY0" fmla="*/ 347157 h 347157"/>
              <a:gd name="connsiteX1" fmla="*/ 319177 w 759124"/>
              <a:gd name="connsiteY1" fmla="*/ 329904 h 347157"/>
              <a:gd name="connsiteX2" fmla="*/ 370935 w 759124"/>
              <a:gd name="connsiteY2" fmla="*/ 321277 h 347157"/>
              <a:gd name="connsiteX3" fmla="*/ 474452 w 759124"/>
              <a:gd name="connsiteY3" fmla="*/ 304025 h 347157"/>
              <a:gd name="connsiteX4" fmla="*/ 560717 w 759124"/>
              <a:gd name="connsiteY4" fmla="*/ 278145 h 347157"/>
              <a:gd name="connsiteX5" fmla="*/ 595222 w 759124"/>
              <a:gd name="connsiteY5" fmla="*/ 252266 h 347157"/>
              <a:gd name="connsiteX6" fmla="*/ 629728 w 759124"/>
              <a:gd name="connsiteY6" fmla="*/ 243640 h 347157"/>
              <a:gd name="connsiteX7" fmla="*/ 655607 w 759124"/>
              <a:gd name="connsiteY7" fmla="*/ 235013 h 347157"/>
              <a:gd name="connsiteX8" fmla="*/ 707366 w 759124"/>
              <a:gd name="connsiteY8" fmla="*/ 209134 h 347157"/>
              <a:gd name="connsiteX9" fmla="*/ 733245 w 759124"/>
              <a:gd name="connsiteY9" fmla="*/ 183255 h 347157"/>
              <a:gd name="connsiteX10" fmla="*/ 741871 w 759124"/>
              <a:gd name="connsiteY10" fmla="*/ 148749 h 347157"/>
              <a:gd name="connsiteX11" fmla="*/ 759124 w 759124"/>
              <a:gd name="connsiteY11" fmla="*/ 122870 h 347157"/>
              <a:gd name="connsiteX12" fmla="*/ 741871 w 759124"/>
              <a:gd name="connsiteY12" fmla="*/ 10727 h 347157"/>
              <a:gd name="connsiteX13" fmla="*/ 681486 w 759124"/>
              <a:gd name="connsiteY13" fmla="*/ 2100 h 347157"/>
              <a:gd name="connsiteX14" fmla="*/ 534837 w 759124"/>
              <a:gd name="connsiteY14" fmla="*/ 10727 h 347157"/>
              <a:gd name="connsiteX15" fmla="*/ 500332 w 759124"/>
              <a:gd name="connsiteY15" fmla="*/ 27979 h 347157"/>
              <a:gd name="connsiteX16" fmla="*/ 465826 w 759124"/>
              <a:gd name="connsiteY16" fmla="*/ 62485 h 347157"/>
              <a:gd name="connsiteX17" fmla="*/ 439947 w 759124"/>
              <a:gd name="connsiteY17" fmla="*/ 79738 h 347157"/>
              <a:gd name="connsiteX18" fmla="*/ 431320 w 759124"/>
              <a:gd name="connsiteY18" fmla="*/ 183255 h 347157"/>
              <a:gd name="connsiteX19" fmla="*/ 491705 w 759124"/>
              <a:gd name="connsiteY19" fmla="*/ 183255 h 34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9124" h="347157">
                <a:moveTo>
                  <a:pt x="0" y="347157"/>
                </a:moveTo>
                <a:cubicBezTo>
                  <a:pt x="83817" y="343513"/>
                  <a:pt x="226822" y="339140"/>
                  <a:pt x="319177" y="329904"/>
                </a:cubicBezTo>
                <a:cubicBezTo>
                  <a:pt x="336581" y="328164"/>
                  <a:pt x="353648" y="323937"/>
                  <a:pt x="370935" y="321277"/>
                </a:cubicBezTo>
                <a:cubicBezTo>
                  <a:pt x="408913" y="315434"/>
                  <a:pt x="438006" y="313136"/>
                  <a:pt x="474452" y="304025"/>
                </a:cubicBezTo>
                <a:cubicBezTo>
                  <a:pt x="513955" y="294149"/>
                  <a:pt x="527846" y="289102"/>
                  <a:pt x="560717" y="278145"/>
                </a:cubicBezTo>
                <a:cubicBezTo>
                  <a:pt x="572219" y="269519"/>
                  <a:pt x="582363" y="258696"/>
                  <a:pt x="595222" y="252266"/>
                </a:cubicBezTo>
                <a:cubicBezTo>
                  <a:pt x="605826" y="246964"/>
                  <a:pt x="618328" y="246897"/>
                  <a:pt x="629728" y="243640"/>
                </a:cubicBezTo>
                <a:cubicBezTo>
                  <a:pt x="638471" y="241142"/>
                  <a:pt x="647474" y="239080"/>
                  <a:pt x="655607" y="235013"/>
                </a:cubicBezTo>
                <a:cubicBezTo>
                  <a:pt x="722487" y="201572"/>
                  <a:pt x="642325" y="230812"/>
                  <a:pt x="707366" y="209134"/>
                </a:cubicBezTo>
                <a:cubicBezTo>
                  <a:pt x="715992" y="200508"/>
                  <a:pt x="727192" y="193847"/>
                  <a:pt x="733245" y="183255"/>
                </a:cubicBezTo>
                <a:cubicBezTo>
                  <a:pt x="739127" y="172961"/>
                  <a:pt x="737201" y="159646"/>
                  <a:pt x="741871" y="148749"/>
                </a:cubicBezTo>
                <a:cubicBezTo>
                  <a:pt x="745955" y="139220"/>
                  <a:pt x="753373" y="131496"/>
                  <a:pt x="759124" y="122870"/>
                </a:cubicBezTo>
                <a:cubicBezTo>
                  <a:pt x="753373" y="85489"/>
                  <a:pt x="762323" y="42541"/>
                  <a:pt x="741871" y="10727"/>
                </a:cubicBezTo>
                <a:cubicBezTo>
                  <a:pt x="730876" y="-6376"/>
                  <a:pt x="701819" y="2100"/>
                  <a:pt x="681486" y="2100"/>
                </a:cubicBezTo>
                <a:cubicBezTo>
                  <a:pt x="632518" y="2100"/>
                  <a:pt x="583720" y="7851"/>
                  <a:pt x="534837" y="10727"/>
                </a:cubicBezTo>
                <a:cubicBezTo>
                  <a:pt x="523335" y="16478"/>
                  <a:pt x="510619" y="20264"/>
                  <a:pt x="500332" y="27979"/>
                </a:cubicBezTo>
                <a:cubicBezTo>
                  <a:pt x="487319" y="37739"/>
                  <a:pt x="478176" y="51899"/>
                  <a:pt x="465826" y="62485"/>
                </a:cubicBezTo>
                <a:cubicBezTo>
                  <a:pt x="457954" y="69232"/>
                  <a:pt x="448573" y="73987"/>
                  <a:pt x="439947" y="79738"/>
                </a:cubicBezTo>
                <a:cubicBezTo>
                  <a:pt x="419922" y="109775"/>
                  <a:pt x="392235" y="139284"/>
                  <a:pt x="431320" y="183255"/>
                </a:cubicBezTo>
                <a:cubicBezTo>
                  <a:pt x="444692" y="198299"/>
                  <a:pt x="471577" y="183255"/>
                  <a:pt x="491705" y="18325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1A1838-25F5-4A2A-BCDC-74737C674FEA}"/>
              </a:ext>
            </a:extLst>
          </p:cNvPr>
          <p:cNvSpPr/>
          <p:nvPr/>
        </p:nvSpPr>
        <p:spPr>
          <a:xfrm flipV="1">
            <a:off x="3545457" y="4459857"/>
            <a:ext cx="759124" cy="347157"/>
          </a:xfrm>
          <a:custGeom>
            <a:avLst/>
            <a:gdLst>
              <a:gd name="connsiteX0" fmla="*/ 0 w 759124"/>
              <a:gd name="connsiteY0" fmla="*/ 347157 h 347157"/>
              <a:gd name="connsiteX1" fmla="*/ 319177 w 759124"/>
              <a:gd name="connsiteY1" fmla="*/ 329904 h 347157"/>
              <a:gd name="connsiteX2" fmla="*/ 370935 w 759124"/>
              <a:gd name="connsiteY2" fmla="*/ 321277 h 347157"/>
              <a:gd name="connsiteX3" fmla="*/ 474452 w 759124"/>
              <a:gd name="connsiteY3" fmla="*/ 304025 h 347157"/>
              <a:gd name="connsiteX4" fmla="*/ 560717 w 759124"/>
              <a:gd name="connsiteY4" fmla="*/ 278145 h 347157"/>
              <a:gd name="connsiteX5" fmla="*/ 595222 w 759124"/>
              <a:gd name="connsiteY5" fmla="*/ 252266 h 347157"/>
              <a:gd name="connsiteX6" fmla="*/ 629728 w 759124"/>
              <a:gd name="connsiteY6" fmla="*/ 243640 h 347157"/>
              <a:gd name="connsiteX7" fmla="*/ 655607 w 759124"/>
              <a:gd name="connsiteY7" fmla="*/ 235013 h 347157"/>
              <a:gd name="connsiteX8" fmla="*/ 707366 w 759124"/>
              <a:gd name="connsiteY8" fmla="*/ 209134 h 347157"/>
              <a:gd name="connsiteX9" fmla="*/ 733245 w 759124"/>
              <a:gd name="connsiteY9" fmla="*/ 183255 h 347157"/>
              <a:gd name="connsiteX10" fmla="*/ 741871 w 759124"/>
              <a:gd name="connsiteY10" fmla="*/ 148749 h 347157"/>
              <a:gd name="connsiteX11" fmla="*/ 759124 w 759124"/>
              <a:gd name="connsiteY11" fmla="*/ 122870 h 347157"/>
              <a:gd name="connsiteX12" fmla="*/ 741871 w 759124"/>
              <a:gd name="connsiteY12" fmla="*/ 10727 h 347157"/>
              <a:gd name="connsiteX13" fmla="*/ 681486 w 759124"/>
              <a:gd name="connsiteY13" fmla="*/ 2100 h 347157"/>
              <a:gd name="connsiteX14" fmla="*/ 534837 w 759124"/>
              <a:gd name="connsiteY14" fmla="*/ 10727 h 347157"/>
              <a:gd name="connsiteX15" fmla="*/ 500332 w 759124"/>
              <a:gd name="connsiteY15" fmla="*/ 27979 h 347157"/>
              <a:gd name="connsiteX16" fmla="*/ 465826 w 759124"/>
              <a:gd name="connsiteY16" fmla="*/ 62485 h 347157"/>
              <a:gd name="connsiteX17" fmla="*/ 439947 w 759124"/>
              <a:gd name="connsiteY17" fmla="*/ 79738 h 347157"/>
              <a:gd name="connsiteX18" fmla="*/ 431320 w 759124"/>
              <a:gd name="connsiteY18" fmla="*/ 183255 h 347157"/>
              <a:gd name="connsiteX19" fmla="*/ 491705 w 759124"/>
              <a:gd name="connsiteY19" fmla="*/ 183255 h 34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9124" h="347157">
                <a:moveTo>
                  <a:pt x="0" y="347157"/>
                </a:moveTo>
                <a:cubicBezTo>
                  <a:pt x="83817" y="343513"/>
                  <a:pt x="226822" y="339140"/>
                  <a:pt x="319177" y="329904"/>
                </a:cubicBezTo>
                <a:cubicBezTo>
                  <a:pt x="336581" y="328164"/>
                  <a:pt x="353648" y="323937"/>
                  <a:pt x="370935" y="321277"/>
                </a:cubicBezTo>
                <a:cubicBezTo>
                  <a:pt x="408913" y="315434"/>
                  <a:pt x="438006" y="313136"/>
                  <a:pt x="474452" y="304025"/>
                </a:cubicBezTo>
                <a:cubicBezTo>
                  <a:pt x="513955" y="294149"/>
                  <a:pt x="527846" y="289102"/>
                  <a:pt x="560717" y="278145"/>
                </a:cubicBezTo>
                <a:cubicBezTo>
                  <a:pt x="572219" y="269519"/>
                  <a:pt x="582363" y="258696"/>
                  <a:pt x="595222" y="252266"/>
                </a:cubicBezTo>
                <a:cubicBezTo>
                  <a:pt x="605826" y="246964"/>
                  <a:pt x="618328" y="246897"/>
                  <a:pt x="629728" y="243640"/>
                </a:cubicBezTo>
                <a:cubicBezTo>
                  <a:pt x="638471" y="241142"/>
                  <a:pt x="647474" y="239080"/>
                  <a:pt x="655607" y="235013"/>
                </a:cubicBezTo>
                <a:cubicBezTo>
                  <a:pt x="722487" y="201572"/>
                  <a:pt x="642325" y="230812"/>
                  <a:pt x="707366" y="209134"/>
                </a:cubicBezTo>
                <a:cubicBezTo>
                  <a:pt x="715992" y="200508"/>
                  <a:pt x="727192" y="193847"/>
                  <a:pt x="733245" y="183255"/>
                </a:cubicBezTo>
                <a:cubicBezTo>
                  <a:pt x="739127" y="172961"/>
                  <a:pt x="737201" y="159646"/>
                  <a:pt x="741871" y="148749"/>
                </a:cubicBezTo>
                <a:cubicBezTo>
                  <a:pt x="745955" y="139220"/>
                  <a:pt x="753373" y="131496"/>
                  <a:pt x="759124" y="122870"/>
                </a:cubicBezTo>
                <a:cubicBezTo>
                  <a:pt x="753373" y="85489"/>
                  <a:pt x="762323" y="42541"/>
                  <a:pt x="741871" y="10727"/>
                </a:cubicBezTo>
                <a:cubicBezTo>
                  <a:pt x="730876" y="-6376"/>
                  <a:pt x="701819" y="2100"/>
                  <a:pt x="681486" y="2100"/>
                </a:cubicBezTo>
                <a:cubicBezTo>
                  <a:pt x="632518" y="2100"/>
                  <a:pt x="583720" y="7851"/>
                  <a:pt x="534837" y="10727"/>
                </a:cubicBezTo>
                <a:cubicBezTo>
                  <a:pt x="523335" y="16478"/>
                  <a:pt x="510619" y="20264"/>
                  <a:pt x="500332" y="27979"/>
                </a:cubicBezTo>
                <a:cubicBezTo>
                  <a:pt x="487319" y="37739"/>
                  <a:pt x="478176" y="51899"/>
                  <a:pt x="465826" y="62485"/>
                </a:cubicBezTo>
                <a:cubicBezTo>
                  <a:pt x="457954" y="69232"/>
                  <a:pt x="448573" y="73987"/>
                  <a:pt x="439947" y="79738"/>
                </a:cubicBezTo>
                <a:cubicBezTo>
                  <a:pt x="419922" y="109775"/>
                  <a:pt x="392235" y="139284"/>
                  <a:pt x="431320" y="183255"/>
                </a:cubicBezTo>
                <a:cubicBezTo>
                  <a:pt x="444692" y="198299"/>
                  <a:pt x="471577" y="183255"/>
                  <a:pt x="491705" y="18325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37F6D-1C3D-4AA0-B978-F752BF391DE1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40456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54013"/>
            <a:ext cx="11671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Vortex rings self-propel.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The synthetic jet works because it generates a vortex ring. A vortex ring is able to propel itself, carrying momentum away from the nozzle.</a:t>
            </a:r>
            <a:endParaRPr lang="en-US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32C2F3-4F21-40D1-9769-3E6AD809CE45}"/>
              </a:ext>
            </a:extLst>
          </p:cNvPr>
          <p:cNvSpPr/>
          <p:nvPr/>
        </p:nvSpPr>
        <p:spPr>
          <a:xfrm>
            <a:off x="1104181" y="3191774"/>
            <a:ext cx="2268747" cy="1992702"/>
          </a:xfrm>
          <a:custGeom>
            <a:avLst/>
            <a:gdLst>
              <a:gd name="connsiteX0" fmla="*/ 43132 w 2268747"/>
              <a:gd name="connsiteY0" fmla="*/ 0 h 1992702"/>
              <a:gd name="connsiteX1" fmla="*/ 2268747 w 2268747"/>
              <a:gd name="connsiteY1" fmla="*/ 0 h 1992702"/>
              <a:gd name="connsiteX2" fmla="*/ 2268747 w 2268747"/>
              <a:gd name="connsiteY2" fmla="*/ 1992702 h 1992702"/>
              <a:gd name="connsiteX3" fmla="*/ 0 w 2268747"/>
              <a:gd name="connsiteY3" fmla="*/ 1992702 h 1992702"/>
              <a:gd name="connsiteX0" fmla="*/ 17253 w 2268747"/>
              <a:gd name="connsiteY0" fmla="*/ 0 h 1992702"/>
              <a:gd name="connsiteX1" fmla="*/ 2268747 w 2268747"/>
              <a:gd name="connsiteY1" fmla="*/ 0 h 1992702"/>
              <a:gd name="connsiteX2" fmla="*/ 2268747 w 2268747"/>
              <a:gd name="connsiteY2" fmla="*/ 1992702 h 1992702"/>
              <a:gd name="connsiteX3" fmla="*/ 0 w 2268747"/>
              <a:gd name="connsiteY3" fmla="*/ 1992702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747" h="1992702">
                <a:moveTo>
                  <a:pt x="17253" y="0"/>
                </a:moveTo>
                <a:lnTo>
                  <a:pt x="2268747" y="0"/>
                </a:lnTo>
                <a:lnTo>
                  <a:pt x="2268747" y="1992702"/>
                </a:lnTo>
                <a:lnTo>
                  <a:pt x="0" y="1992702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CCA6F-4A65-484E-9CA0-C294F05A0BD5}"/>
              </a:ext>
            </a:extLst>
          </p:cNvPr>
          <p:cNvSpPr/>
          <p:nvPr/>
        </p:nvSpPr>
        <p:spPr>
          <a:xfrm>
            <a:off x="1259457" y="3303917"/>
            <a:ext cx="362309" cy="17770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C9093E-E2FC-4A91-94EA-4856E5266E35}"/>
              </a:ext>
            </a:extLst>
          </p:cNvPr>
          <p:cNvSpPr/>
          <p:nvPr/>
        </p:nvSpPr>
        <p:spPr>
          <a:xfrm>
            <a:off x="3545457" y="3491598"/>
            <a:ext cx="759124" cy="347157"/>
          </a:xfrm>
          <a:custGeom>
            <a:avLst/>
            <a:gdLst>
              <a:gd name="connsiteX0" fmla="*/ 0 w 759124"/>
              <a:gd name="connsiteY0" fmla="*/ 347157 h 347157"/>
              <a:gd name="connsiteX1" fmla="*/ 319177 w 759124"/>
              <a:gd name="connsiteY1" fmla="*/ 329904 h 347157"/>
              <a:gd name="connsiteX2" fmla="*/ 370935 w 759124"/>
              <a:gd name="connsiteY2" fmla="*/ 321277 h 347157"/>
              <a:gd name="connsiteX3" fmla="*/ 474452 w 759124"/>
              <a:gd name="connsiteY3" fmla="*/ 304025 h 347157"/>
              <a:gd name="connsiteX4" fmla="*/ 560717 w 759124"/>
              <a:gd name="connsiteY4" fmla="*/ 278145 h 347157"/>
              <a:gd name="connsiteX5" fmla="*/ 595222 w 759124"/>
              <a:gd name="connsiteY5" fmla="*/ 252266 h 347157"/>
              <a:gd name="connsiteX6" fmla="*/ 629728 w 759124"/>
              <a:gd name="connsiteY6" fmla="*/ 243640 h 347157"/>
              <a:gd name="connsiteX7" fmla="*/ 655607 w 759124"/>
              <a:gd name="connsiteY7" fmla="*/ 235013 h 347157"/>
              <a:gd name="connsiteX8" fmla="*/ 707366 w 759124"/>
              <a:gd name="connsiteY8" fmla="*/ 209134 h 347157"/>
              <a:gd name="connsiteX9" fmla="*/ 733245 w 759124"/>
              <a:gd name="connsiteY9" fmla="*/ 183255 h 347157"/>
              <a:gd name="connsiteX10" fmla="*/ 741871 w 759124"/>
              <a:gd name="connsiteY10" fmla="*/ 148749 h 347157"/>
              <a:gd name="connsiteX11" fmla="*/ 759124 w 759124"/>
              <a:gd name="connsiteY11" fmla="*/ 122870 h 347157"/>
              <a:gd name="connsiteX12" fmla="*/ 741871 w 759124"/>
              <a:gd name="connsiteY12" fmla="*/ 10727 h 347157"/>
              <a:gd name="connsiteX13" fmla="*/ 681486 w 759124"/>
              <a:gd name="connsiteY13" fmla="*/ 2100 h 347157"/>
              <a:gd name="connsiteX14" fmla="*/ 534837 w 759124"/>
              <a:gd name="connsiteY14" fmla="*/ 10727 h 347157"/>
              <a:gd name="connsiteX15" fmla="*/ 500332 w 759124"/>
              <a:gd name="connsiteY15" fmla="*/ 27979 h 347157"/>
              <a:gd name="connsiteX16" fmla="*/ 465826 w 759124"/>
              <a:gd name="connsiteY16" fmla="*/ 62485 h 347157"/>
              <a:gd name="connsiteX17" fmla="*/ 439947 w 759124"/>
              <a:gd name="connsiteY17" fmla="*/ 79738 h 347157"/>
              <a:gd name="connsiteX18" fmla="*/ 431320 w 759124"/>
              <a:gd name="connsiteY18" fmla="*/ 183255 h 347157"/>
              <a:gd name="connsiteX19" fmla="*/ 491705 w 759124"/>
              <a:gd name="connsiteY19" fmla="*/ 183255 h 34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9124" h="347157">
                <a:moveTo>
                  <a:pt x="0" y="347157"/>
                </a:moveTo>
                <a:cubicBezTo>
                  <a:pt x="83817" y="343513"/>
                  <a:pt x="226822" y="339140"/>
                  <a:pt x="319177" y="329904"/>
                </a:cubicBezTo>
                <a:cubicBezTo>
                  <a:pt x="336581" y="328164"/>
                  <a:pt x="353648" y="323937"/>
                  <a:pt x="370935" y="321277"/>
                </a:cubicBezTo>
                <a:cubicBezTo>
                  <a:pt x="408913" y="315434"/>
                  <a:pt x="438006" y="313136"/>
                  <a:pt x="474452" y="304025"/>
                </a:cubicBezTo>
                <a:cubicBezTo>
                  <a:pt x="513955" y="294149"/>
                  <a:pt x="527846" y="289102"/>
                  <a:pt x="560717" y="278145"/>
                </a:cubicBezTo>
                <a:cubicBezTo>
                  <a:pt x="572219" y="269519"/>
                  <a:pt x="582363" y="258696"/>
                  <a:pt x="595222" y="252266"/>
                </a:cubicBezTo>
                <a:cubicBezTo>
                  <a:pt x="605826" y="246964"/>
                  <a:pt x="618328" y="246897"/>
                  <a:pt x="629728" y="243640"/>
                </a:cubicBezTo>
                <a:cubicBezTo>
                  <a:pt x="638471" y="241142"/>
                  <a:pt x="647474" y="239080"/>
                  <a:pt x="655607" y="235013"/>
                </a:cubicBezTo>
                <a:cubicBezTo>
                  <a:pt x="722487" y="201572"/>
                  <a:pt x="642325" y="230812"/>
                  <a:pt x="707366" y="209134"/>
                </a:cubicBezTo>
                <a:cubicBezTo>
                  <a:pt x="715992" y="200508"/>
                  <a:pt x="727192" y="193847"/>
                  <a:pt x="733245" y="183255"/>
                </a:cubicBezTo>
                <a:cubicBezTo>
                  <a:pt x="739127" y="172961"/>
                  <a:pt x="737201" y="159646"/>
                  <a:pt x="741871" y="148749"/>
                </a:cubicBezTo>
                <a:cubicBezTo>
                  <a:pt x="745955" y="139220"/>
                  <a:pt x="753373" y="131496"/>
                  <a:pt x="759124" y="122870"/>
                </a:cubicBezTo>
                <a:cubicBezTo>
                  <a:pt x="753373" y="85489"/>
                  <a:pt x="762323" y="42541"/>
                  <a:pt x="741871" y="10727"/>
                </a:cubicBezTo>
                <a:cubicBezTo>
                  <a:pt x="730876" y="-6376"/>
                  <a:pt x="701819" y="2100"/>
                  <a:pt x="681486" y="2100"/>
                </a:cubicBezTo>
                <a:cubicBezTo>
                  <a:pt x="632518" y="2100"/>
                  <a:pt x="583720" y="7851"/>
                  <a:pt x="534837" y="10727"/>
                </a:cubicBezTo>
                <a:cubicBezTo>
                  <a:pt x="523335" y="16478"/>
                  <a:pt x="510619" y="20264"/>
                  <a:pt x="500332" y="27979"/>
                </a:cubicBezTo>
                <a:cubicBezTo>
                  <a:pt x="487319" y="37739"/>
                  <a:pt x="478176" y="51899"/>
                  <a:pt x="465826" y="62485"/>
                </a:cubicBezTo>
                <a:cubicBezTo>
                  <a:pt x="457954" y="69232"/>
                  <a:pt x="448573" y="73987"/>
                  <a:pt x="439947" y="79738"/>
                </a:cubicBezTo>
                <a:cubicBezTo>
                  <a:pt x="419922" y="109775"/>
                  <a:pt x="392235" y="139284"/>
                  <a:pt x="431320" y="183255"/>
                </a:cubicBezTo>
                <a:cubicBezTo>
                  <a:pt x="444692" y="198299"/>
                  <a:pt x="471577" y="183255"/>
                  <a:pt x="491705" y="18325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1A1838-25F5-4A2A-BCDC-74737C674FEA}"/>
              </a:ext>
            </a:extLst>
          </p:cNvPr>
          <p:cNvSpPr/>
          <p:nvPr/>
        </p:nvSpPr>
        <p:spPr>
          <a:xfrm flipV="1">
            <a:off x="3545457" y="4459857"/>
            <a:ext cx="759124" cy="347157"/>
          </a:xfrm>
          <a:custGeom>
            <a:avLst/>
            <a:gdLst>
              <a:gd name="connsiteX0" fmla="*/ 0 w 759124"/>
              <a:gd name="connsiteY0" fmla="*/ 347157 h 347157"/>
              <a:gd name="connsiteX1" fmla="*/ 319177 w 759124"/>
              <a:gd name="connsiteY1" fmla="*/ 329904 h 347157"/>
              <a:gd name="connsiteX2" fmla="*/ 370935 w 759124"/>
              <a:gd name="connsiteY2" fmla="*/ 321277 h 347157"/>
              <a:gd name="connsiteX3" fmla="*/ 474452 w 759124"/>
              <a:gd name="connsiteY3" fmla="*/ 304025 h 347157"/>
              <a:gd name="connsiteX4" fmla="*/ 560717 w 759124"/>
              <a:gd name="connsiteY4" fmla="*/ 278145 h 347157"/>
              <a:gd name="connsiteX5" fmla="*/ 595222 w 759124"/>
              <a:gd name="connsiteY5" fmla="*/ 252266 h 347157"/>
              <a:gd name="connsiteX6" fmla="*/ 629728 w 759124"/>
              <a:gd name="connsiteY6" fmla="*/ 243640 h 347157"/>
              <a:gd name="connsiteX7" fmla="*/ 655607 w 759124"/>
              <a:gd name="connsiteY7" fmla="*/ 235013 h 347157"/>
              <a:gd name="connsiteX8" fmla="*/ 707366 w 759124"/>
              <a:gd name="connsiteY8" fmla="*/ 209134 h 347157"/>
              <a:gd name="connsiteX9" fmla="*/ 733245 w 759124"/>
              <a:gd name="connsiteY9" fmla="*/ 183255 h 347157"/>
              <a:gd name="connsiteX10" fmla="*/ 741871 w 759124"/>
              <a:gd name="connsiteY10" fmla="*/ 148749 h 347157"/>
              <a:gd name="connsiteX11" fmla="*/ 759124 w 759124"/>
              <a:gd name="connsiteY11" fmla="*/ 122870 h 347157"/>
              <a:gd name="connsiteX12" fmla="*/ 741871 w 759124"/>
              <a:gd name="connsiteY12" fmla="*/ 10727 h 347157"/>
              <a:gd name="connsiteX13" fmla="*/ 681486 w 759124"/>
              <a:gd name="connsiteY13" fmla="*/ 2100 h 347157"/>
              <a:gd name="connsiteX14" fmla="*/ 534837 w 759124"/>
              <a:gd name="connsiteY14" fmla="*/ 10727 h 347157"/>
              <a:gd name="connsiteX15" fmla="*/ 500332 w 759124"/>
              <a:gd name="connsiteY15" fmla="*/ 27979 h 347157"/>
              <a:gd name="connsiteX16" fmla="*/ 465826 w 759124"/>
              <a:gd name="connsiteY16" fmla="*/ 62485 h 347157"/>
              <a:gd name="connsiteX17" fmla="*/ 439947 w 759124"/>
              <a:gd name="connsiteY17" fmla="*/ 79738 h 347157"/>
              <a:gd name="connsiteX18" fmla="*/ 431320 w 759124"/>
              <a:gd name="connsiteY18" fmla="*/ 183255 h 347157"/>
              <a:gd name="connsiteX19" fmla="*/ 491705 w 759124"/>
              <a:gd name="connsiteY19" fmla="*/ 183255 h 34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9124" h="347157">
                <a:moveTo>
                  <a:pt x="0" y="347157"/>
                </a:moveTo>
                <a:cubicBezTo>
                  <a:pt x="83817" y="343513"/>
                  <a:pt x="226822" y="339140"/>
                  <a:pt x="319177" y="329904"/>
                </a:cubicBezTo>
                <a:cubicBezTo>
                  <a:pt x="336581" y="328164"/>
                  <a:pt x="353648" y="323937"/>
                  <a:pt x="370935" y="321277"/>
                </a:cubicBezTo>
                <a:cubicBezTo>
                  <a:pt x="408913" y="315434"/>
                  <a:pt x="438006" y="313136"/>
                  <a:pt x="474452" y="304025"/>
                </a:cubicBezTo>
                <a:cubicBezTo>
                  <a:pt x="513955" y="294149"/>
                  <a:pt x="527846" y="289102"/>
                  <a:pt x="560717" y="278145"/>
                </a:cubicBezTo>
                <a:cubicBezTo>
                  <a:pt x="572219" y="269519"/>
                  <a:pt x="582363" y="258696"/>
                  <a:pt x="595222" y="252266"/>
                </a:cubicBezTo>
                <a:cubicBezTo>
                  <a:pt x="605826" y="246964"/>
                  <a:pt x="618328" y="246897"/>
                  <a:pt x="629728" y="243640"/>
                </a:cubicBezTo>
                <a:cubicBezTo>
                  <a:pt x="638471" y="241142"/>
                  <a:pt x="647474" y="239080"/>
                  <a:pt x="655607" y="235013"/>
                </a:cubicBezTo>
                <a:cubicBezTo>
                  <a:pt x="722487" y="201572"/>
                  <a:pt x="642325" y="230812"/>
                  <a:pt x="707366" y="209134"/>
                </a:cubicBezTo>
                <a:cubicBezTo>
                  <a:pt x="715992" y="200508"/>
                  <a:pt x="727192" y="193847"/>
                  <a:pt x="733245" y="183255"/>
                </a:cubicBezTo>
                <a:cubicBezTo>
                  <a:pt x="739127" y="172961"/>
                  <a:pt x="737201" y="159646"/>
                  <a:pt x="741871" y="148749"/>
                </a:cubicBezTo>
                <a:cubicBezTo>
                  <a:pt x="745955" y="139220"/>
                  <a:pt x="753373" y="131496"/>
                  <a:pt x="759124" y="122870"/>
                </a:cubicBezTo>
                <a:cubicBezTo>
                  <a:pt x="753373" y="85489"/>
                  <a:pt x="762323" y="42541"/>
                  <a:pt x="741871" y="10727"/>
                </a:cubicBezTo>
                <a:cubicBezTo>
                  <a:pt x="730876" y="-6376"/>
                  <a:pt x="701819" y="2100"/>
                  <a:pt x="681486" y="2100"/>
                </a:cubicBezTo>
                <a:cubicBezTo>
                  <a:pt x="632518" y="2100"/>
                  <a:pt x="583720" y="7851"/>
                  <a:pt x="534837" y="10727"/>
                </a:cubicBezTo>
                <a:cubicBezTo>
                  <a:pt x="523335" y="16478"/>
                  <a:pt x="510619" y="20264"/>
                  <a:pt x="500332" y="27979"/>
                </a:cubicBezTo>
                <a:cubicBezTo>
                  <a:pt x="487319" y="37739"/>
                  <a:pt x="478176" y="51899"/>
                  <a:pt x="465826" y="62485"/>
                </a:cubicBezTo>
                <a:cubicBezTo>
                  <a:pt x="457954" y="69232"/>
                  <a:pt x="448573" y="73987"/>
                  <a:pt x="439947" y="79738"/>
                </a:cubicBezTo>
                <a:cubicBezTo>
                  <a:pt x="419922" y="109775"/>
                  <a:pt x="392235" y="139284"/>
                  <a:pt x="431320" y="183255"/>
                </a:cubicBezTo>
                <a:cubicBezTo>
                  <a:pt x="444692" y="198299"/>
                  <a:pt x="471577" y="183255"/>
                  <a:pt x="491705" y="18325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974D3-7A1A-4489-A5B2-C013EFD96C46}"/>
              </a:ext>
            </a:extLst>
          </p:cNvPr>
          <p:cNvSpPr/>
          <p:nvPr/>
        </p:nvSpPr>
        <p:spPr>
          <a:xfrm>
            <a:off x="4477110" y="3072088"/>
            <a:ext cx="2424022" cy="10772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Animation explaining induced velocity from one vortex onto the other 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4F1B8-6A77-44C8-8C75-74A348333607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129350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10880"/>
            <a:ext cx="11671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How this demo works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974D3-7A1A-4489-A5B2-C013EFD96C46}"/>
              </a:ext>
            </a:extLst>
          </p:cNvPr>
          <p:cNvSpPr/>
          <p:nvPr/>
        </p:nvSpPr>
        <p:spPr>
          <a:xfrm>
            <a:off x="836764" y="1348950"/>
            <a:ext cx="4261448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Animation explaining the specific setup used by this demo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7656F-8E15-4CCC-A3C6-066C08A0DA59}"/>
              </a:ext>
            </a:extLst>
          </p:cNvPr>
          <p:cNvSpPr/>
          <p:nvPr/>
        </p:nvSpPr>
        <p:spPr>
          <a:xfrm>
            <a:off x="590474" y="2426663"/>
            <a:ext cx="2575421" cy="3385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Show  outside view 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687D7-3124-4A51-80FA-A2FE51473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26" b="94355" l="8841" r="90580">
                        <a14:foregroundMark x1="35652" y1="12903" x2="22609" y2="23548"/>
                        <a14:foregroundMark x1="22609" y1="23548" x2="15797" y2="35645"/>
                        <a14:foregroundMark x1="15797" y1="35645" x2="14783" y2="64677"/>
                        <a14:foregroundMark x1="14783" y1="64677" x2="18986" y2="80161"/>
                        <a14:foregroundMark x1="18986" y1="80161" x2="30435" y2="88871"/>
                        <a14:foregroundMark x1="30435" y1="88871" x2="53623" y2="83871"/>
                        <a14:foregroundMark x1="27536" y1="41774" x2="25942" y2="59516"/>
                        <a14:foregroundMark x1="25942" y1="59516" x2="35797" y2="49032"/>
                        <a14:foregroundMark x1="35797" y1="49032" x2="23333" y2="49194"/>
                        <a14:foregroundMark x1="23333" y1="49194" x2="22464" y2="68226"/>
                        <a14:foregroundMark x1="22464" y1="68226" x2="28406" y2="70000"/>
                        <a14:foregroundMark x1="31304" y1="12581" x2="31449" y2="10000"/>
                        <a14:foregroundMark x1="68841" y1="51290" x2="66812" y2="65645"/>
                        <a14:foregroundMark x1="66812" y1="65645" x2="62464" y2="57903"/>
                        <a14:foregroundMark x1="38696" y1="94355" x2="45362" y2="92742"/>
                        <a14:foregroundMark x1="8841" y1="27419" x2="9855" y2="53065"/>
                        <a14:foregroundMark x1="39130" y1="10000" x2="29710" y2="8226"/>
                        <a14:foregroundMark x1="90580" y1="36452" x2="90580" y2="79677"/>
                        <a14:foregroundMark x1="90580" y1="79677" x2="90435" y2="45968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563" y="3429000"/>
            <a:ext cx="3284789" cy="29515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D39BD5-4D46-4AE7-8283-E26C3BFB5F22}"/>
              </a:ext>
            </a:extLst>
          </p:cNvPr>
          <p:cNvSpPr/>
          <p:nvPr/>
        </p:nvSpPr>
        <p:spPr>
          <a:xfrm>
            <a:off x="4063041" y="2265864"/>
            <a:ext cx="2575421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Show  cut with the speaker and the fog generator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8ED86-1B90-4378-AA6A-0839AC0AF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7" b="94766" l="9728" r="90856">
                        <a14:foregroundMark x1="33463" y1="15701" x2="41634" y2="10467"/>
                        <a14:foregroundMark x1="41634" y1="10467" x2="49611" y2="12710"/>
                        <a14:foregroundMark x1="8171" y1="32150" x2="8171" y2="82617"/>
                        <a14:foregroundMark x1="8171" y1="82617" x2="13424" y2="91215"/>
                        <a14:foregroundMark x1="13424" y1="91215" x2="23541" y2="94953"/>
                        <a14:foregroundMark x1="23541" y1="94953" x2="47860" y2="90654"/>
                        <a14:foregroundMark x1="90856" y1="77757" x2="90467" y2="2411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7382" y="3111761"/>
            <a:ext cx="3139957" cy="32682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4EC0CB-9623-416E-B1B8-24C1F5F8E4CF}"/>
              </a:ext>
            </a:extLst>
          </p:cNvPr>
          <p:cNvSpPr/>
          <p:nvPr/>
        </p:nvSpPr>
        <p:spPr>
          <a:xfrm>
            <a:off x="3278038" y="2300720"/>
            <a:ext cx="672860" cy="6850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06BD4F-77D5-4019-864C-230E9DB68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79" b="98718" l="2797" r="89685">
                        <a14:foregroundMark x1="8392" y1="26667" x2="5594" y2="3590"/>
                        <a14:foregroundMark x1="5594" y1="3590" x2="524" y2="25385"/>
                        <a14:foregroundMark x1="524" y1="25385" x2="10140" y2="94615"/>
                        <a14:foregroundMark x1="10140" y1="94615" x2="29895" y2="94872"/>
                        <a14:foregroundMark x1="29895" y1="94872" x2="46678" y2="93846"/>
                        <a14:foregroundMark x1="46678" y1="93846" x2="61538" y2="98718"/>
                        <a14:foregroundMark x1="61538" y1="98718" x2="48077" y2="80513"/>
                        <a14:foregroundMark x1="48077" y1="80513" x2="18531" y2="61538"/>
                        <a14:foregroundMark x1="21678" y1="76667" x2="15559" y2="76667"/>
                        <a14:foregroundMark x1="11189" y1="87436" x2="32343" y2="76410"/>
                        <a14:foregroundMark x1="32343" y1="76410" x2="16259" y2="89487"/>
                        <a14:foregroundMark x1="16259" y1="89487" x2="11888" y2="63590"/>
                        <a14:foregroundMark x1="11888" y1="63590" x2="20979" y2="65128"/>
                        <a14:foregroundMark x1="4895" y1="92821" x2="2797" y2="7179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8089" y="3658575"/>
            <a:ext cx="3189434" cy="2174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071E42-2360-425C-82FC-11A9DFCB3A63}"/>
              </a:ext>
            </a:extLst>
          </p:cNvPr>
          <p:cNvSpPr/>
          <p:nvPr/>
        </p:nvSpPr>
        <p:spPr>
          <a:xfrm>
            <a:off x="7908089" y="2265863"/>
            <a:ext cx="2575421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Show simulated vortex rings coming from the nozzle</a:t>
            </a:r>
            <a:endParaRPr lang="en-US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94D576-97E2-4D15-8CBE-5CF9A57035FB}"/>
              </a:ext>
            </a:extLst>
          </p:cNvPr>
          <p:cNvSpPr/>
          <p:nvPr/>
        </p:nvSpPr>
        <p:spPr>
          <a:xfrm>
            <a:off x="6872377" y="2300720"/>
            <a:ext cx="672860" cy="6850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F5913-4D9E-4886-9307-39372CC13D8D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41412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28133"/>
            <a:ext cx="11671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Download reduction on the XV-15 tilt-rotor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71E42-2360-425C-82FC-11A9DFCB3A63}"/>
              </a:ext>
            </a:extLst>
          </p:cNvPr>
          <p:cNvSpPr/>
          <p:nvPr/>
        </p:nvSpPr>
        <p:spPr>
          <a:xfrm>
            <a:off x="702617" y="1502564"/>
            <a:ext cx="5128840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Show movie of the XV-15 / discuss the retrofit done by  U of A; IIT</a:t>
            </a:r>
          </a:p>
          <a:p>
            <a:endParaRPr lang="en-US" sz="1600" dirty="0">
              <a:solidFill>
                <a:schemeClr val="bg1"/>
              </a:solidFill>
              <a:latin typeface="Trueno" panose="00000700000000000000" pitchFamily="50" charset="0"/>
            </a:endParaRPr>
          </a:p>
          <a:p>
            <a:r>
              <a:rPr lang="en-US" sz="1600" dirty="0">
                <a:hlinkClick r:id="rId2"/>
              </a:rPr>
              <a:t>https://www.youtube.com/watch?v=mbnWhgk64so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E821-9810-4CBE-A996-743B04B92CFA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758CB-EB8F-494C-B848-29CC2F7E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47" y="2488501"/>
            <a:ext cx="4454534" cy="33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28133"/>
            <a:ext cx="11671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Separation control on airfoils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71E42-2360-425C-82FC-11A9DFCB3A63}"/>
              </a:ext>
            </a:extLst>
          </p:cNvPr>
          <p:cNvSpPr/>
          <p:nvPr/>
        </p:nvSpPr>
        <p:spPr>
          <a:xfrm>
            <a:off x="702617" y="1502564"/>
            <a:ext cx="5128840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rueno" panose="00000700000000000000" pitchFamily="50" charset="0"/>
              </a:rPr>
              <a:t>Unless we have something better; this movie is pretty decent:</a:t>
            </a:r>
          </a:p>
          <a:p>
            <a:r>
              <a:rPr lang="en-US" sz="1600" dirty="0">
                <a:hlinkClick r:id="rId2"/>
              </a:rPr>
              <a:t>https://www.youtube.com/watch?time_continue=113&amp;v=sV9RiEJvUrc&amp;feature=emb_logo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E821-9810-4CBE-A996-743B04B92CFA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15C1D-6313-4ED2-B3DC-6B66A143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33" y="2466807"/>
            <a:ext cx="6553133" cy="36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1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28133"/>
            <a:ext cx="11671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ueno" panose="00000700000000000000" pitchFamily="50" charset="0"/>
              </a:rPr>
              <a:t>[Anything else cool to show?]</a:t>
            </a:r>
          </a:p>
          <a:p>
            <a:endParaRPr lang="en-US" sz="2400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C1A8C-9042-4D2E-A18E-F5A036080819}"/>
              </a:ext>
            </a:extLst>
          </p:cNvPr>
          <p:cNvSpPr/>
          <p:nvPr/>
        </p:nvSpPr>
        <p:spPr>
          <a:xfrm>
            <a:off x="3278038" y="3838755"/>
            <a:ext cx="250166" cy="62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E821-9810-4CBE-A996-743B04B92CFA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17423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9BD9-4D74-4259-9775-74AC8CFCD622}"/>
              </a:ext>
            </a:extLst>
          </p:cNvPr>
          <p:cNvSpPr txBox="1"/>
          <p:nvPr/>
        </p:nvSpPr>
        <p:spPr>
          <a:xfrm>
            <a:off x="138022" y="828133"/>
            <a:ext cx="116715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[Here I’ll program a control panel for the user to play with the system. This is a basic layout:]</a:t>
            </a:r>
          </a:p>
          <a:p>
            <a:endParaRPr lang="en-US" sz="2000" dirty="0">
              <a:solidFill>
                <a:schemeClr val="bg1"/>
              </a:solidFill>
              <a:latin typeface="Trueno" panose="000007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E821-9810-4CBE-A996-743B04B92CFA}"/>
              </a:ext>
            </a:extLst>
          </p:cNvPr>
          <p:cNvSpPr/>
          <p:nvPr/>
        </p:nvSpPr>
        <p:spPr>
          <a:xfrm>
            <a:off x="0" y="-8627"/>
            <a:ext cx="2484408" cy="6987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ueno" panose="00000700000000000000" pitchFamily="50" charset="0"/>
              </a:rPr>
              <a:t>Demo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5AAA3B-3B14-4314-A94F-350AD5EC6EFE}"/>
              </a:ext>
            </a:extLst>
          </p:cNvPr>
          <p:cNvCxnSpPr/>
          <p:nvPr/>
        </p:nvCxnSpPr>
        <p:spPr>
          <a:xfrm flipV="1">
            <a:off x="1828798" y="1925379"/>
            <a:ext cx="0" cy="466520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D2AD01-4D07-4A99-988E-84130D7289F2}"/>
              </a:ext>
            </a:extLst>
          </p:cNvPr>
          <p:cNvCxnSpPr>
            <a:cxnSpLocks/>
          </p:cNvCxnSpPr>
          <p:nvPr/>
        </p:nvCxnSpPr>
        <p:spPr>
          <a:xfrm flipV="1">
            <a:off x="1722405" y="4257981"/>
            <a:ext cx="632603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5DFBB8-5DFD-4E49-A3C1-912D1E011F9F}"/>
              </a:ext>
            </a:extLst>
          </p:cNvPr>
          <p:cNvSpPr/>
          <p:nvPr/>
        </p:nvSpPr>
        <p:spPr>
          <a:xfrm rot="16200000">
            <a:off x="719039" y="2875977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Amplitude [V]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1B06C-E686-43BC-8C0D-84C3183BCC1B}"/>
              </a:ext>
            </a:extLst>
          </p:cNvPr>
          <p:cNvSpPr/>
          <p:nvPr/>
        </p:nvSpPr>
        <p:spPr>
          <a:xfrm>
            <a:off x="7291342" y="4307999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% cycle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9B40BE-FE6E-4EE3-A184-06A656544E10}"/>
              </a:ext>
            </a:extLst>
          </p:cNvPr>
          <p:cNvSpPr/>
          <p:nvPr/>
        </p:nvSpPr>
        <p:spPr>
          <a:xfrm>
            <a:off x="138022" y="2086858"/>
            <a:ext cx="858184" cy="814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93E5C-26F2-47AF-8729-2A5C9A071317}"/>
              </a:ext>
            </a:extLst>
          </p:cNvPr>
          <p:cNvSpPr/>
          <p:nvPr/>
        </p:nvSpPr>
        <p:spPr>
          <a:xfrm>
            <a:off x="-17255" y="1373937"/>
            <a:ext cx="1047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Default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Waves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23DDFA-2A9C-4F84-B309-4361DF89F7DF}"/>
              </a:ext>
            </a:extLst>
          </p:cNvPr>
          <p:cNvSpPr/>
          <p:nvPr/>
        </p:nvSpPr>
        <p:spPr>
          <a:xfrm>
            <a:off x="282774" y="2233330"/>
            <a:ext cx="538162" cy="521383"/>
          </a:xfrm>
          <a:custGeom>
            <a:avLst/>
            <a:gdLst>
              <a:gd name="connsiteX0" fmla="*/ 0 w 678656"/>
              <a:gd name="connsiteY0" fmla="*/ 328613 h 657225"/>
              <a:gd name="connsiteX1" fmla="*/ 226218 w 678656"/>
              <a:gd name="connsiteY1" fmla="*/ 0 h 657225"/>
              <a:gd name="connsiteX2" fmla="*/ 371475 w 678656"/>
              <a:gd name="connsiteY2" fmla="*/ 354806 h 657225"/>
              <a:gd name="connsiteX3" fmla="*/ 516731 w 678656"/>
              <a:gd name="connsiteY3" fmla="*/ 657225 h 657225"/>
              <a:gd name="connsiteX4" fmla="*/ 678656 w 678656"/>
              <a:gd name="connsiteY4" fmla="*/ 314325 h 657225"/>
              <a:gd name="connsiteX0" fmla="*/ 0 w 678656"/>
              <a:gd name="connsiteY0" fmla="*/ 328613 h 657225"/>
              <a:gd name="connsiteX1" fmla="*/ 226218 w 678656"/>
              <a:gd name="connsiteY1" fmla="*/ 0 h 657225"/>
              <a:gd name="connsiteX2" fmla="*/ 371475 w 678656"/>
              <a:gd name="connsiteY2" fmla="*/ 354806 h 657225"/>
              <a:gd name="connsiteX3" fmla="*/ 516731 w 678656"/>
              <a:gd name="connsiteY3" fmla="*/ 657225 h 657225"/>
              <a:gd name="connsiteX4" fmla="*/ 678656 w 678656"/>
              <a:gd name="connsiteY4" fmla="*/ 314325 h 657225"/>
              <a:gd name="connsiteX0" fmla="*/ 0 w 678656"/>
              <a:gd name="connsiteY0" fmla="*/ 328698 h 657310"/>
              <a:gd name="connsiteX1" fmla="*/ 226218 w 678656"/>
              <a:gd name="connsiteY1" fmla="*/ 85 h 657310"/>
              <a:gd name="connsiteX2" fmla="*/ 371475 w 678656"/>
              <a:gd name="connsiteY2" fmla="*/ 354891 h 657310"/>
              <a:gd name="connsiteX3" fmla="*/ 516731 w 678656"/>
              <a:gd name="connsiteY3" fmla="*/ 657310 h 657310"/>
              <a:gd name="connsiteX4" fmla="*/ 678656 w 678656"/>
              <a:gd name="connsiteY4" fmla="*/ 314410 h 657310"/>
              <a:gd name="connsiteX0" fmla="*/ 0 w 678656"/>
              <a:gd name="connsiteY0" fmla="*/ 328707 h 657319"/>
              <a:gd name="connsiteX1" fmla="*/ 226218 w 678656"/>
              <a:gd name="connsiteY1" fmla="*/ 94 h 657319"/>
              <a:gd name="connsiteX2" fmla="*/ 371475 w 678656"/>
              <a:gd name="connsiteY2" fmla="*/ 354900 h 657319"/>
              <a:gd name="connsiteX3" fmla="*/ 516731 w 678656"/>
              <a:gd name="connsiteY3" fmla="*/ 657319 h 657319"/>
              <a:gd name="connsiteX4" fmla="*/ 678656 w 678656"/>
              <a:gd name="connsiteY4" fmla="*/ 314419 h 657319"/>
              <a:gd name="connsiteX0" fmla="*/ 0 w 678656"/>
              <a:gd name="connsiteY0" fmla="*/ 328707 h 657319"/>
              <a:gd name="connsiteX1" fmla="*/ 180974 w 678656"/>
              <a:gd name="connsiteY1" fmla="*/ 94 h 657319"/>
              <a:gd name="connsiteX2" fmla="*/ 371475 w 678656"/>
              <a:gd name="connsiteY2" fmla="*/ 354900 h 657319"/>
              <a:gd name="connsiteX3" fmla="*/ 516731 w 678656"/>
              <a:gd name="connsiteY3" fmla="*/ 657319 h 657319"/>
              <a:gd name="connsiteX4" fmla="*/ 678656 w 678656"/>
              <a:gd name="connsiteY4" fmla="*/ 314419 h 657319"/>
              <a:gd name="connsiteX0" fmla="*/ 0 w 678656"/>
              <a:gd name="connsiteY0" fmla="*/ 328707 h 657319"/>
              <a:gd name="connsiteX1" fmla="*/ 180974 w 678656"/>
              <a:gd name="connsiteY1" fmla="*/ 94 h 657319"/>
              <a:gd name="connsiteX2" fmla="*/ 371475 w 678656"/>
              <a:gd name="connsiteY2" fmla="*/ 354900 h 657319"/>
              <a:gd name="connsiteX3" fmla="*/ 516731 w 678656"/>
              <a:gd name="connsiteY3" fmla="*/ 657319 h 657319"/>
              <a:gd name="connsiteX4" fmla="*/ 678656 w 678656"/>
              <a:gd name="connsiteY4" fmla="*/ 314419 h 657319"/>
              <a:gd name="connsiteX0" fmla="*/ 0 w 678656"/>
              <a:gd name="connsiteY0" fmla="*/ 328707 h 657319"/>
              <a:gd name="connsiteX1" fmla="*/ 180974 w 678656"/>
              <a:gd name="connsiteY1" fmla="*/ 94 h 657319"/>
              <a:gd name="connsiteX2" fmla="*/ 371475 w 678656"/>
              <a:gd name="connsiteY2" fmla="*/ 354900 h 657319"/>
              <a:gd name="connsiteX3" fmla="*/ 516731 w 678656"/>
              <a:gd name="connsiteY3" fmla="*/ 657319 h 657319"/>
              <a:gd name="connsiteX4" fmla="*/ 678656 w 678656"/>
              <a:gd name="connsiteY4" fmla="*/ 314419 h 657319"/>
              <a:gd name="connsiteX0" fmla="*/ 0 w 678656"/>
              <a:gd name="connsiteY0" fmla="*/ 328719 h 657331"/>
              <a:gd name="connsiteX1" fmla="*/ 180974 w 678656"/>
              <a:gd name="connsiteY1" fmla="*/ 106 h 657331"/>
              <a:gd name="connsiteX2" fmla="*/ 350044 w 678656"/>
              <a:gd name="connsiteY2" fmla="*/ 326337 h 657331"/>
              <a:gd name="connsiteX3" fmla="*/ 516731 w 678656"/>
              <a:gd name="connsiteY3" fmla="*/ 657331 h 657331"/>
              <a:gd name="connsiteX4" fmla="*/ 678656 w 678656"/>
              <a:gd name="connsiteY4" fmla="*/ 314431 h 657331"/>
              <a:gd name="connsiteX0" fmla="*/ 0 w 678656"/>
              <a:gd name="connsiteY0" fmla="*/ 328719 h 657331"/>
              <a:gd name="connsiteX1" fmla="*/ 180974 w 678656"/>
              <a:gd name="connsiteY1" fmla="*/ 106 h 657331"/>
              <a:gd name="connsiteX2" fmla="*/ 350044 w 678656"/>
              <a:gd name="connsiteY2" fmla="*/ 326337 h 657331"/>
              <a:gd name="connsiteX3" fmla="*/ 516731 w 678656"/>
              <a:gd name="connsiteY3" fmla="*/ 657331 h 657331"/>
              <a:gd name="connsiteX4" fmla="*/ 678656 w 678656"/>
              <a:gd name="connsiteY4" fmla="*/ 314431 h 657331"/>
              <a:gd name="connsiteX0" fmla="*/ 0 w 678656"/>
              <a:gd name="connsiteY0" fmla="*/ 328719 h 657331"/>
              <a:gd name="connsiteX1" fmla="*/ 180974 w 678656"/>
              <a:gd name="connsiteY1" fmla="*/ 106 h 657331"/>
              <a:gd name="connsiteX2" fmla="*/ 350044 w 678656"/>
              <a:gd name="connsiteY2" fmla="*/ 326337 h 657331"/>
              <a:gd name="connsiteX3" fmla="*/ 516731 w 678656"/>
              <a:gd name="connsiteY3" fmla="*/ 657331 h 657331"/>
              <a:gd name="connsiteX4" fmla="*/ 678656 w 678656"/>
              <a:gd name="connsiteY4" fmla="*/ 314431 h 657331"/>
              <a:gd name="connsiteX0" fmla="*/ 0 w 678656"/>
              <a:gd name="connsiteY0" fmla="*/ 328719 h 657331"/>
              <a:gd name="connsiteX1" fmla="*/ 180974 w 678656"/>
              <a:gd name="connsiteY1" fmla="*/ 106 h 657331"/>
              <a:gd name="connsiteX2" fmla="*/ 350044 w 678656"/>
              <a:gd name="connsiteY2" fmla="*/ 326337 h 657331"/>
              <a:gd name="connsiteX3" fmla="*/ 516731 w 678656"/>
              <a:gd name="connsiteY3" fmla="*/ 657331 h 657331"/>
              <a:gd name="connsiteX4" fmla="*/ 678656 w 678656"/>
              <a:gd name="connsiteY4" fmla="*/ 314431 h 657331"/>
              <a:gd name="connsiteX0" fmla="*/ 0 w 678656"/>
              <a:gd name="connsiteY0" fmla="*/ 328719 h 657489"/>
              <a:gd name="connsiteX1" fmla="*/ 180974 w 678656"/>
              <a:gd name="connsiteY1" fmla="*/ 106 h 657489"/>
              <a:gd name="connsiteX2" fmla="*/ 350044 w 678656"/>
              <a:gd name="connsiteY2" fmla="*/ 326337 h 657489"/>
              <a:gd name="connsiteX3" fmla="*/ 516731 w 678656"/>
              <a:gd name="connsiteY3" fmla="*/ 657331 h 657489"/>
              <a:gd name="connsiteX4" fmla="*/ 678656 w 678656"/>
              <a:gd name="connsiteY4" fmla="*/ 314431 h 657489"/>
              <a:gd name="connsiteX0" fmla="*/ 0 w 678656"/>
              <a:gd name="connsiteY0" fmla="*/ 328719 h 657489"/>
              <a:gd name="connsiteX1" fmla="*/ 180974 w 678656"/>
              <a:gd name="connsiteY1" fmla="*/ 106 h 657489"/>
              <a:gd name="connsiteX2" fmla="*/ 350044 w 678656"/>
              <a:gd name="connsiteY2" fmla="*/ 326337 h 657489"/>
              <a:gd name="connsiteX3" fmla="*/ 516731 w 678656"/>
              <a:gd name="connsiteY3" fmla="*/ 657331 h 657489"/>
              <a:gd name="connsiteX4" fmla="*/ 678656 w 678656"/>
              <a:gd name="connsiteY4" fmla="*/ 314431 h 657489"/>
              <a:gd name="connsiteX0" fmla="*/ 0 w 678656"/>
              <a:gd name="connsiteY0" fmla="*/ 328719 h 657497"/>
              <a:gd name="connsiteX1" fmla="*/ 180974 w 678656"/>
              <a:gd name="connsiteY1" fmla="*/ 106 h 657497"/>
              <a:gd name="connsiteX2" fmla="*/ 350044 w 678656"/>
              <a:gd name="connsiteY2" fmla="*/ 326337 h 657497"/>
              <a:gd name="connsiteX3" fmla="*/ 516731 w 678656"/>
              <a:gd name="connsiteY3" fmla="*/ 657331 h 657497"/>
              <a:gd name="connsiteX4" fmla="*/ 678656 w 678656"/>
              <a:gd name="connsiteY4" fmla="*/ 314431 h 6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656" h="657497">
                <a:moveTo>
                  <a:pt x="0" y="328719"/>
                </a:moveTo>
                <a:cubicBezTo>
                  <a:pt x="1588" y="190606"/>
                  <a:pt x="122236" y="107"/>
                  <a:pt x="180974" y="106"/>
                </a:cubicBezTo>
                <a:cubicBezTo>
                  <a:pt x="250824" y="-5450"/>
                  <a:pt x="313531" y="208068"/>
                  <a:pt x="350044" y="326337"/>
                </a:cubicBezTo>
                <a:cubicBezTo>
                  <a:pt x="377031" y="436668"/>
                  <a:pt x="425450" y="651774"/>
                  <a:pt x="516731" y="657331"/>
                </a:cubicBezTo>
                <a:cubicBezTo>
                  <a:pt x="613569" y="664475"/>
                  <a:pt x="648493" y="440637"/>
                  <a:pt x="678656" y="314431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5BC4A-8588-42A9-8925-35D1A11B6B89}"/>
              </a:ext>
            </a:extLst>
          </p:cNvPr>
          <p:cNvSpPr/>
          <p:nvPr/>
        </p:nvSpPr>
        <p:spPr>
          <a:xfrm>
            <a:off x="138022" y="2967776"/>
            <a:ext cx="858184" cy="814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24D34C-5645-427B-9CB8-0B243A335DF4}"/>
              </a:ext>
            </a:extLst>
          </p:cNvPr>
          <p:cNvSpPr/>
          <p:nvPr/>
        </p:nvSpPr>
        <p:spPr>
          <a:xfrm>
            <a:off x="219075" y="3105150"/>
            <a:ext cx="657225" cy="595313"/>
          </a:xfrm>
          <a:custGeom>
            <a:avLst/>
            <a:gdLst>
              <a:gd name="connsiteX0" fmla="*/ 0 w 657225"/>
              <a:gd name="connsiteY0" fmla="*/ 290513 h 595313"/>
              <a:gd name="connsiteX1" fmla="*/ 214313 w 657225"/>
              <a:gd name="connsiteY1" fmla="*/ 0 h 595313"/>
              <a:gd name="connsiteX2" fmla="*/ 476250 w 657225"/>
              <a:gd name="connsiteY2" fmla="*/ 595313 h 595313"/>
              <a:gd name="connsiteX3" fmla="*/ 657225 w 657225"/>
              <a:gd name="connsiteY3" fmla="*/ 276225 h 59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595313">
                <a:moveTo>
                  <a:pt x="0" y="290513"/>
                </a:moveTo>
                <a:lnTo>
                  <a:pt x="214313" y="0"/>
                </a:lnTo>
                <a:lnTo>
                  <a:pt x="476250" y="595313"/>
                </a:lnTo>
                <a:lnTo>
                  <a:pt x="657225" y="276225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1D3F6F-71A7-4C2F-B504-7E47708F7020}"/>
              </a:ext>
            </a:extLst>
          </p:cNvPr>
          <p:cNvSpPr/>
          <p:nvPr/>
        </p:nvSpPr>
        <p:spPr>
          <a:xfrm>
            <a:off x="142875" y="3850816"/>
            <a:ext cx="858184" cy="814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A60270-FED1-4BCC-912C-DDB6ADFF8D9B}"/>
              </a:ext>
            </a:extLst>
          </p:cNvPr>
          <p:cNvSpPr/>
          <p:nvPr/>
        </p:nvSpPr>
        <p:spPr>
          <a:xfrm>
            <a:off x="138022" y="4731734"/>
            <a:ext cx="858184" cy="814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67EBC92-55CB-4335-A365-E961D5673CBA}"/>
              </a:ext>
            </a:extLst>
          </p:cNvPr>
          <p:cNvSpPr/>
          <p:nvPr/>
        </p:nvSpPr>
        <p:spPr>
          <a:xfrm>
            <a:off x="204788" y="3967163"/>
            <a:ext cx="695325" cy="566737"/>
          </a:xfrm>
          <a:custGeom>
            <a:avLst/>
            <a:gdLst>
              <a:gd name="connsiteX0" fmla="*/ 0 w 695325"/>
              <a:gd name="connsiteY0" fmla="*/ 566737 h 566737"/>
              <a:gd name="connsiteX1" fmla="*/ 109537 w 695325"/>
              <a:gd name="connsiteY1" fmla="*/ 0 h 566737"/>
              <a:gd name="connsiteX2" fmla="*/ 190500 w 695325"/>
              <a:gd name="connsiteY2" fmla="*/ 4762 h 566737"/>
              <a:gd name="connsiteX3" fmla="*/ 695325 w 695325"/>
              <a:gd name="connsiteY3" fmla="*/ 566737 h 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566737">
                <a:moveTo>
                  <a:pt x="0" y="566737"/>
                </a:moveTo>
                <a:lnTo>
                  <a:pt x="109537" y="0"/>
                </a:lnTo>
                <a:lnTo>
                  <a:pt x="190500" y="4762"/>
                </a:lnTo>
                <a:lnTo>
                  <a:pt x="695325" y="5667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74D6B3-84FB-4C63-A28C-849A51F1E5A0}"/>
              </a:ext>
            </a:extLst>
          </p:cNvPr>
          <p:cNvSpPr/>
          <p:nvPr/>
        </p:nvSpPr>
        <p:spPr>
          <a:xfrm>
            <a:off x="223626" y="4867275"/>
            <a:ext cx="676487" cy="581025"/>
          </a:xfrm>
          <a:custGeom>
            <a:avLst/>
            <a:gdLst>
              <a:gd name="connsiteX0" fmla="*/ 0 w 681038"/>
              <a:gd name="connsiteY0" fmla="*/ 295275 h 576263"/>
              <a:gd name="connsiteX1" fmla="*/ 4763 w 681038"/>
              <a:gd name="connsiteY1" fmla="*/ 0 h 576263"/>
              <a:gd name="connsiteX2" fmla="*/ 123825 w 681038"/>
              <a:gd name="connsiteY2" fmla="*/ 0 h 576263"/>
              <a:gd name="connsiteX3" fmla="*/ 123825 w 681038"/>
              <a:gd name="connsiteY3" fmla="*/ 576263 h 576263"/>
              <a:gd name="connsiteX4" fmla="*/ 681038 w 681038"/>
              <a:gd name="connsiteY4" fmla="*/ 576263 h 576263"/>
              <a:gd name="connsiteX0" fmla="*/ 4974 w 676487"/>
              <a:gd name="connsiteY0" fmla="*/ 576263 h 576263"/>
              <a:gd name="connsiteX1" fmla="*/ 212 w 676487"/>
              <a:gd name="connsiteY1" fmla="*/ 0 h 576263"/>
              <a:gd name="connsiteX2" fmla="*/ 119274 w 676487"/>
              <a:gd name="connsiteY2" fmla="*/ 0 h 576263"/>
              <a:gd name="connsiteX3" fmla="*/ 119274 w 676487"/>
              <a:gd name="connsiteY3" fmla="*/ 576263 h 576263"/>
              <a:gd name="connsiteX4" fmla="*/ 676487 w 676487"/>
              <a:gd name="connsiteY4" fmla="*/ 576263 h 576263"/>
              <a:gd name="connsiteX0" fmla="*/ 4974 w 676487"/>
              <a:gd name="connsiteY0" fmla="*/ 576263 h 576263"/>
              <a:gd name="connsiteX1" fmla="*/ 212 w 676487"/>
              <a:gd name="connsiteY1" fmla="*/ 0 h 576263"/>
              <a:gd name="connsiteX2" fmla="*/ 319299 w 676487"/>
              <a:gd name="connsiteY2" fmla="*/ 0 h 576263"/>
              <a:gd name="connsiteX3" fmla="*/ 119274 w 676487"/>
              <a:gd name="connsiteY3" fmla="*/ 576263 h 576263"/>
              <a:gd name="connsiteX4" fmla="*/ 676487 w 676487"/>
              <a:gd name="connsiteY4" fmla="*/ 576263 h 576263"/>
              <a:gd name="connsiteX0" fmla="*/ 4974 w 676487"/>
              <a:gd name="connsiteY0" fmla="*/ 576263 h 581025"/>
              <a:gd name="connsiteX1" fmla="*/ 212 w 676487"/>
              <a:gd name="connsiteY1" fmla="*/ 0 h 581025"/>
              <a:gd name="connsiteX2" fmla="*/ 319299 w 676487"/>
              <a:gd name="connsiteY2" fmla="*/ 0 h 581025"/>
              <a:gd name="connsiteX3" fmla="*/ 309774 w 676487"/>
              <a:gd name="connsiteY3" fmla="*/ 581025 h 581025"/>
              <a:gd name="connsiteX4" fmla="*/ 676487 w 676487"/>
              <a:gd name="connsiteY4" fmla="*/ 576263 h 581025"/>
              <a:gd name="connsiteX0" fmla="*/ 4974 w 676487"/>
              <a:gd name="connsiteY0" fmla="*/ 576263 h 581025"/>
              <a:gd name="connsiteX1" fmla="*/ 212 w 676487"/>
              <a:gd name="connsiteY1" fmla="*/ 0 h 581025"/>
              <a:gd name="connsiteX2" fmla="*/ 319299 w 676487"/>
              <a:gd name="connsiteY2" fmla="*/ 0 h 581025"/>
              <a:gd name="connsiteX3" fmla="*/ 333587 w 676487"/>
              <a:gd name="connsiteY3" fmla="*/ 581025 h 581025"/>
              <a:gd name="connsiteX4" fmla="*/ 676487 w 676487"/>
              <a:gd name="connsiteY4" fmla="*/ 576263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487" h="581025">
                <a:moveTo>
                  <a:pt x="4974" y="576263"/>
                </a:moveTo>
                <a:cubicBezTo>
                  <a:pt x="6562" y="477838"/>
                  <a:pt x="-1376" y="98425"/>
                  <a:pt x="212" y="0"/>
                </a:cubicBezTo>
                <a:lnTo>
                  <a:pt x="319299" y="0"/>
                </a:lnTo>
                <a:lnTo>
                  <a:pt x="333587" y="581025"/>
                </a:lnTo>
                <a:lnTo>
                  <a:pt x="676487" y="576263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124400-7639-4557-BF59-7AFF3A82567B}"/>
              </a:ext>
            </a:extLst>
          </p:cNvPr>
          <p:cNvSpPr/>
          <p:nvPr/>
        </p:nvSpPr>
        <p:spPr>
          <a:xfrm>
            <a:off x="1828800" y="2320506"/>
            <a:ext cx="5322531" cy="3321169"/>
          </a:xfrm>
          <a:custGeom>
            <a:avLst/>
            <a:gdLst>
              <a:gd name="connsiteX0" fmla="*/ 0 w 5322531"/>
              <a:gd name="connsiteY0" fmla="*/ 1932317 h 3321169"/>
              <a:gd name="connsiteX1" fmla="*/ 0 w 5322531"/>
              <a:gd name="connsiteY1" fmla="*/ 1932317 h 3321169"/>
              <a:gd name="connsiteX2" fmla="*/ 86264 w 5322531"/>
              <a:gd name="connsiteY2" fmla="*/ 1828800 h 3321169"/>
              <a:gd name="connsiteX3" fmla="*/ 103517 w 5322531"/>
              <a:gd name="connsiteY3" fmla="*/ 1777041 h 3321169"/>
              <a:gd name="connsiteX4" fmla="*/ 112143 w 5322531"/>
              <a:gd name="connsiteY4" fmla="*/ 1751162 h 3321169"/>
              <a:gd name="connsiteX5" fmla="*/ 129396 w 5322531"/>
              <a:gd name="connsiteY5" fmla="*/ 1725283 h 3321169"/>
              <a:gd name="connsiteX6" fmla="*/ 155275 w 5322531"/>
              <a:gd name="connsiteY6" fmla="*/ 1630392 h 3321169"/>
              <a:gd name="connsiteX7" fmla="*/ 163902 w 5322531"/>
              <a:gd name="connsiteY7" fmla="*/ 1604513 h 3321169"/>
              <a:gd name="connsiteX8" fmla="*/ 181155 w 5322531"/>
              <a:gd name="connsiteY8" fmla="*/ 1578634 h 3321169"/>
              <a:gd name="connsiteX9" fmla="*/ 189781 w 5322531"/>
              <a:gd name="connsiteY9" fmla="*/ 1552754 h 3321169"/>
              <a:gd name="connsiteX10" fmla="*/ 198408 w 5322531"/>
              <a:gd name="connsiteY10" fmla="*/ 1518249 h 3321169"/>
              <a:gd name="connsiteX11" fmla="*/ 215660 w 5322531"/>
              <a:gd name="connsiteY11" fmla="*/ 1492369 h 3321169"/>
              <a:gd name="connsiteX12" fmla="*/ 232913 w 5322531"/>
              <a:gd name="connsiteY12" fmla="*/ 1457864 h 3321169"/>
              <a:gd name="connsiteX13" fmla="*/ 250166 w 5322531"/>
              <a:gd name="connsiteY13" fmla="*/ 1414732 h 3321169"/>
              <a:gd name="connsiteX14" fmla="*/ 276045 w 5322531"/>
              <a:gd name="connsiteY14" fmla="*/ 1388852 h 3321169"/>
              <a:gd name="connsiteX15" fmla="*/ 301925 w 5322531"/>
              <a:gd name="connsiteY15" fmla="*/ 1345720 h 3321169"/>
              <a:gd name="connsiteX16" fmla="*/ 345057 w 5322531"/>
              <a:gd name="connsiteY16" fmla="*/ 1250830 h 3321169"/>
              <a:gd name="connsiteX17" fmla="*/ 379562 w 5322531"/>
              <a:gd name="connsiteY17" fmla="*/ 1224951 h 3321169"/>
              <a:gd name="connsiteX18" fmla="*/ 431321 w 5322531"/>
              <a:gd name="connsiteY18" fmla="*/ 1147313 h 3321169"/>
              <a:gd name="connsiteX19" fmla="*/ 448574 w 5322531"/>
              <a:gd name="connsiteY19" fmla="*/ 1121434 h 3321169"/>
              <a:gd name="connsiteX20" fmla="*/ 483079 w 5322531"/>
              <a:gd name="connsiteY20" fmla="*/ 1035169 h 3321169"/>
              <a:gd name="connsiteX21" fmla="*/ 500332 w 5322531"/>
              <a:gd name="connsiteY21" fmla="*/ 1009290 h 3321169"/>
              <a:gd name="connsiteX22" fmla="*/ 517585 w 5322531"/>
              <a:gd name="connsiteY22" fmla="*/ 966158 h 3321169"/>
              <a:gd name="connsiteX23" fmla="*/ 534838 w 5322531"/>
              <a:gd name="connsiteY23" fmla="*/ 940279 h 3321169"/>
              <a:gd name="connsiteX24" fmla="*/ 569343 w 5322531"/>
              <a:gd name="connsiteY24" fmla="*/ 871268 h 3321169"/>
              <a:gd name="connsiteX25" fmla="*/ 586596 w 5322531"/>
              <a:gd name="connsiteY25" fmla="*/ 836762 h 3321169"/>
              <a:gd name="connsiteX26" fmla="*/ 603849 w 5322531"/>
              <a:gd name="connsiteY26" fmla="*/ 802256 h 3321169"/>
              <a:gd name="connsiteX27" fmla="*/ 646981 w 5322531"/>
              <a:gd name="connsiteY27" fmla="*/ 733245 h 3321169"/>
              <a:gd name="connsiteX28" fmla="*/ 681487 w 5322531"/>
              <a:gd name="connsiteY28" fmla="*/ 681486 h 3321169"/>
              <a:gd name="connsiteX29" fmla="*/ 715992 w 5322531"/>
              <a:gd name="connsiteY29" fmla="*/ 629728 h 3321169"/>
              <a:gd name="connsiteX30" fmla="*/ 759125 w 5322531"/>
              <a:gd name="connsiteY30" fmla="*/ 534837 h 3321169"/>
              <a:gd name="connsiteX31" fmla="*/ 785004 w 5322531"/>
              <a:gd name="connsiteY31" fmla="*/ 508958 h 3321169"/>
              <a:gd name="connsiteX32" fmla="*/ 828136 w 5322531"/>
              <a:gd name="connsiteY32" fmla="*/ 465826 h 3321169"/>
              <a:gd name="connsiteX33" fmla="*/ 871268 w 5322531"/>
              <a:gd name="connsiteY33" fmla="*/ 388188 h 3321169"/>
              <a:gd name="connsiteX34" fmla="*/ 940279 w 5322531"/>
              <a:gd name="connsiteY34" fmla="*/ 276045 h 3321169"/>
              <a:gd name="connsiteX35" fmla="*/ 966158 w 5322531"/>
              <a:gd name="connsiteY35" fmla="*/ 250166 h 3321169"/>
              <a:gd name="connsiteX36" fmla="*/ 983411 w 5322531"/>
              <a:gd name="connsiteY36" fmla="*/ 224286 h 3321169"/>
              <a:gd name="connsiteX37" fmla="*/ 1017917 w 5322531"/>
              <a:gd name="connsiteY37" fmla="*/ 198407 h 3321169"/>
              <a:gd name="connsiteX38" fmla="*/ 1035170 w 5322531"/>
              <a:gd name="connsiteY38" fmla="*/ 172528 h 3321169"/>
              <a:gd name="connsiteX39" fmla="*/ 1061049 w 5322531"/>
              <a:gd name="connsiteY39" fmla="*/ 146649 h 3321169"/>
              <a:gd name="connsiteX40" fmla="*/ 1078302 w 5322531"/>
              <a:gd name="connsiteY40" fmla="*/ 120769 h 3321169"/>
              <a:gd name="connsiteX41" fmla="*/ 1130060 w 5322531"/>
              <a:gd name="connsiteY41" fmla="*/ 86264 h 3321169"/>
              <a:gd name="connsiteX42" fmla="*/ 1164566 w 5322531"/>
              <a:gd name="connsiteY42" fmla="*/ 60385 h 3321169"/>
              <a:gd name="connsiteX43" fmla="*/ 1224951 w 5322531"/>
              <a:gd name="connsiteY43" fmla="*/ 34505 h 3321169"/>
              <a:gd name="connsiteX44" fmla="*/ 1259457 w 5322531"/>
              <a:gd name="connsiteY44" fmla="*/ 17252 h 3321169"/>
              <a:gd name="connsiteX45" fmla="*/ 1311215 w 5322531"/>
              <a:gd name="connsiteY45" fmla="*/ 0 h 3321169"/>
              <a:gd name="connsiteX46" fmla="*/ 1457864 w 5322531"/>
              <a:gd name="connsiteY46" fmla="*/ 17252 h 3321169"/>
              <a:gd name="connsiteX47" fmla="*/ 1526875 w 5322531"/>
              <a:gd name="connsiteY47" fmla="*/ 69011 h 3321169"/>
              <a:gd name="connsiteX48" fmla="*/ 1595887 w 5322531"/>
              <a:gd name="connsiteY48" fmla="*/ 112143 h 3321169"/>
              <a:gd name="connsiteX49" fmla="*/ 1673525 w 5322531"/>
              <a:gd name="connsiteY49" fmla="*/ 250166 h 3321169"/>
              <a:gd name="connsiteX50" fmla="*/ 1673525 w 5322531"/>
              <a:gd name="connsiteY50" fmla="*/ 250166 h 3321169"/>
              <a:gd name="connsiteX51" fmla="*/ 1768415 w 5322531"/>
              <a:gd name="connsiteY51" fmla="*/ 422694 h 3321169"/>
              <a:gd name="connsiteX52" fmla="*/ 1785668 w 5322531"/>
              <a:gd name="connsiteY52" fmla="*/ 483079 h 3321169"/>
              <a:gd name="connsiteX53" fmla="*/ 1802921 w 5322531"/>
              <a:gd name="connsiteY53" fmla="*/ 508958 h 3321169"/>
              <a:gd name="connsiteX54" fmla="*/ 1846053 w 5322531"/>
              <a:gd name="connsiteY54" fmla="*/ 586596 h 3321169"/>
              <a:gd name="connsiteX55" fmla="*/ 1854679 w 5322531"/>
              <a:gd name="connsiteY55" fmla="*/ 621102 h 3321169"/>
              <a:gd name="connsiteX56" fmla="*/ 1889185 w 5322531"/>
              <a:gd name="connsiteY56" fmla="*/ 672860 h 3321169"/>
              <a:gd name="connsiteX57" fmla="*/ 1932317 w 5322531"/>
              <a:gd name="connsiteY57" fmla="*/ 741871 h 3321169"/>
              <a:gd name="connsiteX58" fmla="*/ 1958196 w 5322531"/>
              <a:gd name="connsiteY58" fmla="*/ 767751 h 3321169"/>
              <a:gd name="connsiteX59" fmla="*/ 2009955 w 5322531"/>
              <a:gd name="connsiteY59" fmla="*/ 819509 h 3321169"/>
              <a:gd name="connsiteX60" fmla="*/ 2165230 w 5322531"/>
              <a:gd name="connsiteY60" fmla="*/ 810883 h 3321169"/>
              <a:gd name="connsiteX61" fmla="*/ 2191109 w 5322531"/>
              <a:gd name="connsiteY61" fmla="*/ 793630 h 3321169"/>
              <a:gd name="connsiteX62" fmla="*/ 2242868 w 5322531"/>
              <a:gd name="connsiteY62" fmla="*/ 785003 h 3321169"/>
              <a:gd name="connsiteX63" fmla="*/ 2277374 w 5322531"/>
              <a:gd name="connsiteY63" fmla="*/ 776377 h 3321169"/>
              <a:gd name="connsiteX64" fmla="*/ 2311879 w 5322531"/>
              <a:gd name="connsiteY64" fmla="*/ 759124 h 3321169"/>
              <a:gd name="connsiteX65" fmla="*/ 2346385 w 5322531"/>
              <a:gd name="connsiteY65" fmla="*/ 767751 h 3321169"/>
              <a:gd name="connsiteX66" fmla="*/ 2389517 w 5322531"/>
              <a:gd name="connsiteY66" fmla="*/ 793630 h 3321169"/>
              <a:gd name="connsiteX67" fmla="*/ 2441275 w 5322531"/>
              <a:gd name="connsiteY67" fmla="*/ 828136 h 3321169"/>
              <a:gd name="connsiteX68" fmla="*/ 2518913 w 5322531"/>
              <a:gd name="connsiteY68" fmla="*/ 871268 h 3321169"/>
              <a:gd name="connsiteX69" fmla="*/ 2553419 w 5322531"/>
              <a:gd name="connsiteY69" fmla="*/ 940279 h 3321169"/>
              <a:gd name="connsiteX70" fmla="*/ 2570672 w 5322531"/>
              <a:gd name="connsiteY70" fmla="*/ 966158 h 3321169"/>
              <a:gd name="connsiteX71" fmla="*/ 2691442 w 5322531"/>
              <a:gd name="connsiteY71" fmla="*/ 1259456 h 3321169"/>
              <a:gd name="connsiteX72" fmla="*/ 2717321 w 5322531"/>
              <a:gd name="connsiteY72" fmla="*/ 1293962 h 3321169"/>
              <a:gd name="connsiteX73" fmla="*/ 2743200 w 5322531"/>
              <a:gd name="connsiteY73" fmla="*/ 1311215 h 3321169"/>
              <a:gd name="connsiteX74" fmla="*/ 2760453 w 5322531"/>
              <a:gd name="connsiteY74" fmla="*/ 1354347 h 3321169"/>
              <a:gd name="connsiteX75" fmla="*/ 2769079 w 5322531"/>
              <a:gd name="connsiteY75" fmla="*/ 1380226 h 3321169"/>
              <a:gd name="connsiteX76" fmla="*/ 2786332 w 5322531"/>
              <a:gd name="connsiteY76" fmla="*/ 1406105 h 3321169"/>
              <a:gd name="connsiteX77" fmla="*/ 2812211 w 5322531"/>
              <a:gd name="connsiteY77" fmla="*/ 1449237 h 3321169"/>
              <a:gd name="connsiteX78" fmla="*/ 2829464 w 5322531"/>
              <a:gd name="connsiteY78" fmla="*/ 1483743 h 3321169"/>
              <a:gd name="connsiteX79" fmla="*/ 2855343 w 5322531"/>
              <a:gd name="connsiteY79" fmla="*/ 1518249 h 3321169"/>
              <a:gd name="connsiteX80" fmla="*/ 2889849 w 5322531"/>
              <a:gd name="connsiteY80" fmla="*/ 1587260 h 3321169"/>
              <a:gd name="connsiteX81" fmla="*/ 2898475 w 5322531"/>
              <a:gd name="connsiteY81" fmla="*/ 1647645 h 3321169"/>
              <a:gd name="connsiteX82" fmla="*/ 2915728 w 5322531"/>
              <a:gd name="connsiteY82" fmla="*/ 1690777 h 3321169"/>
              <a:gd name="connsiteX83" fmla="*/ 2932981 w 5322531"/>
              <a:gd name="connsiteY83" fmla="*/ 1742536 h 3321169"/>
              <a:gd name="connsiteX84" fmla="*/ 2958860 w 5322531"/>
              <a:gd name="connsiteY84" fmla="*/ 1837426 h 3321169"/>
              <a:gd name="connsiteX85" fmla="*/ 3001992 w 5322531"/>
              <a:gd name="connsiteY85" fmla="*/ 1949569 h 3321169"/>
              <a:gd name="connsiteX86" fmla="*/ 3019245 w 5322531"/>
              <a:gd name="connsiteY86" fmla="*/ 1992702 h 3321169"/>
              <a:gd name="connsiteX87" fmla="*/ 3045125 w 5322531"/>
              <a:gd name="connsiteY87" fmla="*/ 2087592 h 3321169"/>
              <a:gd name="connsiteX88" fmla="*/ 3062377 w 5322531"/>
              <a:gd name="connsiteY88" fmla="*/ 2139351 h 3321169"/>
              <a:gd name="connsiteX89" fmla="*/ 3079630 w 5322531"/>
              <a:gd name="connsiteY89" fmla="*/ 2173856 h 3321169"/>
              <a:gd name="connsiteX90" fmla="*/ 3088257 w 5322531"/>
              <a:gd name="connsiteY90" fmla="*/ 2208362 h 3321169"/>
              <a:gd name="connsiteX91" fmla="*/ 3105509 w 5322531"/>
              <a:gd name="connsiteY91" fmla="*/ 2242868 h 3321169"/>
              <a:gd name="connsiteX92" fmla="*/ 3122762 w 5322531"/>
              <a:gd name="connsiteY92" fmla="*/ 2294626 h 3321169"/>
              <a:gd name="connsiteX93" fmla="*/ 3140015 w 5322531"/>
              <a:gd name="connsiteY93" fmla="*/ 2355011 h 3321169"/>
              <a:gd name="connsiteX94" fmla="*/ 3183147 w 5322531"/>
              <a:gd name="connsiteY94" fmla="*/ 2406769 h 3321169"/>
              <a:gd name="connsiteX95" fmla="*/ 3200400 w 5322531"/>
              <a:gd name="connsiteY95" fmla="*/ 2441275 h 3321169"/>
              <a:gd name="connsiteX96" fmla="*/ 3226279 w 5322531"/>
              <a:gd name="connsiteY96" fmla="*/ 2518913 h 3321169"/>
              <a:gd name="connsiteX97" fmla="*/ 3234906 w 5322531"/>
              <a:gd name="connsiteY97" fmla="*/ 2544792 h 3321169"/>
              <a:gd name="connsiteX98" fmla="*/ 3269411 w 5322531"/>
              <a:gd name="connsiteY98" fmla="*/ 2674188 h 3321169"/>
              <a:gd name="connsiteX99" fmla="*/ 3278038 w 5322531"/>
              <a:gd name="connsiteY99" fmla="*/ 2700068 h 3321169"/>
              <a:gd name="connsiteX100" fmla="*/ 3286664 w 5322531"/>
              <a:gd name="connsiteY100" fmla="*/ 2743200 h 3321169"/>
              <a:gd name="connsiteX101" fmla="*/ 3303917 w 5322531"/>
              <a:gd name="connsiteY101" fmla="*/ 2769079 h 3321169"/>
              <a:gd name="connsiteX102" fmla="*/ 3312543 w 5322531"/>
              <a:gd name="connsiteY102" fmla="*/ 2794958 h 3321169"/>
              <a:gd name="connsiteX103" fmla="*/ 3321170 w 5322531"/>
              <a:gd name="connsiteY103" fmla="*/ 2829464 h 3321169"/>
              <a:gd name="connsiteX104" fmla="*/ 3355675 w 5322531"/>
              <a:gd name="connsiteY104" fmla="*/ 2915728 h 3321169"/>
              <a:gd name="connsiteX105" fmla="*/ 3372928 w 5322531"/>
              <a:gd name="connsiteY105" fmla="*/ 2984739 h 3321169"/>
              <a:gd name="connsiteX106" fmla="*/ 3398808 w 5322531"/>
              <a:gd name="connsiteY106" fmla="*/ 3019245 h 3321169"/>
              <a:gd name="connsiteX107" fmla="*/ 3416060 w 5322531"/>
              <a:gd name="connsiteY107" fmla="*/ 3079630 h 3321169"/>
              <a:gd name="connsiteX108" fmla="*/ 3424687 w 5322531"/>
              <a:gd name="connsiteY108" fmla="*/ 3105509 h 3321169"/>
              <a:gd name="connsiteX109" fmla="*/ 3441940 w 5322531"/>
              <a:gd name="connsiteY109" fmla="*/ 3131388 h 3321169"/>
              <a:gd name="connsiteX110" fmla="*/ 3450566 w 5322531"/>
              <a:gd name="connsiteY110" fmla="*/ 3174520 h 3321169"/>
              <a:gd name="connsiteX111" fmla="*/ 3467819 w 5322531"/>
              <a:gd name="connsiteY111" fmla="*/ 3200400 h 3321169"/>
              <a:gd name="connsiteX112" fmla="*/ 3571336 w 5322531"/>
              <a:gd name="connsiteY112" fmla="*/ 3312543 h 3321169"/>
              <a:gd name="connsiteX113" fmla="*/ 3597215 w 5322531"/>
              <a:gd name="connsiteY113" fmla="*/ 3321169 h 3321169"/>
              <a:gd name="connsiteX114" fmla="*/ 3631721 w 5322531"/>
              <a:gd name="connsiteY114" fmla="*/ 3312543 h 3321169"/>
              <a:gd name="connsiteX115" fmla="*/ 3657600 w 5322531"/>
              <a:gd name="connsiteY115" fmla="*/ 3295290 h 3321169"/>
              <a:gd name="connsiteX116" fmla="*/ 3692106 w 5322531"/>
              <a:gd name="connsiteY116" fmla="*/ 3278037 h 3321169"/>
              <a:gd name="connsiteX117" fmla="*/ 3717985 w 5322531"/>
              <a:gd name="connsiteY117" fmla="*/ 3243532 h 3321169"/>
              <a:gd name="connsiteX118" fmla="*/ 3743864 w 5322531"/>
              <a:gd name="connsiteY118" fmla="*/ 3217652 h 3321169"/>
              <a:gd name="connsiteX119" fmla="*/ 3821502 w 5322531"/>
              <a:gd name="connsiteY119" fmla="*/ 3131388 h 3321169"/>
              <a:gd name="connsiteX120" fmla="*/ 3847381 w 5322531"/>
              <a:gd name="connsiteY120" fmla="*/ 3122762 h 3321169"/>
              <a:gd name="connsiteX121" fmla="*/ 3864634 w 5322531"/>
              <a:gd name="connsiteY121" fmla="*/ 3088256 h 3321169"/>
              <a:gd name="connsiteX122" fmla="*/ 3873260 w 5322531"/>
              <a:gd name="connsiteY122" fmla="*/ 3062377 h 3321169"/>
              <a:gd name="connsiteX123" fmla="*/ 3933645 w 5322531"/>
              <a:gd name="connsiteY123" fmla="*/ 3001992 h 3321169"/>
              <a:gd name="connsiteX124" fmla="*/ 3968151 w 5322531"/>
              <a:gd name="connsiteY124" fmla="*/ 2967486 h 3321169"/>
              <a:gd name="connsiteX125" fmla="*/ 4149306 w 5322531"/>
              <a:gd name="connsiteY125" fmla="*/ 2984739 h 3321169"/>
              <a:gd name="connsiteX126" fmla="*/ 4192438 w 5322531"/>
              <a:gd name="connsiteY126" fmla="*/ 3010619 h 3321169"/>
              <a:gd name="connsiteX127" fmla="*/ 4244196 w 5322531"/>
              <a:gd name="connsiteY127" fmla="*/ 3036498 h 3321169"/>
              <a:gd name="connsiteX128" fmla="*/ 4295955 w 5322531"/>
              <a:gd name="connsiteY128" fmla="*/ 3096883 h 3321169"/>
              <a:gd name="connsiteX129" fmla="*/ 4330460 w 5322531"/>
              <a:gd name="connsiteY129" fmla="*/ 3114136 h 3321169"/>
              <a:gd name="connsiteX130" fmla="*/ 4451230 w 5322531"/>
              <a:gd name="connsiteY130" fmla="*/ 3174520 h 3321169"/>
              <a:gd name="connsiteX131" fmla="*/ 4494362 w 5322531"/>
              <a:gd name="connsiteY131" fmla="*/ 3191773 h 3321169"/>
              <a:gd name="connsiteX132" fmla="*/ 4520242 w 5322531"/>
              <a:gd name="connsiteY132" fmla="*/ 3200400 h 3321169"/>
              <a:gd name="connsiteX133" fmla="*/ 4546121 w 5322531"/>
              <a:gd name="connsiteY133" fmla="*/ 3217652 h 3321169"/>
              <a:gd name="connsiteX134" fmla="*/ 4589253 w 5322531"/>
              <a:gd name="connsiteY134" fmla="*/ 3226279 h 3321169"/>
              <a:gd name="connsiteX135" fmla="*/ 4675517 w 5322531"/>
              <a:gd name="connsiteY135" fmla="*/ 3243532 h 3321169"/>
              <a:gd name="connsiteX136" fmla="*/ 4796287 w 5322531"/>
              <a:gd name="connsiteY136" fmla="*/ 3234905 h 3321169"/>
              <a:gd name="connsiteX137" fmla="*/ 4813540 w 5322531"/>
              <a:gd name="connsiteY137" fmla="*/ 3174520 h 3321169"/>
              <a:gd name="connsiteX138" fmla="*/ 4873925 w 5322531"/>
              <a:gd name="connsiteY138" fmla="*/ 3122762 h 3321169"/>
              <a:gd name="connsiteX139" fmla="*/ 4908430 w 5322531"/>
              <a:gd name="connsiteY139" fmla="*/ 3062377 h 3321169"/>
              <a:gd name="connsiteX140" fmla="*/ 4951562 w 5322531"/>
              <a:gd name="connsiteY140" fmla="*/ 2993366 h 3321169"/>
              <a:gd name="connsiteX141" fmla="*/ 4977442 w 5322531"/>
              <a:gd name="connsiteY141" fmla="*/ 2941607 h 3321169"/>
              <a:gd name="connsiteX142" fmla="*/ 4994694 w 5322531"/>
              <a:gd name="connsiteY142" fmla="*/ 2820837 h 3321169"/>
              <a:gd name="connsiteX143" fmla="*/ 5003321 w 5322531"/>
              <a:gd name="connsiteY143" fmla="*/ 2794958 h 3321169"/>
              <a:gd name="connsiteX144" fmla="*/ 5029200 w 5322531"/>
              <a:gd name="connsiteY144" fmla="*/ 2665562 h 3321169"/>
              <a:gd name="connsiteX145" fmla="*/ 5055079 w 5322531"/>
              <a:gd name="connsiteY145" fmla="*/ 2631056 h 3321169"/>
              <a:gd name="connsiteX146" fmla="*/ 5080958 w 5322531"/>
              <a:gd name="connsiteY146" fmla="*/ 2579298 h 3321169"/>
              <a:gd name="connsiteX147" fmla="*/ 5089585 w 5322531"/>
              <a:gd name="connsiteY147" fmla="*/ 2544792 h 3321169"/>
              <a:gd name="connsiteX148" fmla="*/ 5124091 w 5322531"/>
              <a:gd name="connsiteY148" fmla="*/ 2449902 h 3321169"/>
              <a:gd name="connsiteX149" fmla="*/ 5141343 w 5322531"/>
              <a:gd name="connsiteY149" fmla="*/ 2424022 h 3321169"/>
              <a:gd name="connsiteX150" fmla="*/ 5149970 w 5322531"/>
              <a:gd name="connsiteY150" fmla="*/ 2389517 h 3321169"/>
              <a:gd name="connsiteX151" fmla="*/ 5167223 w 5322531"/>
              <a:gd name="connsiteY151" fmla="*/ 2337758 h 3321169"/>
              <a:gd name="connsiteX152" fmla="*/ 5193102 w 5322531"/>
              <a:gd name="connsiteY152" fmla="*/ 2251494 h 3321169"/>
              <a:gd name="connsiteX153" fmla="*/ 5201728 w 5322531"/>
              <a:gd name="connsiteY153" fmla="*/ 2225615 h 3321169"/>
              <a:gd name="connsiteX154" fmla="*/ 5218981 w 5322531"/>
              <a:gd name="connsiteY154" fmla="*/ 2165230 h 3321169"/>
              <a:gd name="connsiteX155" fmla="*/ 5236234 w 5322531"/>
              <a:gd name="connsiteY155" fmla="*/ 2139351 h 3321169"/>
              <a:gd name="connsiteX156" fmla="*/ 5244860 w 5322531"/>
              <a:gd name="connsiteY156" fmla="*/ 2104845 h 3321169"/>
              <a:gd name="connsiteX157" fmla="*/ 5253487 w 5322531"/>
              <a:gd name="connsiteY157" fmla="*/ 2061713 h 3321169"/>
              <a:gd name="connsiteX158" fmla="*/ 5305245 w 5322531"/>
              <a:gd name="connsiteY158" fmla="*/ 1984075 h 3321169"/>
              <a:gd name="connsiteX159" fmla="*/ 5322498 w 5322531"/>
              <a:gd name="connsiteY159" fmla="*/ 1949569 h 33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5322531" h="3321169">
                <a:moveTo>
                  <a:pt x="0" y="1932317"/>
                </a:moveTo>
                <a:lnTo>
                  <a:pt x="0" y="1932317"/>
                </a:lnTo>
                <a:cubicBezTo>
                  <a:pt x="24022" y="1908295"/>
                  <a:pt x="74255" y="1864827"/>
                  <a:pt x="86264" y="1828800"/>
                </a:cubicBezTo>
                <a:lnTo>
                  <a:pt x="103517" y="1777041"/>
                </a:lnTo>
                <a:cubicBezTo>
                  <a:pt x="106392" y="1768415"/>
                  <a:pt x="107099" y="1758728"/>
                  <a:pt x="112143" y="1751162"/>
                </a:cubicBezTo>
                <a:lnTo>
                  <a:pt x="129396" y="1725283"/>
                </a:lnTo>
                <a:cubicBezTo>
                  <a:pt x="141589" y="1664324"/>
                  <a:pt x="133388" y="1696053"/>
                  <a:pt x="155275" y="1630392"/>
                </a:cubicBezTo>
                <a:cubicBezTo>
                  <a:pt x="158150" y="1621766"/>
                  <a:pt x="158858" y="1612079"/>
                  <a:pt x="163902" y="1604513"/>
                </a:cubicBezTo>
                <a:lnTo>
                  <a:pt x="181155" y="1578634"/>
                </a:lnTo>
                <a:cubicBezTo>
                  <a:pt x="184030" y="1570007"/>
                  <a:pt x="187283" y="1561497"/>
                  <a:pt x="189781" y="1552754"/>
                </a:cubicBezTo>
                <a:cubicBezTo>
                  <a:pt x="193038" y="1541354"/>
                  <a:pt x="193738" y="1529146"/>
                  <a:pt x="198408" y="1518249"/>
                </a:cubicBezTo>
                <a:cubicBezTo>
                  <a:pt x="202492" y="1508720"/>
                  <a:pt x="210516" y="1501371"/>
                  <a:pt x="215660" y="1492369"/>
                </a:cubicBezTo>
                <a:cubicBezTo>
                  <a:pt x="222040" y="1481204"/>
                  <a:pt x="227690" y="1469615"/>
                  <a:pt x="232913" y="1457864"/>
                </a:cubicBezTo>
                <a:cubicBezTo>
                  <a:pt x="239202" y="1443714"/>
                  <a:pt x="241959" y="1427863"/>
                  <a:pt x="250166" y="1414732"/>
                </a:cubicBezTo>
                <a:cubicBezTo>
                  <a:pt x="256632" y="1404387"/>
                  <a:pt x="268725" y="1398612"/>
                  <a:pt x="276045" y="1388852"/>
                </a:cubicBezTo>
                <a:cubicBezTo>
                  <a:pt x="286105" y="1375439"/>
                  <a:pt x="294427" y="1360717"/>
                  <a:pt x="301925" y="1345720"/>
                </a:cubicBezTo>
                <a:cubicBezTo>
                  <a:pt x="317463" y="1314644"/>
                  <a:pt x="326269" y="1280056"/>
                  <a:pt x="345057" y="1250830"/>
                </a:cubicBezTo>
                <a:cubicBezTo>
                  <a:pt x="352832" y="1238736"/>
                  <a:pt x="370358" y="1235996"/>
                  <a:pt x="379562" y="1224951"/>
                </a:cubicBezTo>
                <a:cubicBezTo>
                  <a:pt x="399474" y="1201057"/>
                  <a:pt x="414068" y="1173192"/>
                  <a:pt x="431321" y="1147313"/>
                </a:cubicBezTo>
                <a:cubicBezTo>
                  <a:pt x="437072" y="1138687"/>
                  <a:pt x="444724" y="1131060"/>
                  <a:pt x="448574" y="1121434"/>
                </a:cubicBezTo>
                <a:cubicBezTo>
                  <a:pt x="460076" y="1092679"/>
                  <a:pt x="465900" y="1060937"/>
                  <a:pt x="483079" y="1035169"/>
                </a:cubicBezTo>
                <a:cubicBezTo>
                  <a:pt x="488830" y="1026543"/>
                  <a:pt x="495695" y="1018563"/>
                  <a:pt x="500332" y="1009290"/>
                </a:cubicBezTo>
                <a:cubicBezTo>
                  <a:pt x="507257" y="995440"/>
                  <a:pt x="510660" y="980008"/>
                  <a:pt x="517585" y="966158"/>
                </a:cubicBezTo>
                <a:cubicBezTo>
                  <a:pt x="522222" y="956885"/>
                  <a:pt x="529873" y="949381"/>
                  <a:pt x="534838" y="940279"/>
                </a:cubicBezTo>
                <a:cubicBezTo>
                  <a:pt x="547153" y="917701"/>
                  <a:pt x="557841" y="894272"/>
                  <a:pt x="569343" y="871268"/>
                </a:cubicBezTo>
                <a:lnTo>
                  <a:pt x="586596" y="836762"/>
                </a:lnTo>
                <a:cubicBezTo>
                  <a:pt x="592347" y="825260"/>
                  <a:pt x="596716" y="812956"/>
                  <a:pt x="603849" y="802256"/>
                </a:cubicBezTo>
                <a:cubicBezTo>
                  <a:pt x="656127" y="723841"/>
                  <a:pt x="574167" y="847668"/>
                  <a:pt x="646981" y="733245"/>
                </a:cubicBezTo>
                <a:cubicBezTo>
                  <a:pt x="658113" y="715751"/>
                  <a:pt x="669985" y="698739"/>
                  <a:pt x="681487" y="681486"/>
                </a:cubicBezTo>
                <a:lnTo>
                  <a:pt x="715992" y="629728"/>
                </a:lnTo>
                <a:cubicBezTo>
                  <a:pt x="725933" y="599906"/>
                  <a:pt x="739841" y="554121"/>
                  <a:pt x="759125" y="534837"/>
                </a:cubicBezTo>
                <a:cubicBezTo>
                  <a:pt x="767751" y="526211"/>
                  <a:pt x="777194" y="518330"/>
                  <a:pt x="785004" y="508958"/>
                </a:cubicBezTo>
                <a:cubicBezTo>
                  <a:pt x="820947" y="465826"/>
                  <a:pt x="780691" y="497456"/>
                  <a:pt x="828136" y="465826"/>
                </a:cubicBezTo>
                <a:cubicBezTo>
                  <a:pt x="851988" y="394267"/>
                  <a:pt x="811949" y="506823"/>
                  <a:pt x="871268" y="388188"/>
                </a:cubicBezTo>
                <a:cubicBezTo>
                  <a:pt x="890256" y="350214"/>
                  <a:pt x="910836" y="305488"/>
                  <a:pt x="940279" y="276045"/>
                </a:cubicBezTo>
                <a:cubicBezTo>
                  <a:pt x="948905" y="267419"/>
                  <a:pt x="958348" y="259538"/>
                  <a:pt x="966158" y="250166"/>
                </a:cubicBezTo>
                <a:cubicBezTo>
                  <a:pt x="972795" y="242201"/>
                  <a:pt x="976080" y="231617"/>
                  <a:pt x="983411" y="224286"/>
                </a:cubicBezTo>
                <a:cubicBezTo>
                  <a:pt x="993577" y="214120"/>
                  <a:pt x="1007751" y="208573"/>
                  <a:pt x="1017917" y="198407"/>
                </a:cubicBezTo>
                <a:cubicBezTo>
                  <a:pt x="1025248" y="191076"/>
                  <a:pt x="1028533" y="180493"/>
                  <a:pt x="1035170" y="172528"/>
                </a:cubicBezTo>
                <a:cubicBezTo>
                  <a:pt x="1042980" y="163156"/>
                  <a:pt x="1053239" y="156021"/>
                  <a:pt x="1061049" y="146649"/>
                </a:cubicBezTo>
                <a:cubicBezTo>
                  <a:pt x="1067686" y="138684"/>
                  <a:pt x="1070499" y="127596"/>
                  <a:pt x="1078302" y="120769"/>
                </a:cubicBezTo>
                <a:cubicBezTo>
                  <a:pt x="1093907" y="107115"/>
                  <a:pt x="1113472" y="98705"/>
                  <a:pt x="1130060" y="86264"/>
                </a:cubicBezTo>
                <a:cubicBezTo>
                  <a:pt x="1141562" y="77638"/>
                  <a:pt x="1152374" y="68005"/>
                  <a:pt x="1164566" y="60385"/>
                </a:cubicBezTo>
                <a:cubicBezTo>
                  <a:pt x="1206179" y="34377"/>
                  <a:pt x="1187598" y="50514"/>
                  <a:pt x="1224951" y="34505"/>
                </a:cubicBezTo>
                <a:cubicBezTo>
                  <a:pt x="1236771" y="29439"/>
                  <a:pt x="1247517" y="22028"/>
                  <a:pt x="1259457" y="17252"/>
                </a:cubicBezTo>
                <a:cubicBezTo>
                  <a:pt x="1276342" y="10498"/>
                  <a:pt x="1311215" y="0"/>
                  <a:pt x="1311215" y="0"/>
                </a:cubicBezTo>
                <a:cubicBezTo>
                  <a:pt x="1360098" y="5751"/>
                  <a:pt x="1410986" y="2251"/>
                  <a:pt x="1457864" y="17252"/>
                </a:cubicBezTo>
                <a:cubicBezTo>
                  <a:pt x="1485251" y="26016"/>
                  <a:pt x="1504083" y="51479"/>
                  <a:pt x="1526875" y="69011"/>
                </a:cubicBezTo>
                <a:cubicBezTo>
                  <a:pt x="1580653" y="110379"/>
                  <a:pt x="1550790" y="97111"/>
                  <a:pt x="1595887" y="112143"/>
                </a:cubicBezTo>
                <a:cubicBezTo>
                  <a:pt x="1666701" y="213306"/>
                  <a:pt x="1645173" y="165109"/>
                  <a:pt x="1673525" y="250166"/>
                </a:cubicBezTo>
                <a:lnTo>
                  <a:pt x="1673525" y="250166"/>
                </a:lnTo>
                <a:cubicBezTo>
                  <a:pt x="1705155" y="307675"/>
                  <a:pt x="1738055" y="364504"/>
                  <a:pt x="1768415" y="422694"/>
                </a:cubicBezTo>
                <a:cubicBezTo>
                  <a:pt x="1781852" y="448448"/>
                  <a:pt x="1773454" y="454579"/>
                  <a:pt x="1785668" y="483079"/>
                </a:cubicBezTo>
                <a:cubicBezTo>
                  <a:pt x="1789752" y="492608"/>
                  <a:pt x="1797170" y="500332"/>
                  <a:pt x="1802921" y="508958"/>
                </a:cubicBezTo>
                <a:cubicBezTo>
                  <a:pt x="1826775" y="580523"/>
                  <a:pt x="1786729" y="467947"/>
                  <a:pt x="1846053" y="586596"/>
                </a:cubicBezTo>
                <a:cubicBezTo>
                  <a:pt x="1851355" y="597200"/>
                  <a:pt x="1849377" y="610498"/>
                  <a:pt x="1854679" y="621102"/>
                </a:cubicBezTo>
                <a:cubicBezTo>
                  <a:pt x="1863952" y="639648"/>
                  <a:pt x="1878053" y="655367"/>
                  <a:pt x="1889185" y="672860"/>
                </a:cubicBezTo>
                <a:cubicBezTo>
                  <a:pt x="1893722" y="679989"/>
                  <a:pt x="1922258" y="729801"/>
                  <a:pt x="1932317" y="741871"/>
                </a:cubicBezTo>
                <a:cubicBezTo>
                  <a:pt x="1940127" y="751243"/>
                  <a:pt x="1950257" y="758488"/>
                  <a:pt x="1958196" y="767751"/>
                </a:cubicBezTo>
                <a:cubicBezTo>
                  <a:pt x="2000994" y="817682"/>
                  <a:pt x="1964398" y="789138"/>
                  <a:pt x="2009955" y="819509"/>
                </a:cubicBezTo>
                <a:cubicBezTo>
                  <a:pt x="2061713" y="816634"/>
                  <a:pt x="2113913" y="818214"/>
                  <a:pt x="2165230" y="810883"/>
                </a:cubicBezTo>
                <a:cubicBezTo>
                  <a:pt x="2175493" y="809417"/>
                  <a:pt x="2181273" y="796909"/>
                  <a:pt x="2191109" y="793630"/>
                </a:cubicBezTo>
                <a:cubicBezTo>
                  <a:pt x="2207702" y="788099"/>
                  <a:pt x="2225717" y="788433"/>
                  <a:pt x="2242868" y="785003"/>
                </a:cubicBezTo>
                <a:cubicBezTo>
                  <a:pt x="2254494" y="782678"/>
                  <a:pt x="2265872" y="779252"/>
                  <a:pt x="2277374" y="776377"/>
                </a:cubicBezTo>
                <a:cubicBezTo>
                  <a:pt x="2288876" y="770626"/>
                  <a:pt x="2299119" y="760719"/>
                  <a:pt x="2311879" y="759124"/>
                </a:cubicBezTo>
                <a:cubicBezTo>
                  <a:pt x="2323643" y="757654"/>
                  <a:pt x="2335551" y="762936"/>
                  <a:pt x="2346385" y="767751"/>
                </a:cubicBezTo>
                <a:cubicBezTo>
                  <a:pt x="2361707" y="774561"/>
                  <a:pt x="2375372" y="784628"/>
                  <a:pt x="2389517" y="793630"/>
                </a:cubicBezTo>
                <a:cubicBezTo>
                  <a:pt x="2407010" y="804762"/>
                  <a:pt x="2422023" y="820436"/>
                  <a:pt x="2441275" y="828136"/>
                </a:cubicBezTo>
                <a:cubicBezTo>
                  <a:pt x="2497757" y="850727"/>
                  <a:pt x="2472020" y="836097"/>
                  <a:pt x="2518913" y="871268"/>
                </a:cubicBezTo>
                <a:cubicBezTo>
                  <a:pt x="2530415" y="894272"/>
                  <a:pt x="2539152" y="918880"/>
                  <a:pt x="2553419" y="940279"/>
                </a:cubicBezTo>
                <a:cubicBezTo>
                  <a:pt x="2559170" y="948905"/>
                  <a:pt x="2566557" y="956642"/>
                  <a:pt x="2570672" y="966158"/>
                </a:cubicBezTo>
                <a:cubicBezTo>
                  <a:pt x="2612637" y="1063203"/>
                  <a:pt x="2648266" y="1162944"/>
                  <a:pt x="2691442" y="1259456"/>
                </a:cubicBezTo>
                <a:cubicBezTo>
                  <a:pt x="2697313" y="1272580"/>
                  <a:pt x="2707155" y="1283796"/>
                  <a:pt x="2717321" y="1293962"/>
                </a:cubicBezTo>
                <a:cubicBezTo>
                  <a:pt x="2724652" y="1301293"/>
                  <a:pt x="2734574" y="1305464"/>
                  <a:pt x="2743200" y="1311215"/>
                </a:cubicBezTo>
                <a:cubicBezTo>
                  <a:pt x="2748951" y="1325592"/>
                  <a:pt x="2755016" y="1339848"/>
                  <a:pt x="2760453" y="1354347"/>
                </a:cubicBezTo>
                <a:cubicBezTo>
                  <a:pt x="2763646" y="1362861"/>
                  <a:pt x="2765013" y="1372093"/>
                  <a:pt x="2769079" y="1380226"/>
                </a:cubicBezTo>
                <a:cubicBezTo>
                  <a:pt x="2773716" y="1389499"/>
                  <a:pt x="2780837" y="1397313"/>
                  <a:pt x="2786332" y="1406105"/>
                </a:cubicBezTo>
                <a:cubicBezTo>
                  <a:pt x="2795218" y="1420323"/>
                  <a:pt x="2804068" y="1434580"/>
                  <a:pt x="2812211" y="1449237"/>
                </a:cubicBezTo>
                <a:cubicBezTo>
                  <a:pt x="2818456" y="1460478"/>
                  <a:pt x="2822648" y="1472838"/>
                  <a:pt x="2829464" y="1483743"/>
                </a:cubicBezTo>
                <a:cubicBezTo>
                  <a:pt x="2837084" y="1495935"/>
                  <a:pt x="2848099" y="1505830"/>
                  <a:pt x="2855343" y="1518249"/>
                </a:cubicBezTo>
                <a:cubicBezTo>
                  <a:pt x="2868302" y="1540464"/>
                  <a:pt x="2889849" y="1587260"/>
                  <a:pt x="2889849" y="1587260"/>
                </a:cubicBezTo>
                <a:cubicBezTo>
                  <a:pt x="2892724" y="1607388"/>
                  <a:pt x="2893544" y="1627919"/>
                  <a:pt x="2898475" y="1647645"/>
                </a:cubicBezTo>
                <a:cubicBezTo>
                  <a:pt x="2902231" y="1662668"/>
                  <a:pt x="2910436" y="1676224"/>
                  <a:pt x="2915728" y="1690777"/>
                </a:cubicBezTo>
                <a:cubicBezTo>
                  <a:pt x="2921943" y="1707868"/>
                  <a:pt x="2928196" y="1724991"/>
                  <a:pt x="2932981" y="1742536"/>
                </a:cubicBezTo>
                <a:cubicBezTo>
                  <a:pt x="2956948" y="1830414"/>
                  <a:pt x="2922368" y="1738377"/>
                  <a:pt x="2958860" y="1837426"/>
                </a:cubicBezTo>
                <a:cubicBezTo>
                  <a:pt x="2972706" y="1875007"/>
                  <a:pt x="2987476" y="1912242"/>
                  <a:pt x="3001992" y="1949569"/>
                </a:cubicBezTo>
                <a:cubicBezTo>
                  <a:pt x="3007605" y="1964001"/>
                  <a:pt x="3019245" y="1992702"/>
                  <a:pt x="3019245" y="1992702"/>
                </a:cubicBezTo>
                <a:cubicBezTo>
                  <a:pt x="3032482" y="2072121"/>
                  <a:pt x="3019548" y="2017254"/>
                  <a:pt x="3045125" y="2087592"/>
                </a:cubicBezTo>
                <a:cubicBezTo>
                  <a:pt x="3051340" y="2104683"/>
                  <a:pt x="3054244" y="2123085"/>
                  <a:pt x="3062377" y="2139351"/>
                </a:cubicBezTo>
                <a:cubicBezTo>
                  <a:pt x="3068128" y="2150853"/>
                  <a:pt x="3075115" y="2161815"/>
                  <a:pt x="3079630" y="2173856"/>
                </a:cubicBezTo>
                <a:cubicBezTo>
                  <a:pt x="3083793" y="2184957"/>
                  <a:pt x="3084094" y="2197261"/>
                  <a:pt x="3088257" y="2208362"/>
                </a:cubicBezTo>
                <a:cubicBezTo>
                  <a:pt x="3092772" y="2220403"/>
                  <a:pt x="3100733" y="2230928"/>
                  <a:pt x="3105509" y="2242868"/>
                </a:cubicBezTo>
                <a:cubicBezTo>
                  <a:pt x="3112263" y="2259753"/>
                  <a:pt x="3118351" y="2276983"/>
                  <a:pt x="3122762" y="2294626"/>
                </a:cubicBezTo>
                <a:cubicBezTo>
                  <a:pt x="3125525" y="2305677"/>
                  <a:pt x="3133829" y="2342639"/>
                  <a:pt x="3140015" y="2355011"/>
                </a:cubicBezTo>
                <a:cubicBezTo>
                  <a:pt x="3162833" y="2400647"/>
                  <a:pt x="3151352" y="2362255"/>
                  <a:pt x="3183147" y="2406769"/>
                </a:cubicBezTo>
                <a:cubicBezTo>
                  <a:pt x="3190621" y="2417233"/>
                  <a:pt x="3195784" y="2429273"/>
                  <a:pt x="3200400" y="2441275"/>
                </a:cubicBezTo>
                <a:cubicBezTo>
                  <a:pt x="3210193" y="2466736"/>
                  <a:pt x="3217652" y="2493034"/>
                  <a:pt x="3226279" y="2518913"/>
                </a:cubicBezTo>
                <a:cubicBezTo>
                  <a:pt x="3229154" y="2527539"/>
                  <a:pt x="3232934" y="2535915"/>
                  <a:pt x="3234906" y="2544792"/>
                </a:cubicBezTo>
                <a:cubicBezTo>
                  <a:pt x="3256102" y="2640181"/>
                  <a:pt x="3243775" y="2597281"/>
                  <a:pt x="3269411" y="2674188"/>
                </a:cubicBezTo>
                <a:cubicBezTo>
                  <a:pt x="3272287" y="2682815"/>
                  <a:pt x="3276255" y="2691151"/>
                  <a:pt x="3278038" y="2700068"/>
                </a:cubicBezTo>
                <a:cubicBezTo>
                  <a:pt x="3280913" y="2714445"/>
                  <a:pt x="3281516" y="2729472"/>
                  <a:pt x="3286664" y="2743200"/>
                </a:cubicBezTo>
                <a:cubicBezTo>
                  <a:pt x="3290304" y="2752908"/>
                  <a:pt x="3298166" y="2760453"/>
                  <a:pt x="3303917" y="2769079"/>
                </a:cubicBezTo>
                <a:cubicBezTo>
                  <a:pt x="3306792" y="2777705"/>
                  <a:pt x="3310045" y="2786215"/>
                  <a:pt x="3312543" y="2794958"/>
                </a:cubicBezTo>
                <a:cubicBezTo>
                  <a:pt x="3315800" y="2806358"/>
                  <a:pt x="3317007" y="2818363"/>
                  <a:pt x="3321170" y="2829464"/>
                </a:cubicBezTo>
                <a:cubicBezTo>
                  <a:pt x="3340891" y="2882052"/>
                  <a:pt x="3342368" y="2849199"/>
                  <a:pt x="3355675" y="2915728"/>
                </a:cubicBezTo>
                <a:cubicBezTo>
                  <a:pt x="3357859" y="2926645"/>
                  <a:pt x="3364768" y="2970458"/>
                  <a:pt x="3372928" y="2984739"/>
                </a:cubicBezTo>
                <a:cubicBezTo>
                  <a:pt x="3380061" y="2997222"/>
                  <a:pt x="3390181" y="3007743"/>
                  <a:pt x="3398808" y="3019245"/>
                </a:cubicBezTo>
                <a:cubicBezTo>
                  <a:pt x="3404559" y="3039373"/>
                  <a:pt x="3410045" y="3059579"/>
                  <a:pt x="3416060" y="3079630"/>
                </a:cubicBezTo>
                <a:cubicBezTo>
                  <a:pt x="3418673" y="3088340"/>
                  <a:pt x="3420620" y="3097376"/>
                  <a:pt x="3424687" y="3105509"/>
                </a:cubicBezTo>
                <a:cubicBezTo>
                  <a:pt x="3429324" y="3114782"/>
                  <a:pt x="3436189" y="3122762"/>
                  <a:pt x="3441940" y="3131388"/>
                </a:cubicBezTo>
                <a:cubicBezTo>
                  <a:pt x="3444815" y="3145765"/>
                  <a:pt x="3445418" y="3160791"/>
                  <a:pt x="3450566" y="3174520"/>
                </a:cubicBezTo>
                <a:cubicBezTo>
                  <a:pt x="3454206" y="3184228"/>
                  <a:pt x="3461498" y="3192182"/>
                  <a:pt x="3467819" y="3200400"/>
                </a:cubicBezTo>
                <a:cubicBezTo>
                  <a:pt x="3500306" y="3242633"/>
                  <a:pt x="3525138" y="3286145"/>
                  <a:pt x="3571336" y="3312543"/>
                </a:cubicBezTo>
                <a:cubicBezTo>
                  <a:pt x="3579231" y="3317054"/>
                  <a:pt x="3588589" y="3318294"/>
                  <a:pt x="3597215" y="3321169"/>
                </a:cubicBezTo>
                <a:cubicBezTo>
                  <a:pt x="3608717" y="3318294"/>
                  <a:pt x="3620824" y="3317213"/>
                  <a:pt x="3631721" y="3312543"/>
                </a:cubicBezTo>
                <a:cubicBezTo>
                  <a:pt x="3641250" y="3308459"/>
                  <a:pt x="3648598" y="3300434"/>
                  <a:pt x="3657600" y="3295290"/>
                </a:cubicBezTo>
                <a:cubicBezTo>
                  <a:pt x="3668765" y="3288910"/>
                  <a:pt x="3680604" y="3283788"/>
                  <a:pt x="3692106" y="3278037"/>
                </a:cubicBezTo>
                <a:cubicBezTo>
                  <a:pt x="3700732" y="3266535"/>
                  <a:pt x="3708629" y="3254448"/>
                  <a:pt x="3717985" y="3243532"/>
                </a:cubicBezTo>
                <a:cubicBezTo>
                  <a:pt x="3725924" y="3234269"/>
                  <a:pt x="3736054" y="3227024"/>
                  <a:pt x="3743864" y="3217652"/>
                </a:cubicBezTo>
                <a:cubicBezTo>
                  <a:pt x="3769372" y="3187042"/>
                  <a:pt x="3774475" y="3147063"/>
                  <a:pt x="3821502" y="3131388"/>
                </a:cubicBezTo>
                <a:lnTo>
                  <a:pt x="3847381" y="3122762"/>
                </a:lnTo>
                <a:cubicBezTo>
                  <a:pt x="3853132" y="3111260"/>
                  <a:pt x="3859568" y="3100076"/>
                  <a:pt x="3864634" y="3088256"/>
                </a:cubicBezTo>
                <a:cubicBezTo>
                  <a:pt x="3868216" y="3079898"/>
                  <a:pt x="3867580" y="3069477"/>
                  <a:pt x="3873260" y="3062377"/>
                </a:cubicBezTo>
                <a:cubicBezTo>
                  <a:pt x="3891042" y="3040149"/>
                  <a:pt x="3913517" y="3022120"/>
                  <a:pt x="3933645" y="3001992"/>
                </a:cubicBezTo>
                <a:lnTo>
                  <a:pt x="3968151" y="2967486"/>
                </a:lnTo>
                <a:cubicBezTo>
                  <a:pt x="4028536" y="2973237"/>
                  <a:pt x="4089739" y="2973284"/>
                  <a:pt x="4149306" y="2984739"/>
                </a:cubicBezTo>
                <a:cubicBezTo>
                  <a:pt x="4165771" y="2987905"/>
                  <a:pt x="4178220" y="3001733"/>
                  <a:pt x="4192438" y="3010619"/>
                </a:cubicBezTo>
                <a:cubicBezTo>
                  <a:pt x="4230658" y="3034507"/>
                  <a:pt x="4204294" y="3023196"/>
                  <a:pt x="4244196" y="3036498"/>
                </a:cubicBezTo>
                <a:cubicBezTo>
                  <a:pt x="4261583" y="3062579"/>
                  <a:pt x="4268064" y="3075964"/>
                  <a:pt x="4295955" y="3096883"/>
                </a:cubicBezTo>
                <a:cubicBezTo>
                  <a:pt x="4306242" y="3104599"/>
                  <a:pt x="4319555" y="3107321"/>
                  <a:pt x="4330460" y="3114136"/>
                </a:cubicBezTo>
                <a:cubicBezTo>
                  <a:pt x="4422672" y="3171769"/>
                  <a:pt x="4280684" y="3106302"/>
                  <a:pt x="4451230" y="3174520"/>
                </a:cubicBezTo>
                <a:cubicBezTo>
                  <a:pt x="4465607" y="3180271"/>
                  <a:pt x="4479672" y="3186876"/>
                  <a:pt x="4494362" y="3191773"/>
                </a:cubicBezTo>
                <a:cubicBezTo>
                  <a:pt x="4502989" y="3194649"/>
                  <a:pt x="4512109" y="3196333"/>
                  <a:pt x="4520242" y="3200400"/>
                </a:cubicBezTo>
                <a:cubicBezTo>
                  <a:pt x="4529515" y="3205036"/>
                  <a:pt x="4536414" y="3214012"/>
                  <a:pt x="4546121" y="3217652"/>
                </a:cubicBezTo>
                <a:cubicBezTo>
                  <a:pt x="4559850" y="3222800"/>
                  <a:pt x="4575029" y="3222723"/>
                  <a:pt x="4589253" y="3226279"/>
                </a:cubicBezTo>
                <a:cubicBezTo>
                  <a:pt x="4669547" y="3246353"/>
                  <a:pt x="4527585" y="3222397"/>
                  <a:pt x="4675517" y="3243532"/>
                </a:cubicBezTo>
                <a:cubicBezTo>
                  <a:pt x="4715774" y="3240656"/>
                  <a:pt x="4760189" y="3252954"/>
                  <a:pt x="4796287" y="3234905"/>
                </a:cubicBezTo>
                <a:cubicBezTo>
                  <a:pt x="4815011" y="3225543"/>
                  <a:pt x="4801624" y="3191732"/>
                  <a:pt x="4813540" y="3174520"/>
                </a:cubicBezTo>
                <a:cubicBezTo>
                  <a:pt x="4828630" y="3152723"/>
                  <a:pt x="4855179" y="3141508"/>
                  <a:pt x="4873925" y="3122762"/>
                </a:cubicBezTo>
                <a:cubicBezTo>
                  <a:pt x="4887934" y="3108753"/>
                  <a:pt x="4899411" y="3078160"/>
                  <a:pt x="4908430" y="3062377"/>
                </a:cubicBezTo>
                <a:cubicBezTo>
                  <a:pt x="4935806" y="3014470"/>
                  <a:pt x="4919019" y="3058451"/>
                  <a:pt x="4951562" y="2993366"/>
                </a:cubicBezTo>
                <a:cubicBezTo>
                  <a:pt x="4987275" y="2921940"/>
                  <a:pt x="4928002" y="3015766"/>
                  <a:pt x="4977442" y="2941607"/>
                </a:cubicBezTo>
                <a:cubicBezTo>
                  <a:pt x="4981172" y="2911768"/>
                  <a:pt x="4987588" y="2852814"/>
                  <a:pt x="4994694" y="2820837"/>
                </a:cubicBezTo>
                <a:cubicBezTo>
                  <a:pt x="4996667" y="2811961"/>
                  <a:pt x="5001348" y="2803834"/>
                  <a:pt x="5003321" y="2794958"/>
                </a:cubicBezTo>
                <a:cubicBezTo>
                  <a:pt x="5012863" y="2752019"/>
                  <a:pt x="5015955" y="2707506"/>
                  <a:pt x="5029200" y="2665562"/>
                </a:cubicBezTo>
                <a:cubicBezTo>
                  <a:pt x="5033529" y="2651852"/>
                  <a:pt x="5047682" y="2643385"/>
                  <a:pt x="5055079" y="2631056"/>
                </a:cubicBezTo>
                <a:cubicBezTo>
                  <a:pt x="5065003" y="2614516"/>
                  <a:pt x="5073794" y="2597207"/>
                  <a:pt x="5080958" y="2579298"/>
                </a:cubicBezTo>
                <a:cubicBezTo>
                  <a:pt x="5085361" y="2568290"/>
                  <a:pt x="5086178" y="2556148"/>
                  <a:pt x="5089585" y="2544792"/>
                </a:cubicBezTo>
                <a:cubicBezTo>
                  <a:pt x="5095625" y="2524659"/>
                  <a:pt x="5113801" y="2470483"/>
                  <a:pt x="5124091" y="2449902"/>
                </a:cubicBezTo>
                <a:cubicBezTo>
                  <a:pt x="5128727" y="2440629"/>
                  <a:pt x="5135592" y="2432649"/>
                  <a:pt x="5141343" y="2424022"/>
                </a:cubicBezTo>
                <a:cubicBezTo>
                  <a:pt x="5144219" y="2412520"/>
                  <a:pt x="5146563" y="2400873"/>
                  <a:pt x="5149970" y="2389517"/>
                </a:cubicBezTo>
                <a:cubicBezTo>
                  <a:pt x="5155196" y="2372098"/>
                  <a:pt x="5162812" y="2355401"/>
                  <a:pt x="5167223" y="2337758"/>
                </a:cubicBezTo>
                <a:cubicBezTo>
                  <a:pt x="5180260" y="2285606"/>
                  <a:pt x="5172099" y="2314504"/>
                  <a:pt x="5193102" y="2251494"/>
                </a:cubicBezTo>
                <a:cubicBezTo>
                  <a:pt x="5195977" y="2242868"/>
                  <a:pt x="5199523" y="2234436"/>
                  <a:pt x="5201728" y="2225615"/>
                </a:cubicBezTo>
                <a:cubicBezTo>
                  <a:pt x="5204491" y="2214564"/>
                  <a:pt x="5212795" y="2177602"/>
                  <a:pt x="5218981" y="2165230"/>
                </a:cubicBezTo>
                <a:cubicBezTo>
                  <a:pt x="5223618" y="2155957"/>
                  <a:pt x="5230483" y="2147977"/>
                  <a:pt x="5236234" y="2139351"/>
                </a:cubicBezTo>
                <a:cubicBezTo>
                  <a:pt x="5239109" y="2127849"/>
                  <a:pt x="5242288" y="2116419"/>
                  <a:pt x="5244860" y="2104845"/>
                </a:cubicBezTo>
                <a:cubicBezTo>
                  <a:pt x="5248041" y="2090532"/>
                  <a:pt x="5247420" y="2075061"/>
                  <a:pt x="5253487" y="2061713"/>
                </a:cubicBezTo>
                <a:cubicBezTo>
                  <a:pt x="5253491" y="2061704"/>
                  <a:pt x="5296616" y="1997019"/>
                  <a:pt x="5305245" y="1984075"/>
                </a:cubicBezTo>
                <a:cubicBezTo>
                  <a:pt x="5324093" y="1955803"/>
                  <a:pt x="5322498" y="1968564"/>
                  <a:pt x="5322498" y="1949569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01BD0-00EF-4DE2-AA1F-C71A84CFB6F4}"/>
              </a:ext>
            </a:extLst>
          </p:cNvPr>
          <p:cNvSpPr/>
          <p:nvPr/>
        </p:nvSpPr>
        <p:spPr>
          <a:xfrm>
            <a:off x="3837915" y="1944131"/>
            <a:ext cx="4007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Trueno" panose="00000700000000000000" pitchFamily="50" charset="0"/>
              </a:rPr>
              <a:t>[User would be able to manually</a:t>
            </a:r>
          </a:p>
          <a:p>
            <a:r>
              <a:rPr lang="en-US" sz="1600" dirty="0">
                <a:solidFill>
                  <a:srgbClr val="FFFF00"/>
                </a:solidFill>
                <a:latin typeface="Trueno" panose="00000700000000000000" pitchFamily="50" charset="0"/>
              </a:rPr>
              <a:t>draw the waveform samples in </a:t>
            </a:r>
          </a:p>
          <a:p>
            <a:r>
              <a:rPr lang="en-US" sz="1600" dirty="0">
                <a:solidFill>
                  <a:srgbClr val="FFFF00"/>
                </a:solidFill>
                <a:latin typeface="Trueno" panose="00000700000000000000" pitchFamily="50" charset="0"/>
              </a:rPr>
              <a:t>the chart to play with the waveform]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C4EA56-EF90-4261-9B8F-93E5CB89EB5F}"/>
              </a:ext>
            </a:extLst>
          </p:cNvPr>
          <p:cNvSpPr/>
          <p:nvPr/>
        </p:nvSpPr>
        <p:spPr>
          <a:xfrm>
            <a:off x="8492754" y="1472884"/>
            <a:ext cx="3461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Frequency: 1.5 cycles/sec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6FB23C-F313-4E4C-84D2-40D7CEC5F58C}"/>
              </a:ext>
            </a:extLst>
          </p:cNvPr>
          <p:cNvSpPr/>
          <p:nvPr/>
        </p:nvSpPr>
        <p:spPr>
          <a:xfrm>
            <a:off x="8679990" y="2362200"/>
            <a:ext cx="3229235" cy="128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6B4CE5-E7DA-473D-86B6-24E184E7E0F7}"/>
              </a:ext>
            </a:extLst>
          </p:cNvPr>
          <p:cNvSpPr/>
          <p:nvPr/>
        </p:nvSpPr>
        <p:spPr>
          <a:xfrm>
            <a:off x="8937266" y="2049421"/>
            <a:ext cx="321034" cy="7694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3C04B4-58F9-4D20-AC3D-CF289CEB1CB1}"/>
              </a:ext>
            </a:extLst>
          </p:cNvPr>
          <p:cNvSpPr/>
          <p:nvPr/>
        </p:nvSpPr>
        <p:spPr>
          <a:xfrm>
            <a:off x="8492754" y="3292698"/>
            <a:ext cx="3461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ueno" panose="00000700000000000000" pitchFamily="50" charset="0"/>
              </a:rPr>
              <a:t>Amplitude: 1V</a:t>
            </a:r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5E555-E4AD-477F-BB4D-7F6E3386C9FE}"/>
              </a:ext>
            </a:extLst>
          </p:cNvPr>
          <p:cNvSpPr/>
          <p:nvPr/>
        </p:nvSpPr>
        <p:spPr>
          <a:xfrm>
            <a:off x="8679990" y="4182014"/>
            <a:ext cx="3229235" cy="128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0E67F4-6277-4F83-BAC6-DFE4032B78CD}"/>
              </a:ext>
            </a:extLst>
          </p:cNvPr>
          <p:cNvSpPr/>
          <p:nvPr/>
        </p:nvSpPr>
        <p:spPr>
          <a:xfrm>
            <a:off x="9356366" y="3869235"/>
            <a:ext cx="321034" cy="7694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ueno" panose="00000700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A082FF-5C78-4FE5-93DA-7249735CAA3B}"/>
              </a:ext>
            </a:extLst>
          </p:cNvPr>
          <p:cNvSpPr/>
          <p:nvPr/>
        </p:nvSpPr>
        <p:spPr>
          <a:xfrm>
            <a:off x="7084520" y="3955973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ueno" panose="00000700000000000000" pitchFamily="50" charset="0"/>
              </a:rPr>
              <a:t>100%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2AFB0A-55FC-4E8E-AA43-5CDAEAAB0FCB}"/>
              </a:ext>
            </a:extLst>
          </p:cNvPr>
          <p:cNvSpPr/>
          <p:nvPr/>
        </p:nvSpPr>
        <p:spPr>
          <a:xfrm>
            <a:off x="1417113" y="4304439"/>
            <a:ext cx="447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ueno" panose="00000700000000000000" pitchFamily="50" charset="0"/>
              </a:rPr>
              <a:t>0%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AA4785-F7F5-4486-B998-78580C480E35}"/>
              </a:ext>
            </a:extLst>
          </p:cNvPr>
          <p:cNvCxnSpPr>
            <a:cxnSpLocks/>
            <a:stCxn id="22" idx="8"/>
          </p:cNvCxnSpPr>
          <p:nvPr/>
        </p:nvCxnSpPr>
        <p:spPr>
          <a:xfrm flipH="1">
            <a:off x="2009299" y="3899140"/>
            <a:ext cx="656" cy="3588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AE7390-A8C8-4448-A2B9-41FAE7C48A68}"/>
              </a:ext>
            </a:extLst>
          </p:cNvPr>
          <p:cNvCxnSpPr>
            <a:cxnSpLocks/>
          </p:cNvCxnSpPr>
          <p:nvPr/>
        </p:nvCxnSpPr>
        <p:spPr>
          <a:xfrm>
            <a:off x="2173619" y="3652838"/>
            <a:ext cx="0" cy="605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A4F569-A1F9-4831-95D1-48853983F951}"/>
              </a:ext>
            </a:extLst>
          </p:cNvPr>
          <p:cNvCxnSpPr>
            <a:cxnSpLocks/>
          </p:cNvCxnSpPr>
          <p:nvPr/>
        </p:nvCxnSpPr>
        <p:spPr>
          <a:xfrm>
            <a:off x="2337939" y="3386138"/>
            <a:ext cx="0" cy="8718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98D716-4ACF-4128-BC29-E5F688758D73}"/>
              </a:ext>
            </a:extLst>
          </p:cNvPr>
          <p:cNvCxnSpPr>
            <a:cxnSpLocks/>
          </p:cNvCxnSpPr>
          <p:nvPr/>
        </p:nvCxnSpPr>
        <p:spPr>
          <a:xfrm>
            <a:off x="2502259" y="3105150"/>
            <a:ext cx="0" cy="1152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F94DE4-5B76-4B7D-8392-A1F334654CF1}"/>
              </a:ext>
            </a:extLst>
          </p:cNvPr>
          <p:cNvCxnSpPr>
            <a:cxnSpLocks/>
          </p:cNvCxnSpPr>
          <p:nvPr/>
        </p:nvCxnSpPr>
        <p:spPr>
          <a:xfrm>
            <a:off x="2666579" y="2818862"/>
            <a:ext cx="0" cy="1439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369018-4324-4646-A50C-D9DA1B11497E}"/>
              </a:ext>
            </a:extLst>
          </p:cNvPr>
          <p:cNvCxnSpPr>
            <a:cxnSpLocks/>
          </p:cNvCxnSpPr>
          <p:nvPr/>
        </p:nvCxnSpPr>
        <p:spPr>
          <a:xfrm>
            <a:off x="2830899" y="2512219"/>
            <a:ext cx="0" cy="1745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9C209F-3AF5-46A9-BBC2-1132F8656641}"/>
              </a:ext>
            </a:extLst>
          </p:cNvPr>
          <p:cNvCxnSpPr>
            <a:cxnSpLocks/>
          </p:cNvCxnSpPr>
          <p:nvPr/>
        </p:nvCxnSpPr>
        <p:spPr>
          <a:xfrm>
            <a:off x="2995219" y="2452688"/>
            <a:ext cx="0" cy="180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3C3CE7-A156-4A1A-8B42-E1224F628F44}"/>
              </a:ext>
            </a:extLst>
          </p:cNvPr>
          <p:cNvCxnSpPr>
            <a:cxnSpLocks/>
          </p:cNvCxnSpPr>
          <p:nvPr/>
        </p:nvCxnSpPr>
        <p:spPr>
          <a:xfrm>
            <a:off x="3159539" y="2378869"/>
            <a:ext cx="0" cy="1879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93252B-AF7C-4AD9-9ECD-7192345AC0D6}"/>
              </a:ext>
            </a:extLst>
          </p:cNvPr>
          <p:cNvCxnSpPr>
            <a:cxnSpLocks/>
          </p:cNvCxnSpPr>
          <p:nvPr/>
        </p:nvCxnSpPr>
        <p:spPr>
          <a:xfrm>
            <a:off x="3323859" y="2395538"/>
            <a:ext cx="0" cy="1862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A001AC-E385-4B72-8ADF-2F31B59B9461}"/>
              </a:ext>
            </a:extLst>
          </p:cNvPr>
          <p:cNvCxnSpPr>
            <a:cxnSpLocks/>
          </p:cNvCxnSpPr>
          <p:nvPr/>
        </p:nvCxnSpPr>
        <p:spPr>
          <a:xfrm>
            <a:off x="3488179" y="2626519"/>
            <a:ext cx="0" cy="16314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8DC480-98C6-478D-907A-5FEB0EFCCF36}"/>
              </a:ext>
            </a:extLst>
          </p:cNvPr>
          <p:cNvCxnSpPr>
            <a:cxnSpLocks/>
          </p:cNvCxnSpPr>
          <p:nvPr/>
        </p:nvCxnSpPr>
        <p:spPr>
          <a:xfrm>
            <a:off x="3652499" y="2967776"/>
            <a:ext cx="0" cy="129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E1168D-6E7B-4188-A1C9-005CF4BBA738}"/>
              </a:ext>
            </a:extLst>
          </p:cNvPr>
          <p:cNvCxnSpPr>
            <a:cxnSpLocks/>
          </p:cNvCxnSpPr>
          <p:nvPr/>
        </p:nvCxnSpPr>
        <p:spPr>
          <a:xfrm>
            <a:off x="3816819" y="3171825"/>
            <a:ext cx="0" cy="1086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C70F7F-C323-4D0D-B3D5-79FCCFC75584}"/>
              </a:ext>
            </a:extLst>
          </p:cNvPr>
          <p:cNvCxnSpPr>
            <a:cxnSpLocks/>
          </p:cNvCxnSpPr>
          <p:nvPr/>
        </p:nvCxnSpPr>
        <p:spPr>
          <a:xfrm>
            <a:off x="3981139" y="3171825"/>
            <a:ext cx="0" cy="1086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EEB367-684C-462F-ABCF-47ECC3D264BA}"/>
              </a:ext>
            </a:extLst>
          </p:cNvPr>
          <p:cNvCxnSpPr>
            <a:cxnSpLocks/>
          </p:cNvCxnSpPr>
          <p:nvPr/>
        </p:nvCxnSpPr>
        <p:spPr>
          <a:xfrm>
            <a:off x="4145459" y="3145631"/>
            <a:ext cx="0" cy="1112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FBB52C-A1F5-433A-AA42-722B75E4E2BD}"/>
              </a:ext>
            </a:extLst>
          </p:cNvPr>
          <p:cNvCxnSpPr>
            <a:cxnSpLocks/>
          </p:cNvCxnSpPr>
          <p:nvPr/>
        </p:nvCxnSpPr>
        <p:spPr>
          <a:xfrm>
            <a:off x="4309779" y="3221831"/>
            <a:ext cx="0" cy="1036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F79C13-01E0-4A58-91BA-89A118D51779}"/>
              </a:ext>
            </a:extLst>
          </p:cNvPr>
          <p:cNvCxnSpPr>
            <a:cxnSpLocks/>
          </p:cNvCxnSpPr>
          <p:nvPr/>
        </p:nvCxnSpPr>
        <p:spPr>
          <a:xfrm>
            <a:off x="4474099" y="3508876"/>
            <a:ext cx="0" cy="7491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49C717-39EC-415F-B8F5-6B269F2FBEBD}"/>
              </a:ext>
            </a:extLst>
          </p:cNvPr>
          <p:cNvCxnSpPr>
            <a:cxnSpLocks/>
          </p:cNvCxnSpPr>
          <p:nvPr/>
        </p:nvCxnSpPr>
        <p:spPr>
          <a:xfrm>
            <a:off x="4638419" y="3831431"/>
            <a:ext cx="0" cy="426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D7574F-55B8-4F84-81C3-71BF12FF443B}"/>
              </a:ext>
            </a:extLst>
          </p:cNvPr>
          <p:cNvCxnSpPr>
            <a:cxnSpLocks/>
          </p:cNvCxnSpPr>
          <p:nvPr/>
        </p:nvCxnSpPr>
        <p:spPr>
          <a:xfrm flipV="1">
            <a:off x="4967059" y="4257981"/>
            <a:ext cx="0" cy="3234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30F6C-1589-4863-8B4C-57F0FB42044E}"/>
              </a:ext>
            </a:extLst>
          </p:cNvPr>
          <p:cNvCxnSpPr>
            <a:cxnSpLocks/>
          </p:cNvCxnSpPr>
          <p:nvPr/>
        </p:nvCxnSpPr>
        <p:spPr>
          <a:xfrm flipV="1">
            <a:off x="5131379" y="4257981"/>
            <a:ext cx="0" cy="7307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05321D-A842-4726-A5CE-C83C9834E8A3}"/>
              </a:ext>
            </a:extLst>
          </p:cNvPr>
          <p:cNvCxnSpPr>
            <a:cxnSpLocks/>
          </p:cNvCxnSpPr>
          <p:nvPr/>
        </p:nvCxnSpPr>
        <p:spPr>
          <a:xfrm flipV="1">
            <a:off x="5295699" y="4257981"/>
            <a:ext cx="0" cy="1190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4D5A18-DD3F-4284-8EB7-38C03F9B48C9}"/>
              </a:ext>
            </a:extLst>
          </p:cNvPr>
          <p:cNvCxnSpPr>
            <a:cxnSpLocks/>
          </p:cNvCxnSpPr>
          <p:nvPr/>
        </p:nvCxnSpPr>
        <p:spPr>
          <a:xfrm flipV="1">
            <a:off x="5460019" y="4257981"/>
            <a:ext cx="0" cy="1288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918307-C0FE-4D37-9B9F-A8484DEC93B6}"/>
              </a:ext>
            </a:extLst>
          </p:cNvPr>
          <p:cNvCxnSpPr>
            <a:cxnSpLocks/>
          </p:cNvCxnSpPr>
          <p:nvPr/>
        </p:nvCxnSpPr>
        <p:spPr>
          <a:xfrm flipV="1">
            <a:off x="5624339" y="4257981"/>
            <a:ext cx="0" cy="11490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8B621A-6CFB-4AB9-B8B0-0BC1AB40FB58}"/>
              </a:ext>
            </a:extLst>
          </p:cNvPr>
          <p:cNvCxnSpPr>
            <a:cxnSpLocks/>
          </p:cNvCxnSpPr>
          <p:nvPr/>
        </p:nvCxnSpPr>
        <p:spPr>
          <a:xfrm flipV="1">
            <a:off x="5788659" y="4257981"/>
            <a:ext cx="0" cy="968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A4AEFC-DD8B-4C2A-B082-E699D8F25C5C}"/>
              </a:ext>
            </a:extLst>
          </p:cNvPr>
          <p:cNvCxnSpPr>
            <a:cxnSpLocks/>
          </p:cNvCxnSpPr>
          <p:nvPr/>
        </p:nvCxnSpPr>
        <p:spPr>
          <a:xfrm flipV="1">
            <a:off x="5952979" y="4257981"/>
            <a:ext cx="0" cy="968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68ACB2-35E1-4BFA-A546-3EFB868477C6}"/>
              </a:ext>
            </a:extLst>
          </p:cNvPr>
          <p:cNvCxnSpPr>
            <a:cxnSpLocks/>
          </p:cNvCxnSpPr>
          <p:nvPr/>
        </p:nvCxnSpPr>
        <p:spPr>
          <a:xfrm flipV="1">
            <a:off x="6117299" y="4257981"/>
            <a:ext cx="0" cy="1088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8F905-2DD1-433B-BEDA-6C2C02F1B3D9}"/>
              </a:ext>
            </a:extLst>
          </p:cNvPr>
          <p:cNvCxnSpPr>
            <a:cxnSpLocks/>
          </p:cNvCxnSpPr>
          <p:nvPr/>
        </p:nvCxnSpPr>
        <p:spPr>
          <a:xfrm flipV="1">
            <a:off x="6281619" y="4257981"/>
            <a:ext cx="0" cy="1190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E1A876-5DE6-4A74-A9B4-773CB35C3919}"/>
              </a:ext>
            </a:extLst>
          </p:cNvPr>
          <p:cNvCxnSpPr>
            <a:cxnSpLocks/>
          </p:cNvCxnSpPr>
          <p:nvPr/>
        </p:nvCxnSpPr>
        <p:spPr>
          <a:xfrm flipV="1">
            <a:off x="6445939" y="4257981"/>
            <a:ext cx="0" cy="12260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68E766-449E-4683-A738-7A7F6AE55F74}"/>
              </a:ext>
            </a:extLst>
          </p:cNvPr>
          <p:cNvCxnSpPr>
            <a:cxnSpLocks/>
          </p:cNvCxnSpPr>
          <p:nvPr/>
        </p:nvCxnSpPr>
        <p:spPr>
          <a:xfrm flipV="1">
            <a:off x="6610259" y="4257981"/>
            <a:ext cx="0" cy="1190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292524-66DB-4A26-8115-FCF2C3BF6EB8}"/>
              </a:ext>
            </a:extLst>
          </p:cNvPr>
          <p:cNvCxnSpPr>
            <a:cxnSpLocks/>
          </p:cNvCxnSpPr>
          <p:nvPr/>
        </p:nvCxnSpPr>
        <p:spPr>
          <a:xfrm flipV="1">
            <a:off x="6774579" y="4257981"/>
            <a:ext cx="0" cy="968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7AD444E-6B71-4429-BAE9-4F571BEF6676}"/>
              </a:ext>
            </a:extLst>
          </p:cNvPr>
          <p:cNvCxnSpPr>
            <a:cxnSpLocks/>
          </p:cNvCxnSpPr>
          <p:nvPr/>
        </p:nvCxnSpPr>
        <p:spPr>
          <a:xfrm flipV="1">
            <a:off x="6938899" y="4257981"/>
            <a:ext cx="0" cy="4737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Trueno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Zigunov</dc:creator>
  <cp:lastModifiedBy>Fernando Zigunov</cp:lastModifiedBy>
  <cp:revision>13</cp:revision>
  <dcterms:created xsi:type="dcterms:W3CDTF">2020-06-23T16:07:54Z</dcterms:created>
  <dcterms:modified xsi:type="dcterms:W3CDTF">2020-06-23T17:40:53Z</dcterms:modified>
</cp:coreProperties>
</file>