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136F-B095-D173-60CA-150787F5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31C2C-167E-8E55-D523-7C80D6E4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106B-F8DF-4398-FFEA-D10F8348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B960-C217-4EE4-F695-8490ACD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E2BD-DA6E-6CBE-BF22-62558EA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9DF3-3FB3-E860-160E-9F971781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7A49-590F-C542-F110-BA895733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CA4C-51EC-7854-BF1C-EEF71F74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F828-84BD-635E-3CB1-54A2B473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852B-50E4-8C06-BB12-E7597536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16FC2-AA5A-AC92-F7D9-80E39D099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E8177-C345-7271-C783-3FF6AC680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112B-77D9-633A-E61F-EF9AB924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D169-5E3E-2E38-ADE4-B49BA03E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E70A-A744-C943-A51D-864342C5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E71D-FDB8-853B-8AAA-85696263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6BFF-90D1-B3E2-856B-17B55715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EB8C-EBAD-E2B9-D9A2-96A242EA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C838-D813-C49A-2352-ADFEE814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442F-2DDE-13F1-077D-7EE0FAAE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ECE8-98EB-EA3A-407A-D3F2C825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0639-CEED-C47B-DF34-D01D28E5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A24F-0877-85EB-81A5-796D7B2D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212A-1DBE-2447-A290-5B1BEC15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365A-BF4D-8E26-358E-F23CF42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28A0-EA6A-257B-04C5-9F07BAD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138-7C5A-1DCD-6B37-43659F6C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DC56-6F97-DAD9-F196-B1C44107F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1224-7E28-D4F8-9585-751E38EF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5ED2-BFDF-26C8-1F34-388D8A7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7EE9-95AA-C0C5-D7AF-36BC745E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CE90-A2B1-5347-EB84-08FF730F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6EFD-C337-EAEE-0A09-FDBD7B0C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8234-B9D1-884B-E966-65AB6565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7483F-6A49-0969-130C-80C4D4FEF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2DA81-BE0C-D025-EBDC-98FE4CAF0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2040B-FB6A-3260-C0BC-CD5C43E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1C447-D359-1D95-6F08-22DDD202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2BB04-6A58-A565-D7C0-AFD8413D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B726-9F89-6D97-DA06-5F14AB20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91F63-ED78-7879-70DD-9B6A8797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DC260-F150-B00B-6D35-089C4F86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4A4CB-B60B-7109-DEE4-8D90057C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2EEFF-92DE-9E3F-1EEF-7A56EDED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AF179-194D-7A29-7B28-D47A0583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7D3B7-759E-E2B0-B82E-142A36C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14A6-AE35-E35D-9DF9-0215661C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6F1F-1992-FA16-C9CF-8680D747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FCBD-B56A-823B-C8F6-85E8A7AF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1EFB4-3766-6F31-A14B-7BFE48D6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FBEB-EC00-AEAE-7C2D-59FDC21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E25F-F7EC-9ABD-92ED-A5F6959D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B21-2C0D-3633-695E-3FA13961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B45B8-89A1-6ED4-BB59-388E109BF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36291-4170-2663-AB27-BC9EA9F0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1FBB-9949-CD21-B781-6B6595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AD75-0D5A-D708-0594-0161ED9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195C-C4A4-D618-EB00-01B98073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1BE17-2A54-EB9C-704F-ABF9EACB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19AE-C729-A393-0F79-92ABFD4E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49F9-5B0F-E4A1-9E71-5A969B79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A395-E89C-4543-8E0D-6C1679F3523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E013-2D02-CE6C-E328-B1B297461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1078-2C3D-A1BE-E8ED-B5FE3471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F832-C35C-4BD9-A4C1-D523A17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 component, electronic component, electronic engineering, electronics&#10;&#10;Description automatically generated">
            <a:extLst>
              <a:ext uri="{FF2B5EF4-FFF2-40B4-BE49-F238E27FC236}">
                <a16:creationId xmlns:a16="http://schemas.microsoft.com/office/drawing/2014/main" id="{0762F1C3-5BD5-1507-40CB-3AF09E4EF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6528" r="11876" b="20278"/>
          <a:stretch/>
        </p:blipFill>
        <p:spPr>
          <a:xfrm>
            <a:off x="5841073" y="1811202"/>
            <a:ext cx="4410075" cy="366001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E39FA-0450-1852-67FD-BA4E6C42BD61}"/>
              </a:ext>
            </a:extLst>
          </p:cNvPr>
          <p:cNvGrpSpPr/>
          <p:nvPr/>
        </p:nvGrpSpPr>
        <p:grpSpPr>
          <a:xfrm>
            <a:off x="685801" y="590550"/>
            <a:ext cx="1741346" cy="600075"/>
            <a:chOff x="2095500" y="895350"/>
            <a:chExt cx="2790825" cy="9617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283DA7-8209-7FE7-FB4A-96F1EA1D9CF2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1857080"/>
              <a:ext cx="51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727AF1-F7E0-9536-238E-4EA312F6B178}"/>
                </a:ext>
              </a:extLst>
            </p:cNvPr>
            <p:cNvCxnSpPr/>
            <p:nvPr/>
          </p:nvCxnSpPr>
          <p:spPr>
            <a:xfrm flipV="1">
              <a:off x="2609850" y="904875"/>
              <a:ext cx="0" cy="942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C1BED2-A8A8-08A7-D608-F17B85BB75AA}"/>
                </a:ext>
              </a:extLst>
            </p:cNvPr>
            <p:cNvCxnSpPr>
              <a:cxnSpLocks/>
            </p:cNvCxnSpPr>
            <p:nvPr/>
          </p:nvCxnSpPr>
          <p:spPr>
            <a:xfrm>
              <a:off x="2611225" y="895350"/>
              <a:ext cx="7415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EE500F-0C4C-A301-19B9-22CDFB33296D}"/>
                </a:ext>
              </a:extLst>
            </p:cNvPr>
            <p:cNvCxnSpPr/>
            <p:nvPr/>
          </p:nvCxnSpPr>
          <p:spPr>
            <a:xfrm>
              <a:off x="3352800" y="904875"/>
              <a:ext cx="0" cy="9429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5D4C0-C651-7258-5626-B833D81AF04C}"/>
                </a:ext>
              </a:extLst>
            </p:cNvPr>
            <p:cNvCxnSpPr/>
            <p:nvPr/>
          </p:nvCxnSpPr>
          <p:spPr>
            <a:xfrm>
              <a:off x="3324225" y="1857080"/>
              <a:ext cx="1562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7AD452-98F8-F303-F1AC-6C7D859F7F65}"/>
              </a:ext>
            </a:extLst>
          </p:cNvPr>
          <p:cNvSpPr txBox="1"/>
          <p:nvPr/>
        </p:nvSpPr>
        <p:spPr>
          <a:xfrm>
            <a:off x="2621574" y="438059"/>
            <a:ext cx="2582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input waveform</a:t>
            </a:r>
          </a:p>
          <a:p>
            <a:r>
              <a:rPr lang="en-US" dirty="0"/>
              <a:t> in this BNC</a:t>
            </a:r>
          </a:p>
          <a:p>
            <a:r>
              <a:rPr lang="en-US" dirty="0"/>
              <a:t>(5V=on, will switch on for as long as pulse is active)</a:t>
            </a:r>
          </a:p>
          <a:p>
            <a:r>
              <a:rPr lang="en-US" sz="1400" dirty="0"/>
              <a:t>Typical pulse width 500ns to 5us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D00F78-812C-99F8-B48A-8210D22DEFF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04519" y="1145945"/>
            <a:ext cx="1151275" cy="12699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404792-E750-DC2D-AEC9-77D0516DA741}"/>
              </a:ext>
            </a:extLst>
          </p:cNvPr>
          <p:cNvCxnSpPr>
            <a:cxnSpLocks/>
          </p:cNvCxnSpPr>
          <p:nvPr/>
        </p:nvCxnSpPr>
        <p:spPr>
          <a:xfrm>
            <a:off x="4417705" y="2868231"/>
            <a:ext cx="1938089" cy="4680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53830-C1D1-A788-4B39-79EE38278A0D}"/>
              </a:ext>
            </a:extLst>
          </p:cNvPr>
          <p:cNvSpPr txBox="1"/>
          <p:nvPr/>
        </p:nvSpPr>
        <p:spPr>
          <a:xfrm>
            <a:off x="1517846" y="2053775"/>
            <a:ext cx="3200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+24V input voltage here</a:t>
            </a:r>
          </a:p>
          <a:p>
            <a:r>
              <a:rPr lang="en-US" dirty="0"/>
              <a:t>(up to 3A)</a:t>
            </a:r>
          </a:p>
          <a:p>
            <a:r>
              <a:rPr lang="en-US" sz="1400" dirty="0"/>
              <a:t>Can use a power supply rated for less current if known avg current is lower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8D545-46E3-2696-C2D3-EFF1B94324D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71119" y="3915197"/>
            <a:ext cx="2196406" cy="1569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947929-E437-9094-D17B-C467EDDDAD68}"/>
              </a:ext>
            </a:extLst>
          </p:cNvPr>
          <p:cNvSpPr txBox="1"/>
          <p:nvPr/>
        </p:nvSpPr>
        <p:spPr>
          <a:xfrm>
            <a:off x="2088174" y="3641210"/>
            <a:ext cx="2582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Terminals to LED </a:t>
            </a:r>
          </a:p>
          <a:p>
            <a:r>
              <a:rPr lang="en-US" sz="1600" dirty="0"/>
              <a:t>(make wires as short as possible for fast switching)</a:t>
            </a:r>
          </a:p>
        </p:txBody>
      </p:sp>
      <p:pic>
        <p:nvPicPr>
          <p:cNvPr id="1026" name="Picture 2" descr="CBT-140 Series">
            <a:extLst>
              <a:ext uri="{FF2B5EF4-FFF2-40B4-BE49-F238E27FC236}">
                <a16:creationId xmlns:a16="http://schemas.microsoft.com/office/drawing/2014/main" id="{AD08A271-C7A7-B86E-9A94-4BD942EAF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10781" r="13125" b="10781"/>
          <a:stretch/>
        </p:blipFill>
        <p:spPr bwMode="auto">
          <a:xfrm>
            <a:off x="785780" y="3379217"/>
            <a:ext cx="1302394" cy="14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ED4AE-77C2-5157-5D8B-F8C255D8CED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362840" y="4552989"/>
            <a:ext cx="1987123" cy="12589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44917E-45B1-6DE1-443F-FFD38BB9A789}"/>
              </a:ext>
            </a:extLst>
          </p:cNvPr>
          <p:cNvSpPr txBox="1"/>
          <p:nvPr/>
        </p:nvSpPr>
        <p:spPr>
          <a:xfrm>
            <a:off x="2088174" y="4842441"/>
            <a:ext cx="3274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 terminal for IRF3805 MOSFET</a:t>
            </a:r>
          </a:p>
          <a:p>
            <a:r>
              <a:rPr lang="en-US" sz="1400" dirty="0"/>
              <a:t>(If not operated within specs this component burns, so this is for easy replacement)</a:t>
            </a:r>
          </a:p>
          <a:p>
            <a:r>
              <a:rPr lang="en-US" sz="1400" dirty="0"/>
              <a:t>G=GATE, D=DRAIN, S=SOURCE</a:t>
            </a:r>
          </a:p>
          <a:p>
            <a:r>
              <a:rPr lang="en-US" sz="1400" dirty="0"/>
              <a:t>DON’T CONNECT INCORRECTLY!!</a:t>
            </a:r>
          </a:p>
          <a:p>
            <a:r>
              <a:rPr lang="en-US" sz="1400" dirty="0"/>
              <a:t>Black plastic body must be facing outward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89D7F-2BEF-6E6F-9442-4225B1435ABF}"/>
              </a:ext>
            </a:extLst>
          </p:cNvPr>
          <p:cNvSpPr txBox="1"/>
          <p:nvPr/>
        </p:nvSpPr>
        <p:spPr>
          <a:xfrm>
            <a:off x="8217560" y="382847"/>
            <a:ext cx="31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DIP8 Socket for UCC27424P</a:t>
            </a:r>
          </a:p>
          <a:p>
            <a:r>
              <a:rPr lang="en-US" sz="1400" dirty="0"/>
              <a:t>(If not operated within specs this component burns, socket is for easy replacement)</a:t>
            </a:r>
          </a:p>
        </p:txBody>
      </p:sp>
      <p:pic>
        <p:nvPicPr>
          <p:cNvPr id="1028" name="Picture 4" descr="TO-220AB PKG">
            <a:extLst>
              <a:ext uri="{FF2B5EF4-FFF2-40B4-BE49-F238E27FC236}">
                <a16:creationId xmlns:a16="http://schemas.microsoft.com/office/drawing/2014/main" id="{741C5C28-5D5F-AB5D-AD5D-54FCA529D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3461" r="23750" b="17713"/>
          <a:stretch/>
        </p:blipFill>
        <p:spPr bwMode="auto">
          <a:xfrm>
            <a:off x="1021374" y="5295285"/>
            <a:ext cx="1066800" cy="11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9B6DC8-75AB-69FA-864B-561872314C9F}"/>
              </a:ext>
            </a:extLst>
          </p:cNvPr>
          <p:cNvCxnSpPr>
            <a:cxnSpLocks/>
          </p:cNvCxnSpPr>
          <p:nvPr/>
        </p:nvCxnSpPr>
        <p:spPr>
          <a:xfrm flipH="1">
            <a:off x="7591425" y="1398510"/>
            <a:ext cx="714375" cy="15720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electronic component, circuit component, electronic engineering&#10;&#10;Description automatically generated">
            <a:extLst>
              <a:ext uri="{FF2B5EF4-FFF2-40B4-BE49-F238E27FC236}">
                <a16:creationId xmlns:a16="http://schemas.microsoft.com/office/drawing/2014/main" id="{581E7F3F-C7A6-DA58-FD69-3FE925756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0" t="12361" r="23125" b="22787"/>
          <a:stretch/>
        </p:blipFill>
        <p:spPr>
          <a:xfrm>
            <a:off x="431199" y="1970869"/>
            <a:ext cx="3831950" cy="32071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D89D7F-2BEF-6E6F-9442-4225B1435ABF}"/>
              </a:ext>
            </a:extLst>
          </p:cNvPr>
          <p:cNvSpPr txBox="1"/>
          <p:nvPr/>
        </p:nvSpPr>
        <p:spPr>
          <a:xfrm>
            <a:off x="1332050" y="334053"/>
            <a:ext cx="39123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LM2596 based Boost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Solder header pin terminals for easy connection to the main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(MAKE SURE TO CONNECT IT IN THE RIGHT ORIENTATION!)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9B6DC8-75AB-69FA-864B-561872314C9F}"/>
              </a:ext>
            </a:extLst>
          </p:cNvPr>
          <p:cNvCxnSpPr>
            <a:cxnSpLocks/>
          </p:cNvCxnSpPr>
          <p:nvPr/>
        </p:nvCxnSpPr>
        <p:spPr>
          <a:xfrm flipH="1">
            <a:off x="3429000" y="1419225"/>
            <a:ext cx="190500" cy="12826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600180-5B3D-B9C5-404E-C7DE1F4A4E67}"/>
              </a:ext>
            </a:extLst>
          </p:cNvPr>
          <p:cNvSpPr txBox="1"/>
          <p:nvPr/>
        </p:nvSpPr>
        <p:spPr>
          <a:xfrm>
            <a:off x="260124" y="5915828"/>
            <a:ext cx="374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 output adjustment screw</a:t>
            </a:r>
          </a:p>
          <a:p>
            <a:r>
              <a:rPr lang="en-US" dirty="0"/>
              <a:t>Start with ~8V before connecting LED.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5B9111-AF2D-0C49-30A0-BDABBF9A63E1}"/>
              </a:ext>
            </a:extLst>
          </p:cNvPr>
          <p:cNvCxnSpPr>
            <a:cxnSpLocks/>
          </p:cNvCxnSpPr>
          <p:nvPr/>
        </p:nvCxnSpPr>
        <p:spPr>
          <a:xfrm flipV="1">
            <a:off x="1859850" y="3968709"/>
            <a:ext cx="809625" cy="18605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ircuit component, electronic component, electronic engineering, electronics&#10;&#10;Description automatically generated">
            <a:extLst>
              <a:ext uri="{FF2B5EF4-FFF2-40B4-BE49-F238E27FC236}">
                <a16:creationId xmlns:a16="http://schemas.microsoft.com/office/drawing/2014/main" id="{4ECB8D97-1A95-B2DC-E6A1-795A2666F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6528" r="11876" b="20278"/>
          <a:stretch/>
        </p:blipFill>
        <p:spPr>
          <a:xfrm>
            <a:off x="6869200" y="334053"/>
            <a:ext cx="4410075" cy="366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AF010-6289-D93F-F03C-E673D4C4A867}"/>
              </a:ext>
            </a:extLst>
          </p:cNvPr>
          <p:cNvCxnSpPr>
            <a:cxnSpLocks/>
          </p:cNvCxnSpPr>
          <p:nvPr/>
        </p:nvCxnSpPr>
        <p:spPr>
          <a:xfrm flipH="1" flipV="1">
            <a:off x="9203536" y="3038927"/>
            <a:ext cx="407189" cy="1456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F9EE3-C12A-8209-6D64-D1A18A79413F}"/>
              </a:ext>
            </a:extLst>
          </p:cNvPr>
          <p:cNvSpPr txBox="1"/>
          <p:nvPr/>
        </p:nvSpPr>
        <p:spPr>
          <a:xfrm>
            <a:off x="5260758" y="4222927"/>
            <a:ext cx="5071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LED is connected you can connect an oscilloscope to this resistor to measure the current going to the LED. (Use Ohm’s law)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DO NOT EXCEED 150A! It will burn the LED!</a:t>
            </a:r>
          </a:p>
          <a:p>
            <a:r>
              <a:rPr lang="en-US" dirty="0"/>
              <a:t>If unsure, you can connect a short-circuit wire to the LED terminals to measure the current before connecting the LED.</a:t>
            </a:r>
          </a:p>
        </p:txBody>
      </p:sp>
    </p:spTree>
    <p:extLst>
      <p:ext uri="{BB962C8B-B14F-4D97-AF65-F5344CB8AC3E}">
        <p14:creationId xmlns:p14="http://schemas.microsoft.com/office/powerpoint/2010/main" val="252890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Zigunov</dc:creator>
  <cp:lastModifiedBy>Fernando Zigunov</cp:lastModifiedBy>
  <cp:revision>10</cp:revision>
  <dcterms:created xsi:type="dcterms:W3CDTF">2023-06-23T09:14:05Z</dcterms:created>
  <dcterms:modified xsi:type="dcterms:W3CDTF">2023-06-23T09:40:26Z</dcterms:modified>
</cp:coreProperties>
</file>