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CAF1-2016-411C-A2F8-D586A751E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D9A9B-E55E-4034-B2E5-D3C6021F1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56A28-7AB9-4DEE-9C31-8420F359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DE74-2B80-4B49-9F41-45E88E966C0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55F6A-60B4-4B9C-B65A-6091D500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5B39E-88B9-4488-BE25-3826660E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BF40-699E-4327-9C87-6C4EEC09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5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1B99-C0C7-4E0B-A3FB-2D4ED71A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B160-FF99-418D-BE3C-B1A48BFD4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563B3-9F37-480A-97AD-C572156C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DE74-2B80-4B49-9F41-45E88E966C0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795A-ACCB-4EF8-ABA3-83D18F85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4EC28-AA86-47DE-B874-B9139EF2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BF40-699E-4327-9C87-6C4EEC09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8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6298C-CC37-4A61-8B71-3F026E621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71637-19A4-4A5F-8D81-E8D8ED68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0E215-3E57-45B0-BD3E-2D58E6AA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DE74-2B80-4B49-9F41-45E88E966C0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74EBD-CE6D-49BD-9CF6-91EE93AB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3EA56-B3EF-474F-8646-B417E988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BF40-699E-4327-9C87-6C4EEC09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1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8DA5-AB3F-4258-805F-46CB22C6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56C2D-75AD-417C-B2EE-F0EC3A42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3C0D4-351D-44D8-8D1D-10DF275F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DE74-2B80-4B49-9F41-45E88E966C0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87F9-CCD2-4ADE-91DA-C5574774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A2B6-462D-46DB-A1E1-F16589BE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BF40-699E-4327-9C87-6C4EEC09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7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D964-9BD8-457C-A44C-73D5C02D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C4072-5625-4EF6-85CE-20579FE8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A0CB6-1E1D-441C-9C80-6CCF4EEA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DE74-2B80-4B49-9F41-45E88E966C0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36A33-1EDA-404B-8490-A92A5CEE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CA664-CAC4-45B3-A7C3-F9155CD9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BF40-699E-4327-9C87-6C4EEC09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8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38DB-7AA8-447A-8E86-F8360A4E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023A-5676-493C-8AB6-365A032EF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0B7E3-B860-4D06-8245-D2E3D47EE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C58DC-0D3C-4A03-A2DC-337C319F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DE74-2B80-4B49-9F41-45E88E966C0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DFBF0-A0CE-4B7C-B74F-5B0C7EEB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C405-9A31-43A2-BF9B-A63468B2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BF40-699E-4327-9C87-6C4EEC09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2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78BB-2933-4A59-9932-7CCB009D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7A592-6775-478B-9FC9-2D369E904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EEB1C-B369-461D-A5B9-CBE4E8556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995FD-D839-4012-9E82-269539B0F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C948B-1056-4839-8BDF-FCA476CDF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10079-68B5-4688-9243-ECE4E540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DE74-2B80-4B49-9F41-45E88E966C0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12671-4EE6-45BB-8DE3-3F6F2D39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4EBBD-447A-4690-9AE8-9AA76043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BF40-699E-4327-9C87-6C4EEC09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0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9123-8BF9-4533-84F8-F6639A57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74749-46CB-47D7-84AA-09EF33FC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DE74-2B80-4B49-9F41-45E88E966C0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A268F-7CBE-455A-9ED2-361641FE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FB4E1-F724-4ACF-A75C-2B956E33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BF40-699E-4327-9C87-6C4EEC09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7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A5C26-82DE-4A05-A764-253C457A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DE74-2B80-4B49-9F41-45E88E966C0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07D8D-5B5F-4584-87E2-76A6963C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FB2BC-F8DC-48CD-95E5-99E95683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BF40-699E-4327-9C87-6C4EEC09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2BCA-7E66-4DB0-8238-533CA022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762F-AAEB-4D10-84DC-67135060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76CD5-98F8-4925-B825-382CAD89D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9C1F4-57C3-4060-9A3F-CB5E8EC5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DE74-2B80-4B49-9F41-45E88E966C0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040BC-C17A-4155-8E49-B5E0F183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A0818-0C32-405A-927F-CAB2B885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BF40-699E-4327-9C87-6C4EEC09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FF1C-4443-49A3-A78C-237E3E4A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C93A3-5F72-4301-8FCD-51278ED4F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77D22-976B-4237-AFB8-9A71C3E6E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09D7F-19D4-4C76-BA55-EBC1609F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DE74-2B80-4B49-9F41-45E88E966C0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D8841-38AF-45A2-A4E8-42690357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FF4D-D48B-4F94-8202-EF956CBE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BF40-699E-4327-9C87-6C4EEC09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7409C-53FF-44B6-96DD-251904E9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BA960-7130-4917-98F3-30D7EA3C3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5B6D5-6D0E-4234-A688-BE84C4684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ADE74-2B80-4B49-9F41-45E88E966C0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8829-88B2-4EEE-9188-0AE337C5B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22ED-E4DE-41C6-81CB-C43C2BB6B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BF40-699E-4327-9C87-6C4EEC09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4CA24-7424-427C-81A1-7B3559BE7245}"/>
              </a:ext>
            </a:extLst>
          </p:cNvPr>
          <p:cNvSpPr txBox="1"/>
          <p:nvPr/>
        </p:nvSpPr>
        <p:spPr>
          <a:xfrm>
            <a:off x="78658" y="884646"/>
            <a:ext cx="5505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Series: 1D single variable (time series of temperature)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Frame: 1D multi variable (excel)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5EF7B-B56E-4F5D-8C6E-ECF3179FA090}"/>
              </a:ext>
            </a:extLst>
          </p:cNvPr>
          <p:cNvSpPr txBox="1"/>
          <p:nvPr/>
        </p:nvSpPr>
        <p:spPr>
          <a:xfrm>
            <a:off x="78658" y="228032"/>
            <a:ext cx="20150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Pandas,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34AF-4F18-4210-8A73-3F1E7003CA3E}"/>
              </a:ext>
            </a:extLst>
          </p:cNvPr>
          <p:cNvSpPr txBox="1"/>
          <p:nvPr/>
        </p:nvSpPr>
        <p:spPr>
          <a:xfrm>
            <a:off x="5820697" y="228032"/>
            <a:ext cx="7815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Xarray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7A304-CF72-4DFF-9C1B-5EBBFDE40863}"/>
              </a:ext>
            </a:extLst>
          </p:cNvPr>
          <p:cNvSpPr txBox="1"/>
          <p:nvPr/>
        </p:nvSpPr>
        <p:spPr>
          <a:xfrm>
            <a:off x="5820697" y="857296"/>
            <a:ext cx="5878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DataArray</a:t>
            </a:r>
            <a:r>
              <a:rPr lang="en-US" dirty="0"/>
              <a:t> for multidimension variable (Image)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set for multidimension multi variable (Model </a:t>
            </a:r>
            <a:r>
              <a:rPr lang="en-US" dirty="0" err="1"/>
              <a:t>Ouput</a:t>
            </a:r>
            <a:r>
              <a:rPr lang="en-US" dirty="0"/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C8A80F-9B03-4EAB-8DD8-6743BB785778}"/>
              </a:ext>
            </a:extLst>
          </p:cNvPr>
          <p:cNvCxnSpPr>
            <a:cxnSpLocks/>
          </p:cNvCxnSpPr>
          <p:nvPr/>
        </p:nvCxnSpPr>
        <p:spPr>
          <a:xfrm>
            <a:off x="5625208" y="159010"/>
            <a:ext cx="18119" cy="4556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90F2B9-D097-432E-A89C-8A054CAF02A5}"/>
              </a:ext>
            </a:extLst>
          </p:cNvPr>
          <p:cNvSpPr txBox="1"/>
          <p:nvPr/>
        </p:nvSpPr>
        <p:spPr>
          <a:xfrm>
            <a:off x="2482255" y="1986257"/>
            <a:ext cx="6322143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Both are coming with </a:t>
            </a:r>
            <a:r>
              <a:rPr lang="en-US" b="1" dirty="0"/>
              <a:t>GIS capabilities, statistical analysis tools</a:t>
            </a:r>
            <a:r>
              <a:rPr lang="en-US" dirty="0"/>
              <a:t>, and connection with </a:t>
            </a:r>
            <a:r>
              <a:rPr lang="en-US" b="1" dirty="0"/>
              <a:t>matplotlib</a:t>
            </a:r>
            <a:r>
              <a:rPr lang="en-US" dirty="0"/>
              <a:t> for plotting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31168A-4C3E-4E39-BA32-BDBB7AD1F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0404"/>
            <a:ext cx="3346771" cy="2720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BCD88E-3C91-4ADB-BC55-CC46CEE54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39" y="2760404"/>
            <a:ext cx="4045783" cy="28594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420734-DAD5-4F4E-B2A1-189EFE4CF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326" y="2776618"/>
            <a:ext cx="4569304" cy="30009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B3A26F-1E19-4711-BBC2-562DE7134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447" y="3429000"/>
            <a:ext cx="3858366" cy="317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paugam</dc:creator>
  <cp:lastModifiedBy>paugam</cp:lastModifiedBy>
  <cp:revision>2</cp:revision>
  <dcterms:created xsi:type="dcterms:W3CDTF">2024-09-12T12:40:13Z</dcterms:created>
  <dcterms:modified xsi:type="dcterms:W3CDTF">2024-09-12T12:46:32Z</dcterms:modified>
</cp:coreProperties>
</file>