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3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3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6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EF45-D653-4E98-8DFF-153399A2124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7B5D-41A2-4D03-9FE8-CF932B705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nnyPeng/libigl" TargetMode="External"/><Relationship Id="rId2" Type="http://schemas.openxmlformats.org/officeDocument/2006/relationships/hyperlink" Target="https://blog.csdn.net/u014354193/article/details/7338024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orrain0407/3dqrcode_libigl" TargetMode="External"/><Relationship Id="rId4" Type="http://schemas.openxmlformats.org/officeDocument/2006/relationships/hyperlink" Target="https://github.com/lorrain0407/QR-Optim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800" y="1294105"/>
            <a:ext cx="8788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/>
              <a:t>在线立体二维码生成系统</a:t>
            </a:r>
            <a:endParaRPr lang="en-US" altLang="zh-CN" sz="5400" b="1" dirty="0"/>
          </a:p>
          <a:p>
            <a:pPr algn="ctr"/>
            <a:endParaRPr lang="en-US" altLang="zh-CN" sz="3200" b="1" dirty="0" smtClean="0"/>
          </a:p>
          <a:p>
            <a:pPr algn="ctr"/>
            <a:endParaRPr lang="en-US" altLang="zh-CN" sz="3200" b="1" dirty="0"/>
          </a:p>
          <a:p>
            <a:pPr algn="ctr"/>
            <a:endParaRPr lang="en-US" altLang="zh-CN" sz="3200" b="1" dirty="0" smtClean="0"/>
          </a:p>
          <a:p>
            <a:r>
              <a:rPr lang="en-US" altLang="zh-CN" sz="2800" dirty="0" smtClean="0"/>
              <a:t>						  </a:t>
            </a:r>
            <a:r>
              <a:rPr lang="zh-CN" altLang="en-US" sz="2800" dirty="0" smtClean="0"/>
              <a:t>成员： 刘    霖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						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苑宗鹤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    </a:t>
            </a:r>
            <a:r>
              <a:rPr lang="en-US" altLang="zh-CN" sz="2800" dirty="0" smtClean="0"/>
              <a:t>						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曲</a:t>
            </a:r>
            <a:r>
              <a:rPr lang="zh-CN" altLang="en-US" sz="2800" dirty="0"/>
              <a:t>晓</a:t>
            </a:r>
            <a:r>
              <a:rPr lang="zh-CN" altLang="en-US" sz="2800" dirty="0" smtClean="0"/>
              <a:t>阳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    </a:t>
            </a:r>
            <a:r>
              <a:rPr lang="en-US" altLang="zh-CN" sz="2800" dirty="0" smtClean="0"/>
              <a:t>						     </a:t>
            </a:r>
            <a:r>
              <a:rPr lang="zh-CN" altLang="en-US" sz="2800" dirty="0" smtClean="0"/>
              <a:t>郑</a:t>
            </a:r>
            <a:r>
              <a:rPr lang="zh-CN" altLang="en-US" sz="2800" dirty="0"/>
              <a:t>文</a:t>
            </a:r>
            <a:r>
              <a:rPr lang="zh-CN" altLang="en-US" sz="2800" dirty="0" smtClean="0"/>
              <a:t>杰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   </a:t>
            </a:r>
            <a:r>
              <a:rPr lang="en-US" altLang="zh-CN" sz="2800" dirty="0" smtClean="0"/>
              <a:t>						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武    昱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32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356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暂时分工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76225" y="1126577"/>
            <a:ext cx="8486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刘    霖：总负责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武    昱：前端界面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郑</a:t>
            </a:r>
            <a:r>
              <a:rPr lang="zh-CN" altLang="en-US" sz="2400" dirty="0"/>
              <a:t>文</a:t>
            </a:r>
            <a:r>
              <a:rPr lang="zh-CN" altLang="en-US" sz="2400" dirty="0" smtClean="0"/>
              <a:t>杰：场景搭建以及基本三维模型操作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曲晓</a:t>
            </a:r>
            <a:r>
              <a:rPr lang="zh-CN" altLang="en-US" sz="2400" dirty="0" smtClean="0"/>
              <a:t>阳：镂空二维码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苑宗</a:t>
            </a:r>
            <a:r>
              <a:rPr lang="zh-CN" altLang="en-US" sz="2400" dirty="0" smtClean="0"/>
              <a:t>鹤：后台以及立体二维码（环境光）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746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356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前端界面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1437" y="2098854"/>
            <a:ext cx="7901126" cy="462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6225" y="1126577"/>
            <a:ext cx="8486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技术：</a:t>
            </a:r>
            <a:r>
              <a:rPr lang="en-US" altLang="zh-CN" sz="2400" dirty="0"/>
              <a:t>HTML</a:t>
            </a:r>
            <a:r>
              <a:rPr lang="zh-CN" altLang="en-US" sz="2400" dirty="0"/>
              <a:t>、</a:t>
            </a:r>
            <a:r>
              <a:rPr lang="en-US" altLang="zh-CN" sz="2400" dirty="0"/>
              <a:t>CSS</a:t>
            </a:r>
            <a:r>
              <a:rPr lang="zh-CN" altLang="en-US" sz="2400" dirty="0"/>
              <a:t>、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Jquery</a:t>
            </a:r>
            <a:r>
              <a:rPr lang="zh-CN" altLang="en-US" sz="2400" dirty="0"/>
              <a:t>、流行的</a:t>
            </a:r>
            <a:r>
              <a:rPr lang="zh-CN" altLang="en-US" sz="2400" dirty="0" smtClean="0"/>
              <a:t>框架等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首页</a:t>
            </a:r>
            <a:endParaRPr lang="en-US" altLang="zh-CN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21437" y="2831976"/>
            <a:ext cx="7901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5446" y="2288505"/>
            <a:ext cx="109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5042" y="2316068"/>
            <a:ext cx="5255580" cy="374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98427" y="2330952"/>
            <a:ext cx="477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导航：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、自由发挥吧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06978" y="3565099"/>
            <a:ext cx="2448756" cy="185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21437" y="6002784"/>
            <a:ext cx="7901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98427" y="6176924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页脚，你懂的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13878" y="4040766"/>
            <a:ext cx="1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，链接到镂空二维码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90732" y="3565099"/>
            <a:ext cx="2448756" cy="185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78515" y="4040766"/>
            <a:ext cx="1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，链接到</a:t>
            </a:r>
            <a:r>
              <a:rPr lang="zh-CN" altLang="en-US" dirty="0"/>
              <a:t>立体</a:t>
            </a:r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297130" y="3013872"/>
            <a:ext cx="254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一些介绍的文字？？？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0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356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前端界面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1437" y="1689279"/>
            <a:ext cx="7901126" cy="462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6225" y="1126577"/>
            <a:ext cx="848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镂空二维码模块</a:t>
            </a:r>
            <a:endParaRPr lang="en-US" altLang="zh-CN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21437" y="2422401"/>
            <a:ext cx="7901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5446" y="1878930"/>
            <a:ext cx="109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5042" y="1906493"/>
            <a:ext cx="5255580" cy="374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98427" y="1921377"/>
            <a:ext cx="477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导航：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、自由发挥吧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21437" y="5593209"/>
            <a:ext cx="7901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98427" y="5767349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页脚，你懂的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17180" y="2743750"/>
            <a:ext cx="3000374" cy="245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15825" y="5214528"/>
            <a:ext cx="267379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生成镂空二维码的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171760" y="3344066"/>
            <a:ext cx="327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用户上传</a:t>
            </a:r>
            <a:r>
              <a:rPr lang="en-US" altLang="zh-CN" dirty="0" smtClean="0"/>
              <a:t>QR Image</a:t>
            </a:r>
          </a:p>
          <a:p>
            <a:pPr algn="ctr"/>
            <a:r>
              <a:rPr lang="zh-CN" altLang="en-US" dirty="0" smtClean="0"/>
              <a:t>格式的提示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直接拖拽？</a:t>
            </a:r>
            <a:endParaRPr lang="en-US" altLang="zh-CN" dirty="0" smtClean="0"/>
          </a:p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个上传的按钮？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224671" y="3732957"/>
            <a:ext cx="256495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镂空二维码的预览场景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10346" y="2743750"/>
            <a:ext cx="3019424" cy="245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171760" y="5207589"/>
            <a:ext cx="13333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预览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53420" y="5214528"/>
            <a:ext cx="177095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重新上传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356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前端界面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1437" y="1689279"/>
            <a:ext cx="7901126" cy="4721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6225" y="1126577"/>
            <a:ext cx="848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立体</a:t>
            </a:r>
            <a:r>
              <a:rPr lang="zh-CN" altLang="en-US" sz="2400" dirty="0" smtClean="0"/>
              <a:t>二维码模块</a:t>
            </a:r>
            <a:endParaRPr lang="en-US" altLang="zh-CN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21437" y="2422401"/>
            <a:ext cx="7901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5446" y="1878930"/>
            <a:ext cx="109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5042" y="1906493"/>
            <a:ext cx="5255580" cy="374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98427" y="1921377"/>
            <a:ext cx="477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导航：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、自由发挥吧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21437" y="5812284"/>
            <a:ext cx="7901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98427" y="5933923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页脚，你懂的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882" y="4767316"/>
            <a:ext cx="7041458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排缩略图的图片按钮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可以左右滑动的那种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留点击后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74857" y="3590800"/>
            <a:ext cx="2818279" cy="92333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用户所选</a:t>
            </a:r>
            <a:r>
              <a:rPr lang="zh-CN" altLang="en-US" dirty="0"/>
              <a:t>模</a:t>
            </a:r>
            <a:r>
              <a:rPr lang="zh-CN" altLang="en-US" dirty="0" smtClean="0"/>
              <a:t>型的预览场景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algn="ctr"/>
            <a:r>
              <a:rPr lang="zh-CN" altLang="en-US" dirty="0" smtClean="0"/>
              <a:t>立体二维码的预览场景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38225" y="3524250"/>
            <a:ext cx="6891545" cy="1152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96074" y="4216901"/>
            <a:ext cx="11093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生成按钮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42424" y="4788455"/>
            <a:ext cx="1680834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点击某个缩略图允许用户自己上传模型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1035828" y="2523810"/>
            <a:ext cx="6893942" cy="1004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975111" y="2730766"/>
            <a:ext cx="32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用户上传</a:t>
            </a:r>
            <a:r>
              <a:rPr lang="en-US" altLang="zh-CN" dirty="0" smtClean="0"/>
              <a:t>QR Image</a:t>
            </a:r>
          </a:p>
          <a:p>
            <a:pPr algn="ctr"/>
            <a:r>
              <a:rPr lang="zh-CN" altLang="en-US" dirty="0" smtClean="0"/>
              <a:t>同上一页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2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356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前端界面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76225" y="1126577"/>
            <a:ext cx="8486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注意：立体二维码图像层面进行处理时会用到它的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块、码字、容错率等信息，如果不写解码机制的话，可以选择让用户输入文本，后台生成</a:t>
            </a:r>
            <a:r>
              <a:rPr lang="en-US" altLang="zh-CN" sz="2400" dirty="0" smtClean="0"/>
              <a:t>QR Image</a:t>
            </a:r>
            <a:r>
              <a:rPr lang="zh-CN" altLang="en-US" sz="2400" dirty="0" smtClean="0"/>
              <a:t>并保存相关信息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其他界面可以有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不同用户登陆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团队成员介绍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用户手册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产品展示：放一些结果图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联系我们：地址信息，用户评论等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自由发挥，与主页风格一致即可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85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356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场景搭建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76225" y="1126577"/>
            <a:ext cx="8486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技术：采用</a:t>
            </a:r>
            <a:r>
              <a:rPr lang="en-US" altLang="zh-CN" sz="2400" dirty="0" err="1" smtClean="0"/>
              <a:t>WebGL</a:t>
            </a:r>
            <a:r>
              <a:rPr lang="zh-CN" altLang="en-US" sz="2400" dirty="0" smtClean="0"/>
              <a:t>封装好的</a:t>
            </a:r>
            <a:r>
              <a:rPr lang="en-US" altLang="zh-CN" sz="2400" dirty="0" smtClean="0"/>
              <a:t>Three.js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实现：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前端预留画布部分场景搭建，包括：相机、灯光、材质、渲染器等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Load</a:t>
            </a:r>
            <a:r>
              <a:rPr lang="zh-CN" altLang="en-US" sz="2400" dirty="0" smtClean="0"/>
              <a:t>本地</a:t>
            </a:r>
            <a:r>
              <a:rPr lang="en-US" altLang="zh-CN" sz="2400" dirty="0" smtClean="0"/>
              <a:t>QR Image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模型</a:t>
            </a:r>
            <a:r>
              <a:rPr lang="zh-CN" altLang="en-US" sz="2400" dirty="0"/>
              <a:t>，</a:t>
            </a:r>
            <a:r>
              <a:rPr lang="en-US" altLang="zh-CN" sz="2400" dirty="0"/>
              <a:t>save</a:t>
            </a:r>
            <a:r>
              <a:rPr lang="zh-CN" altLang="en-US" sz="2400" dirty="0"/>
              <a:t>到本地，这两个操作与后台</a:t>
            </a:r>
            <a:r>
              <a:rPr lang="zh-CN" altLang="en-US" sz="2400" dirty="0" smtClean="0"/>
              <a:t>对接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添加键盘、鼠标响应事件实现</a:t>
            </a:r>
            <a:r>
              <a:rPr lang="en-US" altLang="zh-CN" sz="2400" dirty="0"/>
              <a:t>load</a:t>
            </a:r>
            <a:r>
              <a:rPr lang="zh-CN" altLang="en-US" sz="2400" dirty="0"/>
              <a:t>进场景的三维模型的基本操作，包括平移，旋转，缩放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988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356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镂空二维码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6225" y="1126577"/>
            <a:ext cx="848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阅读专利，了解实现方法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一种可</a:t>
            </a:r>
            <a:r>
              <a:rPr lang="en-US" altLang="zh-CN" sz="2400" dirty="0"/>
              <a:t>3D</a:t>
            </a:r>
            <a:r>
              <a:rPr lang="zh-CN" altLang="en-US" sz="2400" dirty="0"/>
              <a:t>打印镂空二维码模型的生成方法及系统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doc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QR Image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输出：镂空二维码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654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809625"/>
            <a:ext cx="8591550" cy="6667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276880"/>
            <a:ext cx="53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基于环境光遮蔽的立体二维码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6225" y="1126577"/>
            <a:ext cx="84867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配</a:t>
            </a:r>
            <a:r>
              <a:rPr lang="zh-CN" altLang="en-US" sz="2400" dirty="0"/>
              <a:t>好</a:t>
            </a:r>
            <a:r>
              <a:rPr lang="en-US" altLang="zh-CN" sz="2400" dirty="0" err="1" smtClean="0"/>
              <a:t>cgal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参考</a:t>
            </a:r>
            <a:r>
              <a:rPr lang="en-US" altLang="zh-CN" sz="2400" dirty="0" err="1" smtClean="0"/>
              <a:t>libigl</a:t>
            </a:r>
            <a:r>
              <a:rPr lang="zh-CN" altLang="en-US" sz="2400" dirty="0" smtClean="0"/>
              <a:t>教程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blog.csdn.net/u014354193/article/details/73380249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下载</a:t>
            </a:r>
            <a:r>
              <a:rPr lang="zh-CN" altLang="en-US" sz="2400" dirty="0"/>
              <a:t>这个版本的</a:t>
            </a:r>
            <a:r>
              <a:rPr lang="en-US" altLang="zh-CN" sz="2400" dirty="0" err="1"/>
              <a:t>libigl</a:t>
            </a:r>
            <a:r>
              <a:rPr lang="zh-CN" altLang="en-US" sz="2400" dirty="0"/>
              <a:t>（新版的在改版，还不能用。。。）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github.com/swannyPeng/libigl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hlinkClick r:id="rId4"/>
              </a:rPr>
              <a:t>https</a:t>
            </a:r>
            <a:r>
              <a:rPr lang="en-US" altLang="zh-CN" sz="2400" dirty="0">
                <a:hlinkClick r:id="rId4"/>
              </a:rPr>
              <a:t>://</a:t>
            </a:r>
            <a:r>
              <a:rPr lang="en-US" altLang="zh-CN" sz="2400" dirty="0" smtClean="0">
                <a:hlinkClick r:id="rId4"/>
              </a:rPr>
              <a:t>github.com/lorrain0407/QR-Optimization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hlinkClick r:id="rId5"/>
              </a:rPr>
              <a:t>https</a:t>
            </a:r>
            <a:r>
              <a:rPr lang="en-US" altLang="zh-CN" sz="2400" dirty="0">
                <a:hlinkClick r:id="rId5"/>
              </a:rPr>
              <a:t>://</a:t>
            </a:r>
            <a:r>
              <a:rPr lang="en-US" altLang="zh-CN" sz="2400" dirty="0" smtClean="0">
                <a:hlinkClick r:id="rId5"/>
              </a:rPr>
              <a:t>github.com/lorrain0407/3dqrcode_libigl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阅读论文，了解实现方法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基于环境光遮蔽的任意曲面立体二维码建模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可能需要一些二维码编码的知识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阅读</a:t>
            </a:r>
            <a:r>
              <a:rPr lang="en-US" altLang="zh-CN" sz="2400" dirty="0" err="1" smtClean="0"/>
              <a:t>QRCode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编码解码标准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重构？重写？封装</a:t>
            </a:r>
            <a:r>
              <a:rPr lang="en-US" altLang="zh-CN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20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533</Words>
  <Application>Microsoft Office PowerPoint</Application>
  <PresentationFormat>全屏显示(4:3)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SDU_IRC</dc:creator>
  <cp:lastModifiedBy>SDU_IRC</cp:lastModifiedBy>
  <cp:revision>72</cp:revision>
  <dcterms:created xsi:type="dcterms:W3CDTF">2018-04-16T08:37:32Z</dcterms:created>
  <dcterms:modified xsi:type="dcterms:W3CDTF">2018-04-17T09:08:19Z</dcterms:modified>
</cp:coreProperties>
</file>