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6.jpeg" ContentType="image/jpeg"/>
  <Override PartName="/ppt/media/image33.jpeg" ContentType="image/jpeg"/>
  <Override PartName="/ppt/media/image30.jpeg" ContentType="image/jpeg"/>
  <Override PartName="/ppt/media/image29.jpeg" ContentType="image/jpeg"/>
  <Override PartName="/ppt/media/image28.jpeg" ContentType="image/jpeg"/>
  <Override PartName="/ppt/media/image27.jpeg" ContentType="image/jpeg"/>
  <Override PartName="/ppt/media/image26.jpeg" ContentType="image/jpeg"/>
  <Override PartName="/ppt/media/image25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19.jpeg" ContentType="image/jpeg"/>
  <Override PartName="/ppt/media/image14.jpeg" ContentType="image/jpeg"/>
  <Override PartName="/ppt/media/image13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35.png" ContentType="image/png"/>
  <Override PartName="/ppt/media/image34.png" ContentType="image/png"/>
  <Override PartName="/ppt/media/image32.png" ContentType="image/png"/>
  <Override PartName="/ppt/media/image31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.jpeg" ContentType="image/jpeg"/>
  <Override PartName="/ppt/media/image16.png" ContentType="image/png"/>
  <Override PartName="/ppt/media/image9.jpeg" ContentType="image/jpeg"/>
  <Override PartName="/ppt/media/image1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AD03B9B-05E4-4CB3-B810-62C1DD8E7AAA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jpeg"/><Relationship Id="rId11" Type="http://schemas.openxmlformats.org/officeDocument/2006/relationships/image" Target="../media/image12.jpeg"/><Relationship Id="rId12" Type="http://schemas.openxmlformats.org/officeDocument/2006/relationships/image" Target="../media/image13.jpeg"/><Relationship Id="rId13" Type="http://schemas.openxmlformats.org/officeDocument/2006/relationships/image" Target="../media/image14.jpeg"/><Relationship Id="rId1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jpeg"/><Relationship Id="rId9" Type="http://schemas.openxmlformats.org/officeDocument/2006/relationships/image" Target="../media/image26.jpeg"/><Relationship Id="rId10" Type="http://schemas.openxmlformats.org/officeDocument/2006/relationships/image" Target="../media/image27.jpeg"/><Relationship Id="rId11" Type="http://schemas.openxmlformats.org/officeDocument/2006/relationships/image" Target="../media/image28.jpeg"/><Relationship Id="rId12" Type="http://schemas.openxmlformats.org/officeDocument/2006/relationships/image" Target="../media/image29.jpeg"/><Relationship Id="rId13" Type="http://schemas.openxmlformats.org/officeDocument/2006/relationships/image" Target="../media/image30.jpeg"/><Relationship Id="rId1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jpe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jpe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pt-BR" sz="4400" spc="-1" strike="noStrike">
                <a:latin typeface="Arial"/>
              </a:rPr>
              <a:t>Sejam todos bem vindos ao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38600" y="1404000"/>
            <a:ext cx="8105400" cy="2916000"/>
          </a:xfrm>
          <a:prstGeom prst="rect">
            <a:avLst/>
          </a:prstGeom>
          <a:ln>
            <a:noFill/>
          </a:ln>
        </p:spPr>
      </p:pic>
      <p:sp>
        <p:nvSpPr>
          <p:cNvPr id="43" name="TextShape 2"/>
          <p:cNvSpPr txBox="1"/>
          <p:nvPr/>
        </p:nvSpPr>
        <p:spPr>
          <a:xfrm>
            <a:off x="3312000" y="460800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Gerenciando Servidores 2019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284840" y="648000"/>
            <a:ext cx="911160" cy="7786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 flipH="1" rot="23400">
            <a:off x="1153080" y="3963600"/>
            <a:ext cx="1111320" cy="987840"/>
          </a:xfrm>
          <a:prstGeom prst="rect">
            <a:avLst/>
          </a:prstGeom>
          <a:ln>
            <a:noFill/>
          </a:ln>
        </p:spPr>
      </p:pic>
      <p:sp>
        <p:nvSpPr>
          <p:cNvPr id="46" name="Line 1"/>
          <p:cNvSpPr/>
          <p:nvPr/>
        </p:nvSpPr>
        <p:spPr>
          <a:xfrm>
            <a:off x="1764000" y="1368000"/>
            <a:ext cx="0" cy="1216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4068000" y="2304000"/>
            <a:ext cx="1584000" cy="10800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1188000" y="2171160"/>
            <a:ext cx="1035720" cy="852840"/>
          </a:xfrm>
          <a:prstGeom prst="rect">
            <a:avLst/>
          </a:prstGeom>
          <a:ln>
            <a:noFill/>
          </a:ln>
        </p:spPr>
      </p:pic>
      <p:sp>
        <p:nvSpPr>
          <p:cNvPr id="49" name="Line 2"/>
          <p:cNvSpPr/>
          <p:nvPr/>
        </p:nvSpPr>
        <p:spPr>
          <a:xfrm>
            <a:off x="1764000" y="3024000"/>
            <a:ext cx="0" cy="93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3"/>
          <p:cNvSpPr/>
          <p:nvPr/>
        </p:nvSpPr>
        <p:spPr>
          <a:xfrm flipV="1">
            <a:off x="2196000" y="2808000"/>
            <a:ext cx="244800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5"/>
          <a:stretch/>
        </p:blipFill>
        <p:spPr>
          <a:xfrm>
            <a:off x="7020000" y="36000"/>
            <a:ext cx="1440000" cy="16560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6"/>
          <a:stretch/>
        </p:blipFill>
        <p:spPr>
          <a:xfrm>
            <a:off x="5868000" y="72000"/>
            <a:ext cx="1512000" cy="172800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7"/>
          <a:stretch/>
        </p:blipFill>
        <p:spPr>
          <a:xfrm>
            <a:off x="8064000" y="72000"/>
            <a:ext cx="1440000" cy="1656000"/>
          </a:xfrm>
          <a:prstGeom prst="rect">
            <a:avLst/>
          </a:prstGeom>
          <a:ln>
            <a:noFill/>
          </a:ln>
        </p:spPr>
      </p:pic>
      <p:sp>
        <p:nvSpPr>
          <p:cNvPr id="54" name="Line 4"/>
          <p:cNvSpPr/>
          <p:nvPr/>
        </p:nvSpPr>
        <p:spPr>
          <a:xfrm flipH="1">
            <a:off x="4824000" y="1584000"/>
            <a:ext cx="1872000" cy="115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5"/>
          <p:cNvSpPr/>
          <p:nvPr/>
        </p:nvSpPr>
        <p:spPr>
          <a:xfrm flipH="1">
            <a:off x="5040000" y="1440000"/>
            <a:ext cx="2664000" cy="129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6"/>
          <p:cNvSpPr/>
          <p:nvPr/>
        </p:nvSpPr>
        <p:spPr>
          <a:xfrm flipH="1">
            <a:off x="5184000" y="1440000"/>
            <a:ext cx="3528000" cy="136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" descr=""/>
          <p:cNvPicPr/>
          <p:nvPr/>
        </p:nvPicPr>
        <p:blipFill>
          <a:blip r:embed="rId8"/>
          <a:stretch/>
        </p:blipFill>
        <p:spPr>
          <a:xfrm>
            <a:off x="6821280" y="3168000"/>
            <a:ext cx="774720" cy="77472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9"/>
          <a:stretch/>
        </p:blipFill>
        <p:spPr>
          <a:xfrm>
            <a:off x="7740000" y="3185280"/>
            <a:ext cx="774720" cy="77472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10"/>
          <a:stretch/>
        </p:blipFill>
        <p:spPr>
          <a:xfrm>
            <a:off x="8693280" y="3185280"/>
            <a:ext cx="774720" cy="7747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11"/>
          <a:stretch/>
        </p:blipFill>
        <p:spPr>
          <a:xfrm>
            <a:off x="6893280" y="4248000"/>
            <a:ext cx="774720" cy="77472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12"/>
          <a:stretch/>
        </p:blipFill>
        <p:spPr>
          <a:xfrm>
            <a:off x="7812000" y="4265280"/>
            <a:ext cx="774720" cy="77472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13"/>
          <a:stretch/>
        </p:blipFill>
        <p:spPr>
          <a:xfrm>
            <a:off x="8765280" y="4265280"/>
            <a:ext cx="774720" cy="774720"/>
          </a:xfrm>
          <a:prstGeom prst="rect">
            <a:avLst/>
          </a:prstGeom>
          <a:ln>
            <a:noFill/>
          </a:ln>
        </p:spPr>
      </p:pic>
      <p:sp>
        <p:nvSpPr>
          <p:cNvPr id="63" name="Line 7"/>
          <p:cNvSpPr/>
          <p:nvPr/>
        </p:nvSpPr>
        <p:spPr>
          <a:xfrm>
            <a:off x="4752000" y="2808000"/>
            <a:ext cx="214128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8"/>
          <p:cNvSpPr/>
          <p:nvPr/>
        </p:nvSpPr>
        <p:spPr>
          <a:xfrm>
            <a:off x="4968000" y="2880000"/>
            <a:ext cx="185328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TextShape 9"/>
          <p:cNvSpPr txBox="1"/>
          <p:nvPr/>
        </p:nvSpPr>
        <p:spPr>
          <a:xfrm>
            <a:off x="720000" y="130968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Modem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6" name="TextShape 10"/>
          <p:cNvSpPr txBox="1"/>
          <p:nvPr/>
        </p:nvSpPr>
        <p:spPr>
          <a:xfrm>
            <a:off x="792000" y="2952000"/>
            <a:ext cx="1118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Roteador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7" name="TextShape 11"/>
          <p:cNvSpPr txBox="1"/>
          <p:nvPr/>
        </p:nvSpPr>
        <p:spPr>
          <a:xfrm>
            <a:off x="216000" y="4981680"/>
            <a:ext cx="2195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Servidor de Firewall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8" name="TextShape 12"/>
          <p:cNvSpPr txBox="1"/>
          <p:nvPr/>
        </p:nvSpPr>
        <p:spPr>
          <a:xfrm>
            <a:off x="3456000" y="2317680"/>
            <a:ext cx="852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Switch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9" name="TextShape 13"/>
          <p:cNvSpPr txBox="1"/>
          <p:nvPr/>
        </p:nvSpPr>
        <p:spPr>
          <a:xfrm>
            <a:off x="4248000" y="445680"/>
            <a:ext cx="2020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Outros Servidores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0" name="TextShape 14"/>
          <p:cNvSpPr txBox="1"/>
          <p:nvPr/>
        </p:nvSpPr>
        <p:spPr>
          <a:xfrm>
            <a:off x="6753960" y="2839680"/>
            <a:ext cx="275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Computadores do setor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1" name="TextShape 15"/>
          <p:cNvSpPr txBox="1"/>
          <p:nvPr/>
        </p:nvSpPr>
        <p:spPr>
          <a:xfrm>
            <a:off x="6821280" y="5040000"/>
            <a:ext cx="275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Computadores do setor 2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176840" y="720000"/>
            <a:ext cx="911160" cy="778680"/>
          </a:xfrm>
          <a:prstGeom prst="rect">
            <a:avLst/>
          </a:prstGeom>
          <a:ln>
            <a:noFill/>
          </a:ln>
        </p:spPr>
      </p:pic>
      <p:sp>
        <p:nvSpPr>
          <p:cNvPr id="73" name="TextShape 1"/>
          <p:cNvSpPr txBox="1"/>
          <p:nvPr/>
        </p:nvSpPr>
        <p:spPr>
          <a:xfrm>
            <a:off x="1152000" y="30168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Modem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2241000" y="576000"/>
            <a:ext cx="2727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IP Externo = 177.50.2.20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4894560" y="589680"/>
            <a:ext cx="2521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Mascará = 255.255.0.0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7344000" y="576000"/>
            <a:ext cx="2421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Gateway = 177.50.2.1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176840" y="720000"/>
            <a:ext cx="911160" cy="778680"/>
          </a:xfrm>
          <a:prstGeom prst="rect">
            <a:avLst/>
          </a:prstGeom>
          <a:ln>
            <a:noFill/>
          </a:ln>
        </p:spPr>
      </p:pic>
      <p:sp>
        <p:nvSpPr>
          <p:cNvPr id="78" name="TextShape 1"/>
          <p:cNvSpPr txBox="1"/>
          <p:nvPr/>
        </p:nvSpPr>
        <p:spPr>
          <a:xfrm>
            <a:off x="144000" y="72000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Modem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2241000" y="576000"/>
            <a:ext cx="2727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IP Externo = 177.50.2.20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4968000" y="589680"/>
            <a:ext cx="2521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Mascará = 255.255.0.0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TextShape 4"/>
          <p:cNvSpPr txBox="1"/>
          <p:nvPr/>
        </p:nvSpPr>
        <p:spPr>
          <a:xfrm>
            <a:off x="7443000" y="589680"/>
            <a:ext cx="2421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Gateway = 177.50.2.1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2" name="Line 5"/>
          <p:cNvSpPr/>
          <p:nvPr/>
        </p:nvSpPr>
        <p:spPr>
          <a:xfrm>
            <a:off x="1611720" y="1368000"/>
            <a:ext cx="0" cy="1216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1188360" y="2171520"/>
            <a:ext cx="1035720" cy="852840"/>
          </a:xfrm>
          <a:prstGeom prst="rect">
            <a:avLst/>
          </a:prstGeom>
          <a:ln>
            <a:noFill/>
          </a:ln>
        </p:spPr>
      </p:pic>
      <p:sp>
        <p:nvSpPr>
          <p:cNvPr id="84" name="TextShape 6"/>
          <p:cNvSpPr txBox="1"/>
          <p:nvPr/>
        </p:nvSpPr>
        <p:spPr>
          <a:xfrm>
            <a:off x="70200" y="2592000"/>
            <a:ext cx="1118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Roteador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5" name="TextShape 7"/>
          <p:cNvSpPr txBox="1"/>
          <p:nvPr/>
        </p:nvSpPr>
        <p:spPr>
          <a:xfrm>
            <a:off x="4680000" y="2772000"/>
            <a:ext cx="2774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Mascará = 255.255.255.0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6" name="TextShape 8"/>
          <p:cNvSpPr txBox="1"/>
          <p:nvPr/>
        </p:nvSpPr>
        <p:spPr>
          <a:xfrm>
            <a:off x="2313000" y="2745720"/>
            <a:ext cx="2295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IP lan = 192.168.0.1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7" name="TextShape 9"/>
          <p:cNvSpPr txBox="1"/>
          <p:nvPr/>
        </p:nvSpPr>
        <p:spPr>
          <a:xfrm>
            <a:off x="2310480" y="2385720"/>
            <a:ext cx="776952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IP Wan = DHCP   ou PPOE   ( cabo de internet que vem do modem )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284840" y="648000"/>
            <a:ext cx="911160" cy="7786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 flipH="1" rot="23400">
            <a:off x="1153080" y="3963600"/>
            <a:ext cx="1111320" cy="987840"/>
          </a:xfrm>
          <a:prstGeom prst="rect">
            <a:avLst/>
          </a:prstGeom>
          <a:ln>
            <a:noFill/>
          </a:ln>
        </p:spPr>
      </p:pic>
      <p:sp>
        <p:nvSpPr>
          <p:cNvPr id="90" name="Line 1"/>
          <p:cNvSpPr/>
          <p:nvPr/>
        </p:nvSpPr>
        <p:spPr>
          <a:xfrm>
            <a:off x="1764000" y="1368000"/>
            <a:ext cx="0" cy="1216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4068000" y="2304000"/>
            <a:ext cx="1584000" cy="10800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1188000" y="2171160"/>
            <a:ext cx="1035720" cy="852840"/>
          </a:xfrm>
          <a:prstGeom prst="rect">
            <a:avLst/>
          </a:prstGeom>
          <a:ln>
            <a:noFill/>
          </a:ln>
        </p:spPr>
      </p:pic>
      <p:sp>
        <p:nvSpPr>
          <p:cNvPr id="93" name="Line 2"/>
          <p:cNvSpPr/>
          <p:nvPr/>
        </p:nvSpPr>
        <p:spPr>
          <a:xfrm>
            <a:off x="1764000" y="3024000"/>
            <a:ext cx="0" cy="93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3"/>
          <p:cNvSpPr/>
          <p:nvPr/>
        </p:nvSpPr>
        <p:spPr>
          <a:xfrm flipV="1">
            <a:off x="2196000" y="2808000"/>
            <a:ext cx="244800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5"/>
          <a:stretch/>
        </p:blipFill>
        <p:spPr>
          <a:xfrm>
            <a:off x="7020000" y="36000"/>
            <a:ext cx="1440000" cy="16560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6"/>
          <a:stretch/>
        </p:blipFill>
        <p:spPr>
          <a:xfrm>
            <a:off x="5868000" y="72000"/>
            <a:ext cx="1512000" cy="17280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7"/>
          <a:stretch/>
        </p:blipFill>
        <p:spPr>
          <a:xfrm>
            <a:off x="8064000" y="72000"/>
            <a:ext cx="1440000" cy="1656000"/>
          </a:xfrm>
          <a:prstGeom prst="rect">
            <a:avLst/>
          </a:prstGeom>
          <a:ln>
            <a:noFill/>
          </a:ln>
        </p:spPr>
      </p:pic>
      <p:sp>
        <p:nvSpPr>
          <p:cNvPr id="98" name="Line 4"/>
          <p:cNvSpPr/>
          <p:nvPr/>
        </p:nvSpPr>
        <p:spPr>
          <a:xfrm flipH="1">
            <a:off x="4824000" y="1584000"/>
            <a:ext cx="1872000" cy="115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5"/>
          <p:cNvSpPr/>
          <p:nvPr/>
        </p:nvSpPr>
        <p:spPr>
          <a:xfrm flipH="1">
            <a:off x="5040000" y="1440000"/>
            <a:ext cx="2664000" cy="129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6"/>
          <p:cNvSpPr/>
          <p:nvPr/>
        </p:nvSpPr>
        <p:spPr>
          <a:xfrm flipH="1">
            <a:off x="5184000" y="1440000"/>
            <a:ext cx="3528000" cy="136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8"/>
          <a:stretch/>
        </p:blipFill>
        <p:spPr>
          <a:xfrm>
            <a:off x="6821280" y="3168000"/>
            <a:ext cx="774720" cy="77472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9"/>
          <a:stretch/>
        </p:blipFill>
        <p:spPr>
          <a:xfrm>
            <a:off x="7740000" y="3185280"/>
            <a:ext cx="774720" cy="7747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10"/>
          <a:stretch/>
        </p:blipFill>
        <p:spPr>
          <a:xfrm>
            <a:off x="8693280" y="3185280"/>
            <a:ext cx="774720" cy="77472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11"/>
          <a:stretch/>
        </p:blipFill>
        <p:spPr>
          <a:xfrm>
            <a:off x="6893280" y="4248000"/>
            <a:ext cx="774720" cy="7747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12"/>
          <a:stretch/>
        </p:blipFill>
        <p:spPr>
          <a:xfrm>
            <a:off x="7812000" y="4265280"/>
            <a:ext cx="774720" cy="77472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13"/>
          <a:stretch/>
        </p:blipFill>
        <p:spPr>
          <a:xfrm>
            <a:off x="8765280" y="4265280"/>
            <a:ext cx="774720" cy="774720"/>
          </a:xfrm>
          <a:prstGeom prst="rect">
            <a:avLst/>
          </a:prstGeom>
          <a:ln>
            <a:noFill/>
          </a:ln>
        </p:spPr>
      </p:pic>
      <p:sp>
        <p:nvSpPr>
          <p:cNvPr id="107" name="Line 7"/>
          <p:cNvSpPr/>
          <p:nvPr/>
        </p:nvSpPr>
        <p:spPr>
          <a:xfrm>
            <a:off x="4752000" y="2808000"/>
            <a:ext cx="2141280" cy="180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8"/>
          <p:cNvSpPr/>
          <p:nvPr/>
        </p:nvSpPr>
        <p:spPr>
          <a:xfrm>
            <a:off x="4968000" y="2880000"/>
            <a:ext cx="1853280" cy="648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9"/>
          <p:cNvSpPr txBox="1"/>
          <p:nvPr/>
        </p:nvSpPr>
        <p:spPr>
          <a:xfrm>
            <a:off x="720000" y="130968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Modem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TextShape 10"/>
          <p:cNvSpPr txBox="1"/>
          <p:nvPr/>
        </p:nvSpPr>
        <p:spPr>
          <a:xfrm>
            <a:off x="792000" y="2952000"/>
            <a:ext cx="1118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Roteador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TextShape 11"/>
          <p:cNvSpPr txBox="1"/>
          <p:nvPr/>
        </p:nvSpPr>
        <p:spPr>
          <a:xfrm>
            <a:off x="216000" y="4981680"/>
            <a:ext cx="2195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Servidor de Firewall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TextShape 12"/>
          <p:cNvSpPr txBox="1"/>
          <p:nvPr/>
        </p:nvSpPr>
        <p:spPr>
          <a:xfrm>
            <a:off x="3456000" y="2317680"/>
            <a:ext cx="852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Switch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TextShape 13"/>
          <p:cNvSpPr txBox="1"/>
          <p:nvPr/>
        </p:nvSpPr>
        <p:spPr>
          <a:xfrm>
            <a:off x="4248000" y="445680"/>
            <a:ext cx="2020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Outros Servidores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TextShape 14"/>
          <p:cNvSpPr txBox="1"/>
          <p:nvPr/>
        </p:nvSpPr>
        <p:spPr>
          <a:xfrm>
            <a:off x="6753960" y="2839680"/>
            <a:ext cx="275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Computadores do setor 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TextShape 15"/>
          <p:cNvSpPr txBox="1"/>
          <p:nvPr/>
        </p:nvSpPr>
        <p:spPr>
          <a:xfrm>
            <a:off x="6821280" y="5040000"/>
            <a:ext cx="275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Computadores do setor 2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176840" y="720000"/>
            <a:ext cx="911160" cy="778680"/>
          </a:xfrm>
          <a:prstGeom prst="rect">
            <a:avLst/>
          </a:prstGeom>
          <a:ln>
            <a:noFill/>
          </a:ln>
        </p:spPr>
      </p:pic>
      <p:sp>
        <p:nvSpPr>
          <p:cNvPr id="117" name="TextShape 1"/>
          <p:cNvSpPr txBox="1"/>
          <p:nvPr/>
        </p:nvSpPr>
        <p:spPr>
          <a:xfrm>
            <a:off x="144000" y="72000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Modem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2241000" y="576000"/>
            <a:ext cx="2727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IP Externo = 177.50.2.20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4968000" y="589680"/>
            <a:ext cx="2521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Mascará = 255.255.0.0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7443000" y="589680"/>
            <a:ext cx="2421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Gateway = 177.50.2.1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Line 5"/>
          <p:cNvSpPr/>
          <p:nvPr/>
        </p:nvSpPr>
        <p:spPr>
          <a:xfrm>
            <a:off x="1611720" y="1368000"/>
            <a:ext cx="0" cy="1216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188360" y="2171520"/>
            <a:ext cx="1035720" cy="852840"/>
          </a:xfrm>
          <a:prstGeom prst="rect">
            <a:avLst/>
          </a:prstGeom>
          <a:ln>
            <a:noFill/>
          </a:ln>
        </p:spPr>
      </p:pic>
      <p:sp>
        <p:nvSpPr>
          <p:cNvPr id="123" name="TextShape 6"/>
          <p:cNvSpPr txBox="1"/>
          <p:nvPr/>
        </p:nvSpPr>
        <p:spPr>
          <a:xfrm>
            <a:off x="70200" y="2592000"/>
            <a:ext cx="1118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Roteador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TextShape 7"/>
          <p:cNvSpPr txBox="1"/>
          <p:nvPr/>
        </p:nvSpPr>
        <p:spPr>
          <a:xfrm>
            <a:off x="4680000" y="2772000"/>
            <a:ext cx="2774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Mascará = 255.255.255.0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TextShape 8"/>
          <p:cNvSpPr txBox="1"/>
          <p:nvPr/>
        </p:nvSpPr>
        <p:spPr>
          <a:xfrm>
            <a:off x="2313000" y="2745720"/>
            <a:ext cx="229500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IP lan = 192.168.0.1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TextShape 9"/>
          <p:cNvSpPr txBox="1"/>
          <p:nvPr/>
        </p:nvSpPr>
        <p:spPr>
          <a:xfrm>
            <a:off x="2310480" y="2385720"/>
            <a:ext cx="776952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IP Wan = DHCP   ou PPOE   ( cabo de internet que vem do modem 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 flipH="1" rot="23400">
            <a:off x="1153080" y="3963600"/>
            <a:ext cx="1111320" cy="987840"/>
          </a:xfrm>
          <a:prstGeom prst="rect">
            <a:avLst/>
          </a:prstGeom>
          <a:ln>
            <a:noFill/>
          </a:ln>
        </p:spPr>
      </p:pic>
      <p:sp>
        <p:nvSpPr>
          <p:cNvPr id="128" name="TextShape 10"/>
          <p:cNvSpPr txBox="1"/>
          <p:nvPr/>
        </p:nvSpPr>
        <p:spPr>
          <a:xfrm>
            <a:off x="108000" y="4477680"/>
            <a:ext cx="129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Servidor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de Firewall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Line 11"/>
          <p:cNvSpPr/>
          <p:nvPr/>
        </p:nvSpPr>
        <p:spPr>
          <a:xfrm>
            <a:off x="1656000" y="3024000"/>
            <a:ext cx="0" cy="93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12"/>
          <p:cNvSpPr txBox="1"/>
          <p:nvPr/>
        </p:nvSpPr>
        <p:spPr>
          <a:xfrm>
            <a:off x="2268000" y="3837960"/>
            <a:ext cx="7560000" cy="62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ADAPTADOR 1 =&gt; (dhcp) ou estático vindo do roteador: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 </a:t>
            </a:r>
            <a:r>
              <a:rPr b="0" lang="pt-BR" sz="1800" spc="-1" strike="noStrike">
                <a:latin typeface="Arial"/>
              </a:rPr>
              <a:t>Eth0 = 192.168.0.2  Gateway = 192.168.0.1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TextShape 13"/>
          <p:cNvSpPr txBox="1"/>
          <p:nvPr/>
        </p:nvSpPr>
        <p:spPr>
          <a:xfrm>
            <a:off x="2268000" y="4680000"/>
            <a:ext cx="6828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ADAPTADOR 2 =&gt; Eth1 = 192.168.5.1  Mascára = 255.255.255.0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176840" y="720000"/>
            <a:ext cx="911160" cy="778680"/>
          </a:xfrm>
          <a:prstGeom prst="rect">
            <a:avLst/>
          </a:prstGeom>
          <a:ln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144000" y="720000"/>
            <a:ext cx="94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Modem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053000" y="360000"/>
            <a:ext cx="3087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IP Externo = 177.32.50.234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4032000" y="373680"/>
            <a:ext cx="3027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Mascará = 255.255.255.248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7155000" y="373680"/>
            <a:ext cx="2800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  <a:ea typeface="Noto Sans CJK JP Regular"/>
              </a:rPr>
              <a:t>Gateway = </a:t>
            </a:r>
            <a:r>
              <a:rPr b="0" lang="pt-BR" sz="1800" spc="-1" strike="noStrike">
                <a:latin typeface="Arial"/>
              </a:rPr>
              <a:t>177.32.50.232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Line 5"/>
          <p:cNvSpPr/>
          <p:nvPr/>
        </p:nvSpPr>
        <p:spPr>
          <a:xfrm>
            <a:off x="1611720" y="1368000"/>
            <a:ext cx="0" cy="1216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188360" y="2171520"/>
            <a:ext cx="1035720" cy="852840"/>
          </a:xfrm>
          <a:prstGeom prst="rect">
            <a:avLst/>
          </a:prstGeom>
          <a:ln>
            <a:noFill/>
          </a:ln>
        </p:spPr>
      </p:pic>
      <p:sp>
        <p:nvSpPr>
          <p:cNvPr id="139" name="TextShape 6"/>
          <p:cNvSpPr txBox="1"/>
          <p:nvPr/>
        </p:nvSpPr>
        <p:spPr>
          <a:xfrm>
            <a:off x="70200" y="2592000"/>
            <a:ext cx="1118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Roteador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TextShape 7"/>
          <p:cNvSpPr txBox="1"/>
          <p:nvPr/>
        </p:nvSpPr>
        <p:spPr>
          <a:xfrm>
            <a:off x="4896000" y="2736000"/>
            <a:ext cx="3027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Mascará = 255.255.255.248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TextShape 8"/>
          <p:cNvSpPr txBox="1"/>
          <p:nvPr/>
        </p:nvSpPr>
        <p:spPr>
          <a:xfrm>
            <a:off x="2313000" y="2745720"/>
            <a:ext cx="2727000" cy="42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  <a:ea typeface="Noto Sans CJK JP Regular"/>
              </a:rPr>
              <a:t>IP lan = </a:t>
            </a:r>
            <a:r>
              <a:rPr b="0" lang="pt-BR" sz="1800" spc="-1" strike="noStrike">
                <a:latin typeface="Arial"/>
              </a:rPr>
              <a:t>177.32.50.233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TextShape 9"/>
          <p:cNvSpPr txBox="1"/>
          <p:nvPr/>
        </p:nvSpPr>
        <p:spPr>
          <a:xfrm>
            <a:off x="2310480" y="2385720"/>
            <a:ext cx="7769520" cy="38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IP Wan = FIXO   ( cabo de internet que vem do modem 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 flipH="1" rot="23400">
            <a:off x="1153080" y="3963600"/>
            <a:ext cx="1111320" cy="987840"/>
          </a:xfrm>
          <a:prstGeom prst="rect">
            <a:avLst/>
          </a:prstGeom>
          <a:ln>
            <a:noFill/>
          </a:ln>
        </p:spPr>
      </p:pic>
      <p:sp>
        <p:nvSpPr>
          <p:cNvPr id="144" name="TextShape 10"/>
          <p:cNvSpPr txBox="1"/>
          <p:nvPr/>
        </p:nvSpPr>
        <p:spPr>
          <a:xfrm>
            <a:off x="108000" y="4477680"/>
            <a:ext cx="129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Servidor 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de Firewall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Line 11"/>
          <p:cNvSpPr/>
          <p:nvPr/>
        </p:nvSpPr>
        <p:spPr>
          <a:xfrm>
            <a:off x="1656000" y="3024000"/>
            <a:ext cx="0" cy="93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TextShape 12"/>
          <p:cNvSpPr txBox="1"/>
          <p:nvPr/>
        </p:nvSpPr>
        <p:spPr>
          <a:xfrm>
            <a:off x="2304000" y="4845960"/>
            <a:ext cx="7560000" cy="62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ADAPTADOR 3 =&gt; Definir subrede só para o wifi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Eth2 = 192.168.0.1  Mascára = 255.255.255.0 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TextShape 13"/>
          <p:cNvSpPr txBox="1"/>
          <p:nvPr/>
        </p:nvSpPr>
        <p:spPr>
          <a:xfrm>
            <a:off x="2232000" y="4320000"/>
            <a:ext cx="6828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ADAPTADOR 2 =&gt; Eth1 = 192.168.5.1  Mascára = 255.255.255.0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TextShape 14"/>
          <p:cNvSpPr txBox="1"/>
          <p:nvPr/>
        </p:nvSpPr>
        <p:spPr>
          <a:xfrm>
            <a:off x="2124000" y="3599640"/>
            <a:ext cx="806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800" spc="-1" strike="noStrike">
                <a:latin typeface="Arial"/>
              </a:rPr>
              <a:t>ADAPTADOR 1 =&gt; IP FIXO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  <a:ea typeface="Noto Sans CJK JP Regular"/>
              </a:rPr>
              <a:t>Eth0 = 177.32.50.234   Mask = 255.255.255.248</a:t>
            </a:r>
            <a:r>
              <a:rPr b="0" lang="pt-BR" sz="1800" spc="-1" strike="noStrike">
                <a:latin typeface="Arial"/>
                <a:ea typeface="Noto Sans CJK JP Regular"/>
              </a:rPr>
              <a:t>	</a:t>
            </a:r>
            <a:r>
              <a:rPr b="0" lang="pt-BR" sz="1800" spc="-1" strike="noStrike">
                <a:latin typeface="Arial"/>
                <a:ea typeface="Noto Sans CJK JP Regular"/>
              </a:rPr>
              <a:t>   Gateway = </a:t>
            </a:r>
            <a:r>
              <a:rPr b="0" lang="pt-BR" sz="1800" spc="-1" strike="noStrike">
                <a:latin typeface="Arial"/>
              </a:rPr>
              <a:t>177.32.50.233</a:t>
            </a:r>
            <a:endParaRPr b="0" lang="pt-BR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Application>LibreOffice/6.2.1.2$Linux_X86_64 LibreOffice_project/fa33febaab1da9290dbe6ea4e22bb3a13e549cc4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2019-03-05T18:21:59Z</dcterms:created>
  <dc:creator/>
  <dc:description/>
  <dc:language>pt-BR</dc:language>
  <cp:lastModifiedBy/>
  <dcterms:modified xsi:type="dcterms:W3CDTF">2019-03-12T03:36:47Z</dcterms:modified>
  <cp:revision>55</cp:revision>
  <dc:subject/>
  <dc:title/>
</cp:coreProperties>
</file>