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85" d="100"/>
          <a:sy n="85" d="100"/>
        </p:scale>
        <p:origin x="3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Скорин" userId="505ea42132c8533f" providerId="LiveId" clId="{5B4682EC-A5C3-4AB2-86B8-D5E60BA7E8FB}"/>
    <pc:docChg chg="modSld">
      <pc:chgData name="Никита Скорин" userId="505ea42132c8533f" providerId="LiveId" clId="{5B4682EC-A5C3-4AB2-86B8-D5E60BA7E8FB}" dt="2018-03-11T10:54:51.376" v="825" actId="313"/>
      <pc:docMkLst>
        <pc:docMk/>
      </pc:docMkLst>
      <pc:sldChg chg="modSp">
        <pc:chgData name="Никита Скорин" userId="505ea42132c8533f" providerId="LiveId" clId="{5B4682EC-A5C3-4AB2-86B8-D5E60BA7E8FB}" dt="2018-03-11T10:54:51.376" v="825" actId="313"/>
        <pc:sldMkLst>
          <pc:docMk/>
          <pc:sldMk cId="3135236725" sldId="257"/>
        </pc:sldMkLst>
        <pc:graphicFrameChg chg="mod">
          <ac:chgData name="Никита Скорин" userId="505ea42132c8533f" providerId="LiveId" clId="{5B4682EC-A5C3-4AB2-86B8-D5E60BA7E8FB}" dt="2018-03-11T10:54:51.376" v="825" actId="313"/>
          <ac:graphicFrameMkLst>
            <pc:docMk/>
            <pc:sldMk cId="3135236725" sldId="257"/>
            <ac:graphicFrameMk id="4" creationId="{9FDAE90A-0B25-4E30-9EFC-2AA9EF4B4C6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EEC71-F5DB-44BD-8C2D-F410C8C56E0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D1D84E-7887-4724-9D07-094FD9E04923}">
      <dgm:prSet phldrT="[Текст]" custT="1"/>
      <dgm:spPr/>
      <dgm:t>
        <a:bodyPr/>
        <a:lstStyle/>
        <a:p>
          <a:pPr algn="ctr"/>
          <a:r>
            <a:rPr lang="ru-RU" sz="1600" b="1" dirty="0"/>
            <a:t>1</a:t>
          </a:r>
          <a:r>
            <a:rPr lang="en-US" sz="1600" b="1" dirty="0"/>
            <a:t>.</a:t>
          </a:r>
          <a:r>
            <a:rPr lang="ru-RU" sz="1600" dirty="0"/>
            <a:t>Заказчик формирует заказ по примерному шаблону </a:t>
          </a:r>
          <a:endParaRPr lang="en-US" sz="1600" dirty="0"/>
        </a:p>
      </dgm:t>
    </dgm:pt>
    <dgm:pt modelId="{5269865D-5550-47E5-B086-51441D01E740}" type="parTrans" cxnId="{B1F8BF06-8589-41CC-9A9B-DFE00E5A74C5}">
      <dgm:prSet/>
      <dgm:spPr/>
      <dgm:t>
        <a:bodyPr/>
        <a:lstStyle/>
        <a:p>
          <a:endParaRPr lang="en-US"/>
        </a:p>
      </dgm:t>
    </dgm:pt>
    <dgm:pt modelId="{8A2F1CF5-8E1D-4B63-AFC3-C441DE962935}" type="sibTrans" cxnId="{B1F8BF06-8589-41CC-9A9B-DFE00E5A74C5}">
      <dgm:prSet/>
      <dgm:spPr/>
      <dgm:t>
        <a:bodyPr/>
        <a:lstStyle/>
        <a:p>
          <a:pPr algn="ctr"/>
          <a:endParaRPr lang="en-US"/>
        </a:p>
      </dgm:t>
    </dgm:pt>
    <dgm:pt modelId="{EF09C9AB-FD30-432A-942B-800D40FEDA42}">
      <dgm:prSet phldrT="[Текст]" custT="1"/>
      <dgm:spPr/>
      <dgm:t>
        <a:bodyPr/>
        <a:lstStyle/>
        <a:p>
          <a:pPr algn="ctr"/>
          <a:r>
            <a:rPr lang="en-US" sz="1200" b="1" dirty="0"/>
            <a:t>2.</a:t>
          </a:r>
          <a:r>
            <a:rPr lang="ru-RU" sz="1200" dirty="0"/>
            <a:t>Заказ поступает диспетчеру</a:t>
          </a:r>
          <a:r>
            <a:rPr lang="en-US" sz="1200" dirty="0"/>
            <a:t>;</a:t>
          </a:r>
        </a:p>
        <a:p>
          <a:pPr algn="ctr"/>
          <a:r>
            <a:rPr lang="ru-RU" sz="1200" dirty="0"/>
            <a:t>Автоматически заказчику поступает сообщение о начале обработки заказа</a:t>
          </a:r>
        </a:p>
      </dgm:t>
    </dgm:pt>
    <dgm:pt modelId="{33B3D239-6DD8-4723-8311-5FFD370EDB37}" type="parTrans" cxnId="{4FDB1F07-0585-49A9-807E-2D8EC941CC3B}">
      <dgm:prSet/>
      <dgm:spPr/>
      <dgm:t>
        <a:bodyPr/>
        <a:lstStyle/>
        <a:p>
          <a:endParaRPr lang="en-US"/>
        </a:p>
      </dgm:t>
    </dgm:pt>
    <dgm:pt modelId="{BB1829D6-782A-4373-A0DD-3ED6C26B2A86}" type="sibTrans" cxnId="{4FDB1F07-0585-49A9-807E-2D8EC941CC3B}">
      <dgm:prSet/>
      <dgm:spPr/>
      <dgm:t>
        <a:bodyPr/>
        <a:lstStyle/>
        <a:p>
          <a:pPr algn="ctr"/>
          <a:endParaRPr lang="en-US"/>
        </a:p>
      </dgm:t>
    </dgm:pt>
    <dgm:pt modelId="{9386D18C-F586-4E5B-BE45-8662B85FD90A}">
      <dgm:prSet phldrT="[Текст]" custT="1"/>
      <dgm:spPr/>
      <dgm:t>
        <a:bodyPr/>
        <a:lstStyle/>
        <a:p>
          <a:pPr algn="ctr"/>
          <a:r>
            <a:rPr lang="en-US" sz="1000" b="1" dirty="0"/>
            <a:t>3</a:t>
          </a:r>
          <a:r>
            <a:rPr lang="en-US" sz="1000" dirty="0"/>
            <a:t>.</a:t>
          </a:r>
          <a:r>
            <a:rPr lang="ru-RU" sz="1000" dirty="0"/>
            <a:t>Далее диспетчер проверяет тело заказа</a:t>
          </a:r>
          <a:r>
            <a:rPr lang="en-US" sz="1000" dirty="0"/>
            <a:t> </a:t>
          </a:r>
          <a:r>
            <a:rPr lang="ru-RU" sz="1000" dirty="0"/>
            <a:t>и указывает </a:t>
          </a:r>
          <a:r>
            <a:rPr lang="ru-RU" sz="1000" dirty="0">
              <a:solidFill>
                <a:srgbClr val="FF0000"/>
              </a:solidFill>
            </a:rPr>
            <a:t>(вписывает в специальное поле</a:t>
          </a:r>
          <a:r>
            <a:rPr lang="en-US" sz="1000" dirty="0">
              <a:solidFill>
                <a:srgbClr val="FF0000"/>
              </a:solidFill>
            </a:rPr>
            <a:t>,</a:t>
          </a:r>
          <a:r>
            <a:rPr lang="ru-RU" sz="1000" dirty="0">
              <a:solidFill>
                <a:srgbClr val="FF0000"/>
              </a:solidFill>
            </a:rPr>
            <a:t> если такое возможно) </a:t>
          </a:r>
          <a:r>
            <a:rPr lang="ru-RU" sz="1000" dirty="0"/>
            <a:t>стоимость доставки</a:t>
          </a:r>
        </a:p>
        <a:p>
          <a:pPr algn="ctr"/>
          <a:r>
            <a:rPr lang="ru-RU" sz="1000" strike="sngStrike" dirty="0">
              <a:solidFill>
                <a:srgbClr val="FF0000"/>
              </a:solidFill>
            </a:rPr>
            <a:t>(Рассчитанная стоимость доставки заказа отправляется через бота заказчику)</a:t>
          </a:r>
        </a:p>
      </dgm:t>
    </dgm:pt>
    <dgm:pt modelId="{606B0549-DC7E-42C7-AEFE-38E52524403C}" type="parTrans" cxnId="{D78A256C-9E69-4850-8104-97FAB09341F3}">
      <dgm:prSet/>
      <dgm:spPr/>
      <dgm:t>
        <a:bodyPr/>
        <a:lstStyle/>
        <a:p>
          <a:endParaRPr lang="en-US"/>
        </a:p>
      </dgm:t>
    </dgm:pt>
    <dgm:pt modelId="{052A3B86-E8C9-4BD8-9CD3-C6B922B426AA}" type="sibTrans" cxnId="{D78A256C-9E69-4850-8104-97FAB09341F3}">
      <dgm:prSet/>
      <dgm:spPr/>
      <dgm:t>
        <a:bodyPr/>
        <a:lstStyle/>
        <a:p>
          <a:pPr algn="ctr"/>
          <a:endParaRPr lang="en-US"/>
        </a:p>
      </dgm:t>
    </dgm:pt>
    <dgm:pt modelId="{6614A12C-3BE6-491A-B1D4-9EAAF5B98F08}">
      <dgm:prSet custT="1"/>
      <dgm:spPr/>
      <dgm:t>
        <a:bodyPr/>
        <a:lstStyle/>
        <a:p>
          <a:pPr algn="ctr"/>
          <a:r>
            <a:rPr lang="en-US" sz="1200" dirty="0"/>
            <a:t>5.</a:t>
          </a:r>
          <a:r>
            <a:rPr lang="ru-RU" sz="1200" dirty="0"/>
            <a:t>Курьер получает сформированный заказ с вариантами принять</a:t>
          </a:r>
          <a:r>
            <a:rPr lang="en-US" sz="1200" dirty="0"/>
            <a:t>/</a:t>
          </a:r>
          <a:r>
            <a:rPr lang="ru-RU" sz="1200" dirty="0"/>
            <a:t>отклонить и всей информацией о самом заказе</a:t>
          </a:r>
          <a:r>
            <a:rPr lang="en-US" sz="1200" dirty="0"/>
            <a:t>;</a:t>
          </a:r>
          <a:endParaRPr lang="ru-RU" sz="1200" dirty="0"/>
        </a:p>
        <a:p>
          <a:pPr algn="ctr"/>
          <a:endParaRPr lang="ru-RU" sz="900" dirty="0"/>
        </a:p>
      </dgm:t>
    </dgm:pt>
    <dgm:pt modelId="{022F905E-65D1-4126-B6C2-024952AEB66E}" type="parTrans" cxnId="{59B80245-2FC4-4030-AA9C-32F00C4AD01C}">
      <dgm:prSet/>
      <dgm:spPr/>
      <dgm:t>
        <a:bodyPr/>
        <a:lstStyle/>
        <a:p>
          <a:endParaRPr lang="en-US"/>
        </a:p>
      </dgm:t>
    </dgm:pt>
    <dgm:pt modelId="{B138E257-9DFB-49A0-B168-DAEC2A2C8493}" type="sibTrans" cxnId="{59B80245-2FC4-4030-AA9C-32F00C4AD01C}">
      <dgm:prSet/>
      <dgm:spPr/>
      <dgm:t>
        <a:bodyPr/>
        <a:lstStyle/>
        <a:p>
          <a:pPr algn="ctr"/>
          <a:endParaRPr lang="en-US"/>
        </a:p>
      </dgm:t>
    </dgm:pt>
    <dgm:pt modelId="{2C977F0D-E26A-4FBE-A1F2-CC56A66809B7}">
      <dgm:prSet custT="1"/>
      <dgm:spPr/>
      <dgm:t>
        <a:bodyPr/>
        <a:lstStyle/>
        <a:p>
          <a:pPr algn="ctr"/>
          <a:r>
            <a:rPr lang="en-US" sz="1050" b="1" dirty="0"/>
            <a:t>6.</a:t>
          </a:r>
          <a:r>
            <a:rPr lang="ru-RU" sz="1050" b="1" dirty="0"/>
            <a:t>Если курьер отклоняет заказ</a:t>
          </a:r>
          <a:r>
            <a:rPr lang="en-US" sz="1050" b="1" dirty="0"/>
            <a:t>,</a:t>
          </a:r>
          <a:r>
            <a:rPr lang="ru-RU" sz="1050" b="1" dirty="0"/>
            <a:t> </a:t>
          </a:r>
          <a:r>
            <a:rPr lang="ru-RU" sz="1050" dirty="0"/>
            <a:t>необходимо указать причину отказа</a:t>
          </a:r>
          <a:r>
            <a:rPr lang="en-US" sz="1050" dirty="0"/>
            <a:t>;</a:t>
          </a:r>
          <a:r>
            <a:rPr lang="ru-RU" sz="1050" dirty="0"/>
            <a:t> она передается диспетчеру</a:t>
          </a:r>
        </a:p>
        <a:p>
          <a:pPr algn="ctr"/>
          <a:r>
            <a:rPr lang="ru-RU" sz="1050" dirty="0"/>
            <a:t>После отказа заказ возвращается на распределение диспетчеру (шаг 4)</a:t>
          </a:r>
          <a:r>
            <a:rPr lang="en-US" sz="1050" dirty="0"/>
            <a:t>,</a:t>
          </a:r>
          <a:r>
            <a:rPr lang="ru-RU" sz="1050" dirty="0"/>
            <a:t> который выбирает нового курьера</a:t>
          </a:r>
          <a:endParaRPr lang="en-US" sz="1050" dirty="0"/>
        </a:p>
      </dgm:t>
    </dgm:pt>
    <dgm:pt modelId="{140DD004-7BB2-4512-8EA9-C76E6525F863}" type="parTrans" cxnId="{BB147348-8F46-49C9-AA88-13F0AB309B91}">
      <dgm:prSet/>
      <dgm:spPr/>
      <dgm:t>
        <a:bodyPr/>
        <a:lstStyle/>
        <a:p>
          <a:endParaRPr lang="en-US"/>
        </a:p>
      </dgm:t>
    </dgm:pt>
    <dgm:pt modelId="{970D28E7-06F1-4F26-8873-825E6FBEAF77}" type="sibTrans" cxnId="{BB147348-8F46-49C9-AA88-13F0AB309B91}">
      <dgm:prSet/>
      <dgm:spPr/>
      <dgm:t>
        <a:bodyPr/>
        <a:lstStyle/>
        <a:p>
          <a:pPr algn="ctr"/>
          <a:endParaRPr lang="en-US"/>
        </a:p>
      </dgm:t>
    </dgm:pt>
    <dgm:pt modelId="{8FA82DC9-06D8-47FA-AC28-0DBDB0EB07CE}">
      <dgm:prSet/>
      <dgm:spPr/>
      <dgm:t>
        <a:bodyPr/>
        <a:lstStyle/>
        <a:p>
          <a:pPr algn="ctr"/>
          <a:r>
            <a:rPr lang="en-US" b="1" dirty="0"/>
            <a:t>6.</a:t>
          </a:r>
          <a:r>
            <a:rPr lang="ru-RU" b="1" dirty="0"/>
            <a:t>Если курьер принимает заказ</a:t>
          </a:r>
          <a:r>
            <a:rPr lang="en-US" b="1" dirty="0"/>
            <a:t>,</a:t>
          </a:r>
          <a:r>
            <a:rPr lang="ru-RU" b="1" dirty="0"/>
            <a:t> </a:t>
          </a:r>
          <a:r>
            <a:rPr lang="ru-RU" dirty="0"/>
            <a:t>диспетчер получает уведомление о приеме курьером №Х заказа №Х</a:t>
          </a:r>
        </a:p>
        <a:p>
          <a:pPr algn="ctr"/>
          <a:r>
            <a:rPr lang="ru-RU" dirty="0"/>
            <a:t>Вместе с этим заказчик получает уведомление о назначении курьера и </a:t>
          </a:r>
          <a:r>
            <a:rPr lang="ru-RU" dirty="0">
              <a:solidFill>
                <a:srgbClr val="FF0000"/>
              </a:solidFill>
            </a:rPr>
            <a:t>рассчитанной в пункте 3 стоимости доставки</a:t>
          </a:r>
        </a:p>
        <a:p>
          <a:pPr algn="ctr"/>
          <a:r>
            <a:rPr lang="ru-RU" dirty="0"/>
            <a:t>У курьера после принятия заказа должна автоматически появиться кнопка</a:t>
          </a:r>
          <a:r>
            <a:rPr lang="en-US" dirty="0"/>
            <a:t> “</a:t>
          </a:r>
          <a:r>
            <a:rPr lang="ru-RU" dirty="0"/>
            <a:t>заказ доставлен</a:t>
          </a:r>
          <a:r>
            <a:rPr lang="en-US" dirty="0"/>
            <a:t>”</a:t>
          </a:r>
        </a:p>
      </dgm:t>
    </dgm:pt>
    <dgm:pt modelId="{B0E5A964-3A9A-44F3-925C-70B284CE0DF3}" type="parTrans" cxnId="{99ADFC2C-8E0D-4FA0-BD09-1D3EA19B348E}">
      <dgm:prSet/>
      <dgm:spPr/>
      <dgm:t>
        <a:bodyPr/>
        <a:lstStyle/>
        <a:p>
          <a:endParaRPr lang="en-US"/>
        </a:p>
      </dgm:t>
    </dgm:pt>
    <dgm:pt modelId="{D6EB47B5-EA29-4597-981F-31A25387D73E}" type="sibTrans" cxnId="{99ADFC2C-8E0D-4FA0-BD09-1D3EA19B348E}">
      <dgm:prSet/>
      <dgm:spPr/>
      <dgm:t>
        <a:bodyPr/>
        <a:lstStyle/>
        <a:p>
          <a:pPr algn="ctr"/>
          <a:endParaRPr lang="en-US" dirty="0"/>
        </a:p>
      </dgm:t>
    </dgm:pt>
    <dgm:pt modelId="{F9219034-E94D-4485-BD2D-AB073867069F}">
      <dgm:prSet custT="1"/>
      <dgm:spPr/>
      <dgm:t>
        <a:bodyPr/>
        <a:lstStyle/>
        <a:p>
          <a:pPr algn="ctr"/>
          <a:r>
            <a:rPr lang="en-US" sz="1200" dirty="0"/>
            <a:t>4.</a:t>
          </a:r>
          <a:r>
            <a:rPr lang="ru-RU" sz="1200" dirty="0"/>
            <a:t>Диспетчер выбирает ближайшего к заказчику (ресторану или кафе</a:t>
          </a:r>
          <a:r>
            <a:rPr lang="en-US" sz="1200" dirty="0"/>
            <a:t>,</a:t>
          </a:r>
          <a:r>
            <a:rPr lang="ru-RU" sz="1200" dirty="0"/>
            <a:t> сформировавшего заказ на доставку) курьера и перенаправляет ему заказ</a:t>
          </a:r>
          <a:r>
            <a:rPr lang="en-US" sz="1200" dirty="0"/>
            <a:t>;</a:t>
          </a:r>
          <a:r>
            <a:rPr lang="ru-RU" sz="1200" dirty="0"/>
            <a:t> </a:t>
          </a:r>
          <a:endParaRPr lang="en-US" sz="1200" dirty="0"/>
        </a:p>
      </dgm:t>
    </dgm:pt>
    <dgm:pt modelId="{FBCD6460-A6B6-434F-A560-DD193859F35D}" type="parTrans" cxnId="{D3A2F930-BF00-4D97-8363-386704306A8E}">
      <dgm:prSet/>
      <dgm:spPr/>
      <dgm:t>
        <a:bodyPr/>
        <a:lstStyle/>
        <a:p>
          <a:endParaRPr lang="en-US"/>
        </a:p>
      </dgm:t>
    </dgm:pt>
    <dgm:pt modelId="{D0A10146-CDF8-4057-93D5-85D39C1FF80A}" type="sibTrans" cxnId="{D3A2F930-BF00-4D97-8363-386704306A8E}">
      <dgm:prSet/>
      <dgm:spPr/>
      <dgm:t>
        <a:bodyPr/>
        <a:lstStyle/>
        <a:p>
          <a:endParaRPr lang="en-US" dirty="0"/>
        </a:p>
      </dgm:t>
    </dgm:pt>
    <dgm:pt modelId="{0D1B4278-07A6-4AC7-9878-2D7BE8C13136}">
      <dgm:prSet phldrT="[Текст]" custT="1"/>
      <dgm:spPr/>
      <dgm:t>
        <a:bodyPr/>
        <a:lstStyle/>
        <a:p>
          <a:r>
            <a:rPr lang="ru-RU" sz="1050" dirty="0"/>
            <a:t>7</a:t>
          </a:r>
          <a:r>
            <a:rPr lang="en-US" sz="1050" dirty="0"/>
            <a:t>.</a:t>
          </a:r>
          <a:r>
            <a:rPr lang="ru-RU" sz="1050" dirty="0"/>
            <a:t>После выполнения заказа курьер уведомляет диспетчера и заказчика путем нажатия кнопки </a:t>
          </a:r>
          <a:r>
            <a:rPr lang="en-US" sz="1050" dirty="0"/>
            <a:t>“</a:t>
          </a:r>
          <a:r>
            <a:rPr lang="ru-RU" sz="1050" dirty="0"/>
            <a:t>заказ доставлен</a:t>
          </a:r>
          <a:r>
            <a:rPr lang="en-US" sz="1050" dirty="0"/>
            <a:t>”</a:t>
          </a:r>
          <a:endParaRPr lang="ru-RU" sz="1050" dirty="0"/>
        </a:p>
        <a:p>
          <a:r>
            <a:rPr lang="ru-RU" sz="1050" dirty="0"/>
            <a:t>Курьер и диспетчер получают соответствующие уведомления</a:t>
          </a:r>
          <a:r>
            <a:rPr lang="en-US" sz="1050" dirty="0">
              <a:solidFill>
                <a:srgbClr val="FF0000"/>
              </a:solidFill>
            </a:rPr>
            <a:t>,</a:t>
          </a:r>
          <a:r>
            <a:rPr lang="ru-RU" sz="1050" dirty="0">
              <a:solidFill>
                <a:srgbClr val="FF0000"/>
              </a:solidFill>
            </a:rPr>
            <a:t> которое включает в себя время доставки</a:t>
          </a:r>
          <a:r>
            <a:rPr lang="en-US" sz="1050" dirty="0">
              <a:solidFill>
                <a:srgbClr val="FF0000"/>
              </a:solidFill>
            </a:rPr>
            <a:t>,</a:t>
          </a:r>
          <a:r>
            <a:rPr lang="ru-RU" sz="1050" dirty="0">
              <a:solidFill>
                <a:srgbClr val="FF0000"/>
              </a:solidFill>
            </a:rPr>
            <a:t> рассчитанное с момента нажатия кнопки </a:t>
          </a:r>
          <a:r>
            <a:rPr lang="en-US" sz="1050" dirty="0">
              <a:solidFill>
                <a:srgbClr val="FF0000"/>
              </a:solidFill>
            </a:rPr>
            <a:t>“</a:t>
          </a:r>
          <a:r>
            <a:rPr lang="ru-RU" sz="1050" dirty="0">
              <a:solidFill>
                <a:srgbClr val="FF0000"/>
              </a:solidFill>
            </a:rPr>
            <a:t>принять</a:t>
          </a:r>
          <a:r>
            <a:rPr lang="en-US" sz="1050" dirty="0">
              <a:solidFill>
                <a:srgbClr val="FF0000"/>
              </a:solidFill>
            </a:rPr>
            <a:t>”</a:t>
          </a:r>
          <a:r>
            <a:rPr lang="ru-RU" sz="1050" dirty="0">
              <a:solidFill>
                <a:srgbClr val="FF0000"/>
              </a:solidFill>
            </a:rPr>
            <a:t> и до момента нажатия кнопки </a:t>
          </a:r>
          <a:r>
            <a:rPr lang="en-US" sz="1050" dirty="0">
              <a:solidFill>
                <a:srgbClr val="FF0000"/>
              </a:solidFill>
            </a:rPr>
            <a:t>“</a:t>
          </a:r>
          <a:r>
            <a:rPr lang="ru-RU" sz="1050" dirty="0">
              <a:solidFill>
                <a:srgbClr val="FF0000"/>
              </a:solidFill>
            </a:rPr>
            <a:t>заказ доставлен</a:t>
          </a:r>
          <a:r>
            <a:rPr lang="en-US" sz="1050" dirty="0">
              <a:solidFill>
                <a:srgbClr val="FF0000"/>
              </a:solidFill>
            </a:rPr>
            <a:t>”</a:t>
          </a:r>
          <a:r>
            <a:rPr lang="ru-RU" sz="1050" dirty="0">
              <a:solidFill>
                <a:srgbClr val="FF0000"/>
              </a:solidFill>
            </a:rPr>
            <a:t> </a:t>
          </a:r>
          <a:endParaRPr lang="en-US" sz="1050" dirty="0">
            <a:solidFill>
              <a:srgbClr val="FF0000"/>
            </a:solidFill>
          </a:endParaRPr>
        </a:p>
      </dgm:t>
    </dgm:pt>
    <dgm:pt modelId="{42A1A39B-E2E9-4C4B-B930-8F7611A39F09}" type="parTrans" cxnId="{24739AF2-01E3-43C6-8EF7-27366DC25D0E}">
      <dgm:prSet/>
      <dgm:spPr/>
      <dgm:t>
        <a:bodyPr/>
        <a:lstStyle/>
        <a:p>
          <a:endParaRPr lang="en-US"/>
        </a:p>
      </dgm:t>
    </dgm:pt>
    <dgm:pt modelId="{7110ABD6-A090-42AA-81DC-90D558AD5AFE}" type="sibTrans" cxnId="{24739AF2-01E3-43C6-8EF7-27366DC25D0E}">
      <dgm:prSet/>
      <dgm:spPr/>
      <dgm:t>
        <a:bodyPr/>
        <a:lstStyle/>
        <a:p>
          <a:endParaRPr lang="en-US"/>
        </a:p>
      </dgm:t>
    </dgm:pt>
    <dgm:pt modelId="{F49C377D-A3DE-49DD-B0A1-F0198DA04EB4}" type="pres">
      <dgm:prSet presAssocID="{7A9EEC71-F5DB-44BD-8C2D-F410C8C56E0E}" presName="diagram" presStyleCnt="0">
        <dgm:presLayoutVars>
          <dgm:dir/>
          <dgm:resizeHandles val="exact"/>
        </dgm:presLayoutVars>
      </dgm:prSet>
      <dgm:spPr/>
    </dgm:pt>
    <dgm:pt modelId="{692D9096-633E-4FB7-93FF-E08CE1C58AFA}" type="pres">
      <dgm:prSet presAssocID="{F3D1D84E-7887-4724-9D07-094FD9E04923}" presName="node" presStyleLbl="node1" presStyleIdx="0" presStyleCnt="8" custScaleX="81659" custScaleY="60053" custLinFactNeighborX="-739" custLinFactNeighborY="21829">
        <dgm:presLayoutVars>
          <dgm:bulletEnabled val="1"/>
        </dgm:presLayoutVars>
      </dgm:prSet>
      <dgm:spPr/>
    </dgm:pt>
    <dgm:pt modelId="{C0D6749A-B0A1-4061-B2AC-925FAFAFDF00}" type="pres">
      <dgm:prSet presAssocID="{8A2F1CF5-8E1D-4B63-AFC3-C441DE962935}" presName="sibTrans" presStyleLbl="sibTrans2D1" presStyleIdx="0" presStyleCnt="7" custAng="21541495" custLinFactNeighborX="10279" custLinFactNeighborY="5357"/>
      <dgm:spPr/>
    </dgm:pt>
    <dgm:pt modelId="{774EFA2C-8556-4802-A68A-1DC6E2A2ABC1}" type="pres">
      <dgm:prSet presAssocID="{8A2F1CF5-8E1D-4B63-AFC3-C441DE962935}" presName="connectorText" presStyleLbl="sibTrans2D1" presStyleIdx="0" presStyleCnt="7"/>
      <dgm:spPr/>
    </dgm:pt>
    <dgm:pt modelId="{E3BD103D-583A-43CC-A31E-12F555490350}" type="pres">
      <dgm:prSet presAssocID="{EF09C9AB-FD30-432A-942B-800D40FEDA42}" presName="node" presStyleLbl="node1" presStyleIdx="1" presStyleCnt="8" custScaleX="89032" custScaleY="55126" custLinFactNeighborX="2739" custLinFactNeighborY="26630">
        <dgm:presLayoutVars>
          <dgm:bulletEnabled val="1"/>
        </dgm:presLayoutVars>
      </dgm:prSet>
      <dgm:spPr/>
    </dgm:pt>
    <dgm:pt modelId="{8C5B84B5-1095-43B6-BF9D-D25D2CE0C317}" type="pres">
      <dgm:prSet presAssocID="{BB1829D6-782A-4373-A0DD-3ED6C26B2A86}" presName="sibTrans" presStyleLbl="sibTrans2D1" presStyleIdx="1" presStyleCnt="7" custAng="90567" custLinFactNeighborX="3589" custLinFactNeighborY="8252"/>
      <dgm:spPr/>
    </dgm:pt>
    <dgm:pt modelId="{22269227-EB06-4FC3-85A1-4446AB4AAF6E}" type="pres">
      <dgm:prSet presAssocID="{BB1829D6-782A-4373-A0DD-3ED6C26B2A86}" presName="connectorText" presStyleLbl="sibTrans2D1" presStyleIdx="1" presStyleCnt="7"/>
      <dgm:spPr/>
    </dgm:pt>
    <dgm:pt modelId="{45F6039E-3818-4B4B-94DE-F22B83E565B3}" type="pres">
      <dgm:prSet presAssocID="{9386D18C-F586-4E5B-BE45-8662B85FD90A}" presName="node" presStyleLbl="node1" presStyleIdx="2" presStyleCnt="8" custScaleX="99711" custScaleY="61117" custLinFactNeighborX="10187" custLinFactNeighborY="25151">
        <dgm:presLayoutVars>
          <dgm:bulletEnabled val="1"/>
        </dgm:presLayoutVars>
      </dgm:prSet>
      <dgm:spPr/>
    </dgm:pt>
    <dgm:pt modelId="{4EF45485-0BFE-4A08-918F-F3CA04769815}" type="pres">
      <dgm:prSet presAssocID="{052A3B86-E8C9-4BD8-9CD3-C6B922B426AA}" presName="sibTrans" presStyleLbl="sibTrans2D1" presStyleIdx="2" presStyleCnt="7" custAng="18169767" custScaleX="61466" custLinFactX="33278" custLinFactNeighborX="100000" custLinFactNeighborY="4681"/>
      <dgm:spPr/>
    </dgm:pt>
    <dgm:pt modelId="{F2AB4CC8-8DDB-4B4E-9C5F-AD285AEAF6D1}" type="pres">
      <dgm:prSet presAssocID="{052A3B86-E8C9-4BD8-9CD3-C6B922B426AA}" presName="connectorText" presStyleLbl="sibTrans2D1" presStyleIdx="2" presStyleCnt="7"/>
      <dgm:spPr/>
    </dgm:pt>
    <dgm:pt modelId="{2A0C6B85-BC9C-4E8D-90D1-E4FBA44DA1FE}" type="pres">
      <dgm:prSet presAssocID="{6614A12C-3BE6-491A-B1D4-9EAAF5B98F08}" presName="node" presStyleLbl="node1" presStyleIdx="3" presStyleCnt="8" custScaleX="85757" custScaleY="61796" custLinFactX="-26377" custLinFactNeighborX="-100000" custLinFactNeighborY="-5083">
        <dgm:presLayoutVars>
          <dgm:bulletEnabled val="1"/>
        </dgm:presLayoutVars>
      </dgm:prSet>
      <dgm:spPr/>
    </dgm:pt>
    <dgm:pt modelId="{55205548-5FD3-471F-BD1E-587AC24E0D4C}" type="pres">
      <dgm:prSet presAssocID="{B138E257-9DFB-49A0-B168-DAEC2A2C8493}" presName="sibTrans" presStyleLbl="sibTrans2D1" presStyleIdx="3" presStyleCnt="7" custAng="1281598" custScaleX="98564" custLinFactX="200000" custLinFactY="-740" custLinFactNeighborX="268167" custLinFactNeighborY="-100000"/>
      <dgm:spPr/>
    </dgm:pt>
    <dgm:pt modelId="{0E881CAE-F436-4020-8515-82A4F4A9F179}" type="pres">
      <dgm:prSet presAssocID="{B138E257-9DFB-49A0-B168-DAEC2A2C8493}" presName="connectorText" presStyleLbl="sibTrans2D1" presStyleIdx="3" presStyleCnt="7"/>
      <dgm:spPr/>
    </dgm:pt>
    <dgm:pt modelId="{465F9AFD-76DF-40FD-9719-4E8117B24AF6}" type="pres">
      <dgm:prSet presAssocID="{8FA82DC9-06D8-47FA-AC28-0DBDB0EB07CE}" presName="node" presStyleLbl="node1" presStyleIdx="4" presStyleCnt="8" custScaleX="85431" custScaleY="148763" custLinFactX="-36014" custLinFactNeighborX="-100000" custLinFactNeighborY="81852">
        <dgm:presLayoutVars>
          <dgm:bulletEnabled val="1"/>
        </dgm:presLayoutVars>
      </dgm:prSet>
      <dgm:spPr/>
    </dgm:pt>
    <dgm:pt modelId="{9FFC9F22-1DCA-4284-A6A3-67D716E14C28}" type="pres">
      <dgm:prSet presAssocID="{D6EB47B5-EA29-4597-981F-31A25387D73E}" presName="sibTrans" presStyleLbl="sibTrans2D1" presStyleIdx="4" presStyleCnt="7" custAng="17167322" custScaleX="445645" custLinFactX="576688" custLinFactNeighborX="600000" custLinFactNeighborY="-51158"/>
      <dgm:spPr/>
    </dgm:pt>
    <dgm:pt modelId="{87ACFE55-B5CF-4F0A-85F6-2070A9D4D134}" type="pres">
      <dgm:prSet presAssocID="{D6EB47B5-EA29-4597-981F-31A25387D73E}" presName="connectorText" presStyleLbl="sibTrans2D1" presStyleIdx="4" presStyleCnt="7"/>
      <dgm:spPr/>
    </dgm:pt>
    <dgm:pt modelId="{6EBBA32D-952A-4AB4-832D-B2AF6E4D3905}" type="pres">
      <dgm:prSet presAssocID="{2C977F0D-E26A-4FBE-A1F2-CC56A66809B7}" presName="node" presStyleLbl="node1" presStyleIdx="5" presStyleCnt="8" custScaleX="99178" custScaleY="64228" custLinFactNeighborX="-3874" custLinFactNeighborY="-43660">
        <dgm:presLayoutVars>
          <dgm:bulletEnabled val="1"/>
        </dgm:presLayoutVars>
      </dgm:prSet>
      <dgm:spPr/>
    </dgm:pt>
    <dgm:pt modelId="{485EBF1F-0082-41F4-A1B9-BC56664F8A30}" type="pres">
      <dgm:prSet presAssocID="{970D28E7-06F1-4F26-8873-825E6FBEAF77}" presName="sibTrans" presStyleLbl="sibTrans2D1" presStyleIdx="5" presStyleCnt="7" custAng="8658361" custScaleX="30169" custLinFactY="43316" custLinFactNeighborX="-62967" custLinFactNeighborY="100000"/>
      <dgm:spPr/>
    </dgm:pt>
    <dgm:pt modelId="{225BCB7A-D73C-4AFF-A2BE-B7CA1AD43D00}" type="pres">
      <dgm:prSet presAssocID="{970D28E7-06F1-4F26-8873-825E6FBEAF77}" presName="connectorText" presStyleLbl="sibTrans2D1" presStyleIdx="5" presStyleCnt="7"/>
      <dgm:spPr/>
    </dgm:pt>
    <dgm:pt modelId="{C6CCB87C-5031-46B2-8511-DC362C14A588}" type="pres">
      <dgm:prSet presAssocID="{F9219034-E94D-4485-BD2D-AB073867069F}" presName="node" presStyleLbl="node1" presStyleIdx="6" presStyleCnt="8" custScaleX="96226" custScaleY="69366" custLinFactX="100000" custLinFactY="-87829" custLinFactNeighborX="164451" custLinFactNeighborY="-100000">
        <dgm:presLayoutVars>
          <dgm:bulletEnabled val="1"/>
        </dgm:presLayoutVars>
      </dgm:prSet>
      <dgm:spPr/>
    </dgm:pt>
    <dgm:pt modelId="{60C081EA-92D3-4758-AD52-4CEE7A0EA8E4}" type="pres">
      <dgm:prSet presAssocID="{D0A10146-CDF8-4057-93D5-85D39C1FF80A}" presName="sibTrans" presStyleLbl="sibTrans2D1" presStyleIdx="6" presStyleCnt="7" custAng="14914549" custScaleX="829916" custLinFactX="-595229" custLinFactY="30355" custLinFactNeighborX="-600000" custLinFactNeighborY="100000"/>
      <dgm:spPr/>
    </dgm:pt>
    <dgm:pt modelId="{C2F3626D-03F4-4F9F-8DBB-C564A437CF41}" type="pres">
      <dgm:prSet presAssocID="{D0A10146-CDF8-4057-93D5-85D39C1FF80A}" presName="connectorText" presStyleLbl="sibTrans2D1" presStyleIdx="6" presStyleCnt="7"/>
      <dgm:spPr/>
    </dgm:pt>
    <dgm:pt modelId="{93B2FA10-EF30-4881-8C80-964ED73C7A11}" type="pres">
      <dgm:prSet presAssocID="{0D1B4278-07A6-4AC7-9878-2D7BE8C13136}" presName="node" presStyleLbl="node1" presStyleIdx="7" presStyleCnt="8" custScaleX="119178" custScaleY="91534" custLinFactNeighborX="89987" custLinFactNeighborY="-74156">
        <dgm:presLayoutVars>
          <dgm:bulletEnabled val="1"/>
        </dgm:presLayoutVars>
      </dgm:prSet>
      <dgm:spPr/>
    </dgm:pt>
  </dgm:ptLst>
  <dgm:cxnLst>
    <dgm:cxn modelId="{B0F69102-AD3C-4E33-B6F5-24FCE1ABF5E5}" type="presOf" srcId="{D0A10146-CDF8-4057-93D5-85D39C1FF80A}" destId="{C2F3626D-03F4-4F9F-8DBB-C564A437CF41}" srcOrd="1" destOrd="0" presId="urn:microsoft.com/office/officeart/2005/8/layout/process5"/>
    <dgm:cxn modelId="{B0AEF503-8AFD-4B5B-A4BD-59CF7286F549}" type="presOf" srcId="{6614A12C-3BE6-491A-B1D4-9EAAF5B98F08}" destId="{2A0C6B85-BC9C-4E8D-90D1-E4FBA44DA1FE}" srcOrd="0" destOrd="0" presId="urn:microsoft.com/office/officeart/2005/8/layout/process5"/>
    <dgm:cxn modelId="{2524C704-6C71-4118-B05D-FFB8F5C6BAC6}" type="presOf" srcId="{052A3B86-E8C9-4BD8-9CD3-C6B922B426AA}" destId="{F2AB4CC8-8DDB-4B4E-9C5F-AD285AEAF6D1}" srcOrd="1" destOrd="0" presId="urn:microsoft.com/office/officeart/2005/8/layout/process5"/>
    <dgm:cxn modelId="{B1F8BF06-8589-41CC-9A9B-DFE00E5A74C5}" srcId="{7A9EEC71-F5DB-44BD-8C2D-F410C8C56E0E}" destId="{F3D1D84E-7887-4724-9D07-094FD9E04923}" srcOrd="0" destOrd="0" parTransId="{5269865D-5550-47E5-B086-51441D01E740}" sibTransId="{8A2F1CF5-8E1D-4B63-AFC3-C441DE962935}"/>
    <dgm:cxn modelId="{4FDB1F07-0585-49A9-807E-2D8EC941CC3B}" srcId="{7A9EEC71-F5DB-44BD-8C2D-F410C8C56E0E}" destId="{EF09C9AB-FD30-432A-942B-800D40FEDA42}" srcOrd="1" destOrd="0" parTransId="{33B3D239-6DD8-4723-8311-5FFD370EDB37}" sibTransId="{BB1829D6-782A-4373-A0DD-3ED6C26B2A86}"/>
    <dgm:cxn modelId="{F7235A0A-C69D-49CA-A0BD-CD05824D2EC0}" type="presOf" srcId="{9386D18C-F586-4E5B-BE45-8662B85FD90A}" destId="{45F6039E-3818-4B4B-94DE-F22B83E565B3}" srcOrd="0" destOrd="0" presId="urn:microsoft.com/office/officeart/2005/8/layout/process5"/>
    <dgm:cxn modelId="{E204AA10-C099-45FE-89CE-E9FD543EE226}" type="presOf" srcId="{970D28E7-06F1-4F26-8873-825E6FBEAF77}" destId="{485EBF1F-0082-41F4-A1B9-BC56664F8A30}" srcOrd="0" destOrd="0" presId="urn:microsoft.com/office/officeart/2005/8/layout/process5"/>
    <dgm:cxn modelId="{99ADFC2C-8E0D-4FA0-BD09-1D3EA19B348E}" srcId="{7A9EEC71-F5DB-44BD-8C2D-F410C8C56E0E}" destId="{8FA82DC9-06D8-47FA-AC28-0DBDB0EB07CE}" srcOrd="4" destOrd="0" parTransId="{B0E5A964-3A9A-44F3-925C-70B284CE0DF3}" sibTransId="{D6EB47B5-EA29-4597-981F-31A25387D73E}"/>
    <dgm:cxn modelId="{D3A2F930-BF00-4D97-8363-386704306A8E}" srcId="{7A9EEC71-F5DB-44BD-8C2D-F410C8C56E0E}" destId="{F9219034-E94D-4485-BD2D-AB073867069F}" srcOrd="6" destOrd="0" parTransId="{FBCD6460-A6B6-434F-A560-DD193859F35D}" sibTransId="{D0A10146-CDF8-4057-93D5-85D39C1FF80A}"/>
    <dgm:cxn modelId="{3C7F7A3A-2BF2-4430-A968-DB749CF53037}" type="presOf" srcId="{BB1829D6-782A-4373-A0DD-3ED6C26B2A86}" destId="{8C5B84B5-1095-43B6-BF9D-D25D2CE0C317}" srcOrd="0" destOrd="0" presId="urn:microsoft.com/office/officeart/2005/8/layout/process5"/>
    <dgm:cxn modelId="{350C5662-79FA-437E-BC33-739BC7EFED4F}" type="presOf" srcId="{8A2F1CF5-8E1D-4B63-AFC3-C441DE962935}" destId="{C0D6749A-B0A1-4061-B2AC-925FAFAFDF00}" srcOrd="0" destOrd="0" presId="urn:microsoft.com/office/officeart/2005/8/layout/process5"/>
    <dgm:cxn modelId="{B7A71943-2EA3-4565-934D-358547AF0581}" type="presOf" srcId="{B138E257-9DFB-49A0-B168-DAEC2A2C8493}" destId="{0E881CAE-F436-4020-8515-82A4F4A9F179}" srcOrd="1" destOrd="0" presId="urn:microsoft.com/office/officeart/2005/8/layout/process5"/>
    <dgm:cxn modelId="{8CB7B543-27F0-4BE8-93DD-BCAB991B07E7}" type="presOf" srcId="{BB1829D6-782A-4373-A0DD-3ED6C26B2A86}" destId="{22269227-EB06-4FC3-85A1-4446AB4AAF6E}" srcOrd="1" destOrd="0" presId="urn:microsoft.com/office/officeart/2005/8/layout/process5"/>
    <dgm:cxn modelId="{59B80245-2FC4-4030-AA9C-32F00C4AD01C}" srcId="{7A9EEC71-F5DB-44BD-8C2D-F410C8C56E0E}" destId="{6614A12C-3BE6-491A-B1D4-9EAAF5B98F08}" srcOrd="3" destOrd="0" parTransId="{022F905E-65D1-4126-B6C2-024952AEB66E}" sibTransId="{B138E257-9DFB-49A0-B168-DAEC2A2C8493}"/>
    <dgm:cxn modelId="{BB147348-8F46-49C9-AA88-13F0AB309B91}" srcId="{7A9EEC71-F5DB-44BD-8C2D-F410C8C56E0E}" destId="{2C977F0D-E26A-4FBE-A1F2-CC56A66809B7}" srcOrd="5" destOrd="0" parTransId="{140DD004-7BB2-4512-8EA9-C76E6525F863}" sibTransId="{970D28E7-06F1-4F26-8873-825E6FBEAF77}"/>
    <dgm:cxn modelId="{A3569C6A-8FCC-49FD-B0E9-1EBCA269DD4C}" type="presOf" srcId="{F3D1D84E-7887-4724-9D07-094FD9E04923}" destId="{692D9096-633E-4FB7-93FF-E08CE1C58AFA}" srcOrd="0" destOrd="0" presId="urn:microsoft.com/office/officeart/2005/8/layout/process5"/>
    <dgm:cxn modelId="{AC837E6B-D38A-4A11-973A-E1DCF1EF56B7}" type="presOf" srcId="{D6EB47B5-EA29-4597-981F-31A25387D73E}" destId="{9FFC9F22-1DCA-4284-A6A3-67D716E14C28}" srcOrd="0" destOrd="0" presId="urn:microsoft.com/office/officeart/2005/8/layout/process5"/>
    <dgm:cxn modelId="{D78A256C-9E69-4850-8104-97FAB09341F3}" srcId="{7A9EEC71-F5DB-44BD-8C2D-F410C8C56E0E}" destId="{9386D18C-F586-4E5B-BE45-8662B85FD90A}" srcOrd="2" destOrd="0" parTransId="{606B0549-DC7E-42C7-AEFE-38E52524403C}" sibTransId="{052A3B86-E8C9-4BD8-9CD3-C6B922B426AA}"/>
    <dgm:cxn modelId="{29D0D54C-5AF0-4895-8F24-574F9378CAE9}" type="presOf" srcId="{052A3B86-E8C9-4BD8-9CD3-C6B922B426AA}" destId="{4EF45485-0BFE-4A08-918F-F3CA04769815}" srcOrd="0" destOrd="0" presId="urn:microsoft.com/office/officeart/2005/8/layout/process5"/>
    <dgm:cxn modelId="{A836686D-7A73-4564-861F-56F0A60C5CC6}" type="presOf" srcId="{7A9EEC71-F5DB-44BD-8C2D-F410C8C56E0E}" destId="{F49C377D-A3DE-49DD-B0A1-F0198DA04EB4}" srcOrd="0" destOrd="0" presId="urn:microsoft.com/office/officeart/2005/8/layout/process5"/>
    <dgm:cxn modelId="{73446C6E-31D5-4C83-B196-CF171FEE98FE}" type="presOf" srcId="{0D1B4278-07A6-4AC7-9878-2D7BE8C13136}" destId="{93B2FA10-EF30-4881-8C80-964ED73C7A11}" srcOrd="0" destOrd="0" presId="urn:microsoft.com/office/officeart/2005/8/layout/process5"/>
    <dgm:cxn modelId="{4A49CE4E-D2F8-4E01-A0D3-80B4B5F7FA8E}" type="presOf" srcId="{970D28E7-06F1-4F26-8873-825E6FBEAF77}" destId="{225BCB7A-D73C-4AFF-A2BE-B7CA1AD43D00}" srcOrd="1" destOrd="0" presId="urn:microsoft.com/office/officeart/2005/8/layout/process5"/>
    <dgm:cxn modelId="{6A7A5350-55FB-4B81-91FE-136A1A718EB1}" type="presOf" srcId="{D0A10146-CDF8-4057-93D5-85D39C1FF80A}" destId="{60C081EA-92D3-4758-AD52-4CEE7A0EA8E4}" srcOrd="0" destOrd="0" presId="urn:microsoft.com/office/officeart/2005/8/layout/process5"/>
    <dgm:cxn modelId="{E44DDF57-3B75-45EC-A624-6ABE4BB4E1BF}" type="presOf" srcId="{2C977F0D-E26A-4FBE-A1F2-CC56A66809B7}" destId="{6EBBA32D-952A-4AB4-832D-B2AF6E4D3905}" srcOrd="0" destOrd="0" presId="urn:microsoft.com/office/officeart/2005/8/layout/process5"/>
    <dgm:cxn modelId="{6775A279-01A0-49DE-AB32-7272A4B7677C}" type="presOf" srcId="{D6EB47B5-EA29-4597-981F-31A25387D73E}" destId="{87ACFE55-B5CF-4F0A-85F6-2070A9D4D134}" srcOrd="1" destOrd="0" presId="urn:microsoft.com/office/officeart/2005/8/layout/process5"/>
    <dgm:cxn modelId="{F824EE5A-B896-4AEC-8EC1-348035CBBF9D}" type="presOf" srcId="{8FA82DC9-06D8-47FA-AC28-0DBDB0EB07CE}" destId="{465F9AFD-76DF-40FD-9719-4E8117B24AF6}" srcOrd="0" destOrd="0" presId="urn:microsoft.com/office/officeart/2005/8/layout/process5"/>
    <dgm:cxn modelId="{3518587F-F994-4C80-8426-5C5F58E03D5F}" type="presOf" srcId="{EF09C9AB-FD30-432A-942B-800D40FEDA42}" destId="{E3BD103D-583A-43CC-A31E-12F555490350}" srcOrd="0" destOrd="0" presId="urn:microsoft.com/office/officeart/2005/8/layout/process5"/>
    <dgm:cxn modelId="{4FAD029D-8DA7-4A3A-B729-2F1F24811962}" type="presOf" srcId="{F9219034-E94D-4485-BD2D-AB073867069F}" destId="{C6CCB87C-5031-46B2-8511-DC362C14A588}" srcOrd="0" destOrd="0" presId="urn:microsoft.com/office/officeart/2005/8/layout/process5"/>
    <dgm:cxn modelId="{31B7C2A2-10BD-4F03-8369-E8EBED603E67}" type="presOf" srcId="{B138E257-9DFB-49A0-B168-DAEC2A2C8493}" destId="{55205548-5FD3-471F-BD1E-587AC24E0D4C}" srcOrd="0" destOrd="0" presId="urn:microsoft.com/office/officeart/2005/8/layout/process5"/>
    <dgm:cxn modelId="{5F824ADC-8E5A-4D23-B02A-0F5570BADDEF}" type="presOf" srcId="{8A2F1CF5-8E1D-4B63-AFC3-C441DE962935}" destId="{774EFA2C-8556-4802-A68A-1DC6E2A2ABC1}" srcOrd="1" destOrd="0" presId="urn:microsoft.com/office/officeart/2005/8/layout/process5"/>
    <dgm:cxn modelId="{24739AF2-01E3-43C6-8EF7-27366DC25D0E}" srcId="{7A9EEC71-F5DB-44BD-8C2D-F410C8C56E0E}" destId="{0D1B4278-07A6-4AC7-9878-2D7BE8C13136}" srcOrd="7" destOrd="0" parTransId="{42A1A39B-E2E9-4C4B-B930-8F7611A39F09}" sibTransId="{7110ABD6-A090-42AA-81DC-90D558AD5AFE}"/>
    <dgm:cxn modelId="{CB8CB609-81F6-43BD-BD65-A5AFD3415211}" type="presParOf" srcId="{F49C377D-A3DE-49DD-B0A1-F0198DA04EB4}" destId="{692D9096-633E-4FB7-93FF-E08CE1C58AFA}" srcOrd="0" destOrd="0" presId="urn:microsoft.com/office/officeart/2005/8/layout/process5"/>
    <dgm:cxn modelId="{B8534143-C308-4E7A-B3A5-AB90E981803F}" type="presParOf" srcId="{F49C377D-A3DE-49DD-B0A1-F0198DA04EB4}" destId="{C0D6749A-B0A1-4061-B2AC-925FAFAFDF00}" srcOrd="1" destOrd="0" presId="urn:microsoft.com/office/officeart/2005/8/layout/process5"/>
    <dgm:cxn modelId="{D3512A17-A6D4-452E-A493-45D0C73A599E}" type="presParOf" srcId="{C0D6749A-B0A1-4061-B2AC-925FAFAFDF00}" destId="{774EFA2C-8556-4802-A68A-1DC6E2A2ABC1}" srcOrd="0" destOrd="0" presId="urn:microsoft.com/office/officeart/2005/8/layout/process5"/>
    <dgm:cxn modelId="{6DB2AA9F-5B44-421E-AC47-55110AA32DA5}" type="presParOf" srcId="{F49C377D-A3DE-49DD-B0A1-F0198DA04EB4}" destId="{E3BD103D-583A-43CC-A31E-12F555490350}" srcOrd="2" destOrd="0" presId="urn:microsoft.com/office/officeart/2005/8/layout/process5"/>
    <dgm:cxn modelId="{6670B5BE-881A-4717-92D1-34C83734F63E}" type="presParOf" srcId="{F49C377D-A3DE-49DD-B0A1-F0198DA04EB4}" destId="{8C5B84B5-1095-43B6-BF9D-D25D2CE0C317}" srcOrd="3" destOrd="0" presId="urn:microsoft.com/office/officeart/2005/8/layout/process5"/>
    <dgm:cxn modelId="{97DF4646-35DD-44B9-B7E7-D6657E8C294E}" type="presParOf" srcId="{8C5B84B5-1095-43B6-BF9D-D25D2CE0C317}" destId="{22269227-EB06-4FC3-85A1-4446AB4AAF6E}" srcOrd="0" destOrd="0" presId="urn:microsoft.com/office/officeart/2005/8/layout/process5"/>
    <dgm:cxn modelId="{03B11362-D7A8-49DC-9C48-9CBA7E092932}" type="presParOf" srcId="{F49C377D-A3DE-49DD-B0A1-F0198DA04EB4}" destId="{45F6039E-3818-4B4B-94DE-F22B83E565B3}" srcOrd="4" destOrd="0" presId="urn:microsoft.com/office/officeart/2005/8/layout/process5"/>
    <dgm:cxn modelId="{86336816-7619-4686-B8B5-F6F862B8F5D9}" type="presParOf" srcId="{F49C377D-A3DE-49DD-B0A1-F0198DA04EB4}" destId="{4EF45485-0BFE-4A08-918F-F3CA04769815}" srcOrd="5" destOrd="0" presId="urn:microsoft.com/office/officeart/2005/8/layout/process5"/>
    <dgm:cxn modelId="{5B5593ED-CDEF-4C69-B16C-586DB7685702}" type="presParOf" srcId="{4EF45485-0BFE-4A08-918F-F3CA04769815}" destId="{F2AB4CC8-8DDB-4B4E-9C5F-AD285AEAF6D1}" srcOrd="0" destOrd="0" presId="urn:microsoft.com/office/officeart/2005/8/layout/process5"/>
    <dgm:cxn modelId="{DA3A8E94-2CBC-4ABE-991C-95993D8BC667}" type="presParOf" srcId="{F49C377D-A3DE-49DD-B0A1-F0198DA04EB4}" destId="{2A0C6B85-BC9C-4E8D-90D1-E4FBA44DA1FE}" srcOrd="6" destOrd="0" presId="urn:microsoft.com/office/officeart/2005/8/layout/process5"/>
    <dgm:cxn modelId="{F6F163A2-31A8-474D-B3DE-2903DD2D0ADF}" type="presParOf" srcId="{F49C377D-A3DE-49DD-B0A1-F0198DA04EB4}" destId="{55205548-5FD3-471F-BD1E-587AC24E0D4C}" srcOrd="7" destOrd="0" presId="urn:microsoft.com/office/officeart/2005/8/layout/process5"/>
    <dgm:cxn modelId="{CBECF5BC-D9D5-4E44-8BFD-046F72D594EE}" type="presParOf" srcId="{55205548-5FD3-471F-BD1E-587AC24E0D4C}" destId="{0E881CAE-F436-4020-8515-82A4F4A9F179}" srcOrd="0" destOrd="0" presId="urn:microsoft.com/office/officeart/2005/8/layout/process5"/>
    <dgm:cxn modelId="{7D4D3106-C461-49C7-B985-7B7131468280}" type="presParOf" srcId="{F49C377D-A3DE-49DD-B0A1-F0198DA04EB4}" destId="{465F9AFD-76DF-40FD-9719-4E8117B24AF6}" srcOrd="8" destOrd="0" presId="urn:microsoft.com/office/officeart/2005/8/layout/process5"/>
    <dgm:cxn modelId="{D3967BF7-A698-4AF1-9250-CE5D1C7D1EC5}" type="presParOf" srcId="{F49C377D-A3DE-49DD-B0A1-F0198DA04EB4}" destId="{9FFC9F22-1DCA-4284-A6A3-67D716E14C28}" srcOrd="9" destOrd="0" presId="urn:microsoft.com/office/officeart/2005/8/layout/process5"/>
    <dgm:cxn modelId="{2D7E7D52-E929-4A21-A0E2-6BA86FFF297C}" type="presParOf" srcId="{9FFC9F22-1DCA-4284-A6A3-67D716E14C28}" destId="{87ACFE55-B5CF-4F0A-85F6-2070A9D4D134}" srcOrd="0" destOrd="0" presId="urn:microsoft.com/office/officeart/2005/8/layout/process5"/>
    <dgm:cxn modelId="{675C4953-34AE-4A2F-9658-E377337EB074}" type="presParOf" srcId="{F49C377D-A3DE-49DD-B0A1-F0198DA04EB4}" destId="{6EBBA32D-952A-4AB4-832D-B2AF6E4D3905}" srcOrd="10" destOrd="0" presId="urn:microsoft.com/office/officeart/2005/8/layout/process5"/>
    <dgm:cxn modelId="{ABC8812A-F844-4E20-B530-30CF6EAFBC18}" type="presParOf" srcId="{F49C377D-A3DE-49DD-B0A1-F0198DA04EB4}" destId="{485EBF1F-0082-41F4-A1B9-BC56664F8A30}" srcOrd="11" destOrd="0" presId="urn:microsoft.com/office/officeart/2005/8/layout/process5"/>
    <dgm:cxn modelId="{69FC4C56-E81D-4AE7-9E0E-94F749ABFCF1}" type="presParOf" srcId="{485EBF1F-0082-41F4-A1B9-BC56664F8A30}" destId="{225BCB7A-D73C-4AFF-A2BE-B7CA1AD43D00}" srcOrd="0" destOrd="0" presId="urn:microsoft.com/office/officeart/2005/8/layout/process5"/>
    <dgm:cxn modelId="{4A74ED43-8B67-472E-BDCE-99CB111C4364}" type="presParOf" srcId="{F49C377D-A3DE-49DD-B0A1-F0198DA04EB4}" destId="{C6CCB87C-5031-46B2-8511-DC362C14A588}" srcOrd="12" destOrd="0" presId="urn:microsoft.com/office/officeart/2005/8/layout/process5"/>
    <dgm:cxn modelId="{205FA427-ECD5-4FE2-A1B6-741E6740A7DD}" type="presParOf" srcId="{F49C377D-A3DE-49DD-B0A1-F0198DA04EB4}" destId="{60C081EA-92D3-4758-AD52-4CEE7A0EA8E4}" srcOrd="13" destOrd="0" presId="urn:microsoft.com/office/officeart/2005/8/layout/process5"/>
    <dgm:cxn modelId="{2F27016F-46D7-45DC-BF97-F13EDB06CBE0}" type="presParOf" srcId="{60C081EA-92D3-4758-AD52-4CEE7A0EA8E4}" destId="{C2F3626D-03F4-4F9F-8DBB-C564A437CF41}" srcOrd="0" destOrd="0" presId="urn:microsoft.com/office/officeart/2005/8/layout/process5"/>
    <dgm:cxn modelId="{C9AAC6C4-56B8-4274-B4B0-2C6A59CDE386}" type="presParOf" srcId="{F49C377D-A3DE-49DD-B0A1-F0198DA04EB4}" destId="{93B2FA10-EF30-4881-8C80-964ED73C7A11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D9096-633E-4FB7-93FF-E08CE1C58AFA}">
      <dsp:nvSpPr>
        <dsp:cNvPr id="0" name=""/>
        <dsp:cNvSpPr/>
      </dsp:nvSpPr>
      <dsp:spPr>
        <a:xfrm>
          <a:off x="1471760" y="353684"/>
          <a:ext cx="2146247" cy="947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1</a:t>
          </a:r>
          <a:r>
            <a:rPr lang="en-US" sz="1600" b="1" kern="1200" dirty="0"/>
            <a:t>.</a:t>
          </a:r>
          <a:r>
            <a:rPr lang="ru-RU" sz="1600" kern="1200" dirty="0"/>
            <a:t>Заказчик формирует заказ по примерному шаблону </a:t>
          </a:r>
          <a:endParaRPr lang="en-US" sz="1600" kern="1200" dirty="0"/>
        </a:p>
      </dsp:txBody>
      <dsp:txXfrm>
        <a:off x="1499497" y="381421"/>
        <a:ext cx="2090773" cy="891551"/>
      </dsp:txXfrm>
    </dsp:sp>
    <dsp:sp modelId="{C0D6749A-B0A1-4061-B2AC-925FAFAFDF00}">
      <dsp:nvSpPr>
        <dsp:cNvPr id="0" name=""/>
        <dsp:cNvSpPr/>
      </dsp:nvSpPr>
      <dsp:spPr>
        <a:xfrm rot="18353">
          <a:off x="3931603" y="572593"/>
          <a:ext cx="605800" cy="651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931604" y="702472"/>
        <a:ext cx="424060" cy="391091"/>
      </dsp:txXfrm>
    </dsp:sp>
    <dsp:sp modelId="{E3BD103D-583A-43CC-A31E-12F555490350}">
      <dsp:nvSpPr>
        <dsp:cNvPr id="0" name=""/>
        <dsp:cNvSpPr/>
      </dsp:nvSpPr>
      <dsp:spPr>
        <a:xfrm>
          <a:off x="4760741" y="468243"/>
          <a:ext cx="2340032" cy="869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2.</a:t>
          </a:r>
          <a:r>
            <a:rPr lang="ru-RU" sz="1200" kern="1200" dirty="0"/>
            <a:t>Заказ поступает диспетчеру</a:t>
          </a:r>
          <a:r>
            <a:rPr lang="en-US" sz="1200" kern="1200" dirty="0"/>
            <a:t>;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Автоматически заказчику поступает сообщение о начале обработки заказа</a:t>
          </a:r>
        </a:p>
      </dsp:txBody>
      <dsp:txXfrm>
        <a:off x="4786203" y="493705"/>
        <a:ext cx="2289108" cy="818403"/>
      </dsp:txXfrm>
    </dsp:sp>
    <dsp:sp modelId="{8C5B84B5-1095-43B6-BF9D-D25D2CE0C317}">
      <dsp:nvSpPr>
        <dsp:cNvPr id="0" name=""/>
        <dsp:cNvSpPr/>
      </dsp:nvSpPr>
      <dsp:spPr>
        <a:xfrm rot="69056">
          <a:off x="7398846" y="619680"/>
          <a:ext cx="660964" cy="651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398866" y="748080"/>
        <a:ext cx="465418" cy="391091"/>
      </dsp:txXfrm>
    </dsp:sp>
    <dsp:sp modelId="{45F6039E-3818-4B4B-94DE-F22B83E565B3}">
      <dsp:nvSpPr>
        <dsp:cNvPr id="0" name=""/>
        <dsp:cNvSpPr/>
      </dsp:nvSpPr>
      <dsp:spPr>
        <a:xfrm>
          <a:off x="8347851" y="397681"/>
          <a:ext cx="2620708" cy="963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3</a:t>
          </a:r>
          <a:r>
            <a:rPr lang="en-US" sz="1000" kern="1200" dirty="0"/>
            <a:t>.</a:t>
          </a:r>
          <a:r>
            <a:rPr lang="ru-RU" sz="1000" kern="1200" dirty="0"/>
            <a:t>Далее диспетчер проверяет тело заказа</a:t>
          </a:r>
          <a:r>
            <a:rPr lang="en-US" sz="1000" kern="1200" dirty="0"/>
            <a:t> </a:t>
          </a:r>
          <a:r>
            <a:rPr lang="ru-RU" sz="1000" kern="1200" dirty="0"/>
            <a:t>и указывает </a:t>
          </a:r>
          <a:r>
            <a:rPr lang="ru-RU" sz="1000" kern="1200" dirty="0">
              <a:solidFill>
                <a:srgbClr val="FF0000"/>
              </a:solidFill>
            </a:rPr>
            <a:t>(вписывает в специальное поле</a:t>
          </a:r>
          <a:r>
            <a:rPr lang="en-US" sz="1000" kern="1200" dirty="0">
              <a:solidFill>
                <a:srgbClr val="FF0000"/>
              </a:solidFill>
            </a:rPr>
            <a:t>,</a:t>
          </a:r>
          <a:r>
            <a:rPr lang="ru-RU" sz="1000" kern="1200" dirty="0">
              <a:solidFill>
                <a:srgbClr val="FF0000"/>
              </a:solidFill>
            </a:rPr>
            <a:t> если такое возможно) </a:t>
          </a:r>
          <a:r>
            <a:rPr lang="ru-RU" sz="1000" kern="1200" dirty="0"/>
            <a:t>стоимость доставки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strike="sngStrike" kern="1200" dirty="0">
              <a:solidFill>
                <a:srgbClr val="FF0000"/>
              </a:solidFill>
            </a:rPr>
            <a:t>(Рассчитанная стоимость доставки заказа отправляется через бота заказчику)</a:t>
          </a:r>
        </a:p>
      </dsp:txBody>
      <dsp:txXfrm>
        <a:off x="8376080" y="425910"/>
        <a:ext cx="2564250" cy="907346"/>
      </dsp:txXfrm>
    </dsp:sp>
    <dsp:sp modelId="{4EF45485-0BFE-4A08-918F-F3CA04769815}">
      <dsp:nvSpPr>
        <dsp:cNvPr id="0" name=""/>
        <dsp:cNvSpPr/>
      </dsp:nvSpPr>
      <dsp:spPr>
        <a:xfrm rot="5377317">
          <a:off x="9238840" y="1677316"/>
          <a:ext cx="749637" cy="651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9335968" y="1709909"/>
        <a:ext cx="554091" cy="391091"/>
      </dsp:txXfrm>
    </dsp:sp>
    <dsp:sp modelId="{2A0C6B85-BC9C-4E8D-90D1-E4FBA44DA1FE}">
      <dsp:nvSpPr>
        <dsp:cNvPr id="0" name=""/>
        <dsp:cNvSpPr/>
      </dsp:nvSpPr>
      <dsp:spPr>
        <a:xfrm>
          <a:off x="5125287" y="2621750"/>
          <a:ext cx="2253955" cy="974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5.</a:t>
          </a:r>
          <a:r>
            <a:rPr lang="ru-RU" sz="1200" kern="1200" dirty="0"/>
            <a:t>Курьер получает сформированный заказ с вариантами принять</a:t>
          </a:r>
          <a:r>
            <a:rPr lang="en-US" sz="1200" kern="1200" dirty="0"/>
            <a:t>/</a:t>
          </a:r>
          <a:r>
            <a:rPr lang="ru-RU" sz="1200" kern="1200" dirty="0"/>
            <a:t>отклонить и всей информацией о самом заказе</a:t>
          </a:r>
          <a:r>
            <a:rPr lang="en-US" sz="1200" kern="1200" dirty="0"/>
            <a:t>;</a:t>
          </a:r>
          <a:endParaRPr lang="ru-RU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 dirty="0"/>
        </a:p>
      </dsp:txBody>
      <dsp:txXfrm>
        <a:off x="5153829" y="2650292"/>
        <a:ext cx="2196871" cy="917428"/>
      </dsp:txXfrm>
    </dsp:sp>
    <dsp:sp modelId="{55205548-5FD3-471F-BD1E-587AC24E0D4C}">
      <dsp:nvSpPr>
        <dsp:cNvPr id="0" name=""/>
        <dsp:cNvSpPr/>
      </dsp:nvSpPr>
      <dsp:spPr>
        <a:xfrm rot="10816047">
          <a:off x="7596896" y="2805206"/>
          <a:ext cx="730455" cy="651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792441" y="2936026"/>
        <a:ext cx="534909" cy="391091"/>
      </dsp:txXfrm>
    </dsp:sp>
    <dsp:sp modelId="{465F9AFD-76DF-40FD-9719-4E8117B24AF6}">
      <dsp:nvSpPr>
        <dsp:cNvPr id="0" name=""/>
        <dsp:cNvSpPr/>
      </dsp:nvSpPr>
      <dsp:spPr>
        <a:xfrm>
          <a:off x="1575289" y="3306973"/>
          <a:ext cx="2245386" cy="2345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6.</a:t>
          </a:r>
          <a:r>
            <a:rPr lang="ru-RU" sz="1100" b="1" kern="1200" dirty="0"/>
            <a:t>Если курьер принимает заказ</a:t>
          </a:r>
          <a:r>
            <a:rPr lang="en-US" sz="1100" b="1" kern="1200" dirty="0"/>
            <a:t>,</a:t>
          </a:r>
          <a:r>
            <a:rPr lang="ru-RU" sz="1100" b="1" kern="1200" dirty="0"/>
            <a:t> </a:t>
          </a:r>
          <a:r>
            <a:rPr lang="ru-RU" sz="1100" kern="1200" dirty="0"/>
            <a:t>диспетчер получает уведомление о приеме курьером №Х заказа №Х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Вместе с этим заказчик получает уведомление о назначении курьера и </a:t>
          </a:r>
          <a:r>
            <a:rPr lang="ru-RU" sz="1100" kern="1200" dirty="0">
              <a:solidFill>
                <a:srgbClr val="FF0000"/>
              </a:solidFill>
            </a:rPr>
            <a:t>рассчитанной в пункте 3 стоимости доставки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У курьера после принятия заказа должна автоматически появиться кнопка</a:t>
          </a:r>
          <a:r>
            <a:rPr lang="en-US" sz="1100" kern="1200" dirty="0"/>
            <a:t> “</a:t>
          </a:r>
          <a:r>
            <a:rPr lang="ru-RU" sz="1100" kern="1200" dirty="0"/>
            <a:t>заказ доставлен</a:t>
          </a:r>
          <a:r>
            <a:rPr lang="en-US" sz="1100" kern="1200" dirty="0"/>
            <a:t>”</a:t>
          </a:r>
        </a:p>
      </dsp:txBody>
      <dsp:txXfrm>
        <a:off x="1641054" y="3372738"/>
        <a:ext cx="2113856" cy="2214436"/>
      </dsp:txXfrm>
    </dsp:sp>
    <dsp:sp modelId="{9FFC9F22-1DCA-4284-A6A3-67D716E14C28}">
      <dsp:nvSpPr>
        <dsp:cNvPr id="0" name=""/>
        <dsp:cNvSpPr/>
      </dsp:nvSpPr>
      <dsp:spPr>
        <a:xfrm rot="11759813">
          <a:off x="4211181" y="2502160"/>
          <a:ext cx="708310" cy="651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5400000">
        <a:off x="4463777" y="2598633"/>
        <a:ext cx="391091" cy="512764"/>
      </dsp:txXfrm>
    </dsp:sp>
    <dsp:sp modelId="{6EBBA32D-952A-4AB4-832D-B2AF6E4D3905}">
      <dsp:nvSpPr>
        <dsp:cNvPr id="0" name=""/>
        <dsp:cNvSpPr/>
      </dsp:nvSpPr>
      <dsp:spPr>
        <a:xfrm>
          <a:off x="1390309" y="1994221"/>
          <a:ext cx="2606699" cy="1012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6.</a:t>
          </a:r>
          <a:r>
            <a:rPr lang="ru-RU" sz="1050" b="1" kern="1200" dirty="0"/>
            <a:t>Если курьер отклоняет заказ</a:t>
          </a:r>
          <a:r>
            <a:rPr lang="en-US" sz="1050" b="1" kern="1200" dirty="0"/>
            <a:t>,</a:t>
          </a:r>
          <a:r>
            <a:rPr lang="ru-RU" sz="1050" b="1" kern="1200" dirty="0"/>
            <a:t> </a:t>
          </a:r>
          <a:r>
            <a:rPr lang="ru-RU" sz="1050" kern="1200" dirty="0"/>
            <a:t>необходимо указать причину отказа</a:t>
          </a:r>
          <a:r>
            <a:rPr lang="en-US" sz="1050" kern="1200" dirty="0"/>
            <a:t>;</a:t>
          </a:r>
          <a:r>
            <a:rPr lang="ru-RU" sz="1050" kern="1200" dirty="0"/>
            <a:t> она передается диспетчеру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/>
            <a:t>После отказа заказ возвращается на распределение диспетчеру (шаг 4)</a:t>
          </a:r>
          <a:r>
            <a:rPr lang="en-US" sz="1050" kern="1200" dirty="0"/>
            <a:t>,</a:t>
          </a:r>
          <a:r>
            <a:rPr lang="ru-RU" sz="1050" kern="1200" dirty="0"/>
            <a:t> который выбирает нового курьера</a:t>
          </a:r>
          <a:endParaRPr lang="en-US" sz="1050" kern="1200" dirty="0"/>
        </a:p>
      </dsp:txBody>
      <dsp:txXfrm>
        <a:off x="1419975" y="2023887"/>
        <a:ext cx="2547367" cy="953532"/>
      </dsp:txXfrm>
    </dsp:sp>
    <dsp:sp modelId="{485EBF1F-0082-41F4-A1B9-BC56664F8A30}">
      <dsp:nvSpPr>
        <dsp:cNvPr id="0" name=""/>
        <dsp:cNvSpPr/>
      </dsp:nvSpPr>
      <dsp:spPr>
        <a:xfrm rot="8986996">
          <a:off x="4305672" y="3440632"/>
          <a:ext cx="714108" cy="651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487933" y="3521790"/>
        <a:ext cx="518562" cy="391091"/>
      </dsp:txXfrm>
    </dsp:sp>
    <dsp:sp modelId="{C6CCB87C-5031-46B2-8511-DC362C14A588}">
      <dsp:nvSpPr>
        <dsp:cNvPr id="0" name=""/>
        <dsp:cNvSpPr/>
      </dsp:nvSpPr>
      <dsp:spPr>
        <a:xfrm>
          <a:off x="8442707" y="2626231"/>
          <a:ext cx="2529112" cy="1093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4.</a:t>
          </a:r>
          <a:r>
            <a:rPr lang="ru-RU" sz="1200" kern="1200" dirty="0"/>
            <a:t>Диспетчер выбирает ближайшего к заказчику (ресторану или кафе</a:t>
          </a:r>
          <a:r>
            <a:rPr lang="en-US" sz="1200" kern="1200" dirty="0"/>
            <a:t>,</a:t>
          </a:r>
          <a:r>
            <a:rPr lang="ru-RU" sz="1200" kern="1200" dirty="0"/>
            <a:t> сформировавшего заказ на доставку) курьера и перенаправляет ему заказ</a:t>
          </a:r>
          <a:r>
            <a:rPr lang="en-US" sz="1200" kern="1200" dirty="0"/>
            <a:t>;</a:t>
          </a:r>
          <a:r>
            <a:rPr lang="ru-RU" sz="1200" kern="1200" dirty="0"/>
            <a:t> </a:t>
          </a:r>
          <a:endParaRPr lang="en-US" sz="1200" kern="1200" dirty="0"/>
        </a:p>
      </dsp:txBody>
      <dsp:txXfrm>
        <a:off x="8474746" y="2658270"/>
        <a:ext cx="2465034" cy="1029811"/>
      </dsp:txXfrm>
    </dsp:sp>
    <dsp:sp modelId="{60C081EA-92D3-4758-AD52-4CEE7A0EA8E4}">
      <dsp:nvSpPr>
        <dsp:cNvPr id="0" name=""/>
        <dsp:cNvSpPr/>
      </dsp:nvSpPr>
      <dsp:spPr>
        <a:xfrm>
          <a:off x="4589929" y="4497992"/>
          <a:ext cx="2475551" cy="651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-5400000">
        <a:off x="5534386" y="3683899"/>
        <a:ext cx="391091" cy="2280005"/>
      </dsp:txXfrm>
    </dsp:sp>
    <dsp:sp modelId="{93B2FA10-EF30-4881-8C80-964ED73C7A11}">
      <dsp:nvSpPr>
        <dsp:cNvPr id="0" name=""/>
        <dsp:cNvSpPr/>
      </dsp:nvSpPr>
      <dsp:spPr>
        <a:xfrm>
          <a:off x="7437696" y="4244042"/>
          <a:ext cx="3132360" cy="144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/>
            <a:t>7</a:t>
          </a:r>
          <a:r>
            <a:rPr lang="en-US" sz="1050" kern="1200" dirty="0"/>
            <a:t>.</a:t>
          </a:r>
          <a:r>
            <a:rPr lang="ru-RU" sz="1050" kern="1200" dirty="0"/>
            <a:t>После выполнения заказа курьер уведомляет диспетчера и заказчика путем нажатия кнопки </a:t>
          </a:r>
          <a:r>
            <a:rPr lang="en-US" sz="1050" kern="1200" dirty="0"/>
            <a:t>“</a:t>
          </a:r>
          <a:r>
            <a:rPr lang="ru-RU" sz="1050" kern="1200" dirty="0"/>
            <a:t>заказ доставлен</a:t>
          </a:r>
          <a:r>
            <a:rPr lang="en-US" sz="1050" kern="1200" dirty="0"/>
            <a:t>”</a:t>
          </a:r>
          <a:endParaRPr lang="ru-RU" sz="105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kern="1200" dirty="0"/>
            <a:t>Курьер и диспетчер получают соответствующие уведомления</a:t>
          </a:r>
          <a:r>
            <a:rPr lang="en-US" sz="1050" kern="1200" dirty="0">
              <a:solidFill>
                <a:srgbClr val="FF0000"/>
              </a:solidFill>
            </a:rPr>
            <a:t>,</a:t>
          </a:r>
          <a:r>
            <a:rPr lang="ru-RU" sz="1050" kern="1200" dirty="0">
              <a:solidFill>
                <a:srgbClr val="FF0000"/>
              </a:solidFill>
            </a:rPr>
            <a:t> которое включает в себя время доставки</a:t>
          </a:r>
          <a:r>
            <a:rPr lang="en-US" sz="1050" kern="1200" dirty="0">
              <a:solidFill>
                <a:srgbClr val="FF0000"/>
              </a:solidFill>
            </a:rPr>
            <a:t>,</a:t>
          </a:r>
          <a:r>
            <a:rPr lang="ru-RU" sz="1050" kern="1200" dirty="0">
              <a:solidFill>
                <a:srgbClr val="FF0000"/>
              </a:solidFill>
            </a:rPr>
            <a:t> рассчитанное с момента нажатия кнопки </a:t>
          </a:r>
          <a:r>
            <a:rPr lang="en-US" sz="1050" kern="1200" dirty="0">
              <a:solidFill>
                <a:srgbClr val="FF0000"/>
              </a:solidFill>
            </a:rPr>
            <a:t>“</a:t>
          </a:r>
          <a:r>
            <a:rPr lang="ru-RU" sz="1050" kern="1200" dirty="0">
              <a:solidFill>
                <a:srgbClr val="FF0000"/>
              </a:solidFill>
            </a:rPr>
            <a:t>принять</a:t>
          </a:r>
          <a:r>
            <a:rPr lang="en-US" sz="1050" kern="1200" dirty="0">
              <a:solidFill>
                <a:srgbClr val="FF0000"/>
              </a:solidFill>
            </a:rPr>
            <a:t>”</a:t>
          </a:r>
          <a:r>
            <a:rPr lang="ru-RU" sz="1050" kern="1200" dirty="0">
              <a:solidFill>
                <a:srgbClr val="FF0000"/>
              </a:solidFill>
            </a:rPr>
            <a:t> и до момента нажатия кнопки </a:t>
          </a:r>
          <a:r>
            <a:rPr lang="en-US" sz="1050" kern="1200" dirty="0">
              <a:solidFill>
                <a:srgbClr val="FF0000"/>
              </a:solidFill>
            </a:rPr>
            <a:t>“</a:t>
          </a:r>
          <a:r>
            <a:rPr lang="ru-RU" sz="1050" kern="1200" dirty="0">
              <a:solidFill>
                <a:srgbClr val="FF0000"/>
              </a:solidFill>
            </a:rPr>
            <a:t>заказ доставлен</a:t>
          </a:r>
          <a:r>
            <a:rPr lang="en-US" sz="1050" kern="1200" dirty="0">
              <a:solidFill>
                <a:srgbClr val="FF0000"/>
              </a:solidFill>
            </a:rPr>
            <a:t>”</a:t>
          </a:r>
          <a:r>
            <a:rPr lang="ru-RU" sz="1050" kern="1200" dirty="0">
              <a:solidFill>
                <a:srgbClr val="FF0000"/>
              </a:solidFill>
            </a:rPr>
            <a:t> </a:t>
          </a:r>
          <a:endParaRPr lang="en-US" sz="1050" kern="1200" dirty="0">
            <a:solidFill>
              <a:srgbClr val="FF0000"/>
            </a:solidFill>
          </a:endParaRPr>
        </a:p>
      </dsp:txBody>
      <dsp:txXfrm>
        <a:off x="7479974" y="4286320"/>
        <a:ext cx="3047804" cy="1358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3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4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5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612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77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84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93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9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5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6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9A8BE1F-A569-4712-89F7-62FCBF0BA6C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7CC064-2037-4D0E-AD96-8C2E3EE9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28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FDAE90A-0B25-4E30-9EFC-2AA9EF4B4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193860"/>
              </p:ext>
            </p:extLst>
          </p:nvPr>
        </p:nvGraphicFramePr>
        <p:xfrm>
          <a:off x="1" y="731049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78675F-927F-4253-8D8E-907278AEE7D6}"/>
              </a:ext>
            </a:extLst>
          </p:cNvPr>
          <p:cNvSpPr/>
          <p:nvPr/>
        </p:nvSpPr>
        <p:spPr>
          <a:xfrm>
            <a:off x="3179515" y="142907"/>
            <a:ext cx="5832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Схема работы </a:t>
            </a:r>
            <a:r>
              <a:rPr lang="en-US" sz="3600" dirty="0"/>
              <a:t>Telegram Bot</a:t>
            </a:r>
          </a:p>
        </p:txBody>
      </p:sp>
    </p:spTree>
    <p:extLst>
      <p:ext uri="{BB962C8B-B14F-4D97-AF65-F5344CB8AC3E}">
        <p14:creationId xmlns:p14="http://schemas.microsoft.com/office/powerpoint/2010/main" val="3135236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243</TotalTime>
  <Words>224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Calisto MT</vt:lpstr>
      <vt:lpstr>Trebuchet MS</vt:lpstr>
      <vt:lpstr>Wingdings 2</vt:lpstr>
      <vt:lpstr>Сланец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Скорин</dc:creator>
  <cp:lastModifiedBy>Никита Скорин</cp:lastModifiedBy>
  <cp:revision>7</cp:revision>
  <dcterms:created xsi:type="dcterms:W3CDTF">2018-03-08T10:49:04Z</dcterms:created>
  <dcterms:modified xsi:type="dcterms:W3CDTF">2018-03-11T10:54:58Z</dcterms:modified>
</cp:coreProperties>
</file>