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79B"/>
    <a:srgbClr val="54C693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C18B-4C2E-4FD7-B8B0-690994E0C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3A5D-B676-45DE-B93C-D0457DF52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7739F-4473-435C-9B62-F15790DB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111-4D4D-4151-913F-BB4032545E83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12B8-CC51-4E82-BB4D-2EEE2366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BEB7-32FE-46D2-BD49-E416555B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F542-428E-4D41-B0B4-6DBECCDBE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524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5DB0-AE15-42D0-9837-59FCED52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8EED6-E8E8-4A27-85B0-29FA023FB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0DD4-E2D7-4878-8ECF-86049B05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111-4D4D-4151-913F-BB4032545E83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710D0-3822-401E-8087-867AABCF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4AF2-3446-47D0-BBEE-820DC783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F542-428E-4D41-B0B4-6DBECCDBE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624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AC124-91CD-48DF-B818-ABE5B9910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EC3BB-6EAE-4EEA-B502-241E6D938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80C4-87B0-4307-89A9-19CD60EC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111-4D4D-4151-913F-BB4032545E83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EF55A-C560-4CE4-B5A2-1F2B0848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D070-8C6B-490D-BA66-376C8274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F542-428E-4D41-B0B4-6DBECCDBE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99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6454-CAA1-4573-A7E5-807E7D30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4915-C460-4347-8044-A5FE69A7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2D058-C355-4716-982E-5EEC9FC3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111-4D4D-4151-913F-BB4032545E83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4236-7475-4881-8386-83D7F8F3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71EA-D257-4C12-AB6F-B5AA1134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F542-428E-4D41-B0B4-6DBECCDBE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783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069D-2497-473D-A017-FF796F96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A473E-F074-471D-B617-AAA2C9571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12BE-6BFA-4601-B702-29B7FF72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111-4D4D-4151-913F-BB4032545E83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F40B-1B75-47CB-BFCC-732BEC93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149E1-818B-4F63-B15E-4AE3A394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F542-428E-4D41-B0B4-6DBECCDBE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363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FC99-A3F7-48E8-953A-18CED22D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BC0B-1439-4A13-914A-944AB94FC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D01B5-26CC-4C56-83D4-F3F0C8D4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A04A-ED3C-438F-9843-EF272605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111-4D4D-4151-913F-BB4032545E83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3C044-69A2-482B-8A68-DCA9F1A5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CF1C-0275-4F8A-8BD7-B428C7BD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F542-428E-4D41-B0B4-6DBECCDBE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807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0AC5-5542-4421-9A33-F574A2C2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EB0B-CC25-4775-8232-E9ABDDD9C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82B8E-1FA6-4763-A9DA-F7C6D82D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36572-6CC7-4F89-BEF3-7FBD54992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89F86-27D3-4756-A9A4-395AD6D64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D4096-6F37-47DE-8B4D-669D9F84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111-4D4D-4151-913F-BB4032545E83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9B9B4-7A55-4FF4-A821-699002A8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C4DE4-CBB6-4D35-BC38-E1F1673B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F542-428E-4D41-B0B4-6DBECCDBE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946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CF2A-B0CF-47B1-A894-749D96CB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45D81-0CA6-40E2-A7C1-3D5975F7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111-4D4D-4151-913F-BB4032545E83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EAF1-E634-4272-897E-F8DC974C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E069E-C3F0-4A20-85DC-EC024FBC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F542-428E-4D41-B0B4-6DBECCDBE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137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3AF74-98AF-4A11-B5E9-86CB9E15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111-4D4D-4151-913F-BB4032545E83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CF040-4FA0-468F-99E8-D3D608C3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FC9D3-9E58-47DA-AB07-59849AC6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F542-428E-4D41-B0B4-6DBECCDBE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96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A50D-DC6A-4279-BDA6-6DFED942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7A6C-A756-4CC4-8F06-CF91447CD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CEA79-CB37-48CA-A4AC-3B87EAD8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CAAF3-226E-4949-A1E1-475B6819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111-4D4D-4151-913F-BB4032545E83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8319-D376-4FE7-8122-54A4EE2C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C9649-EBE8-41C1-8C3C-E4C3B12B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F542-428E-4D41-B0B4-6DBECCDBE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546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62A2-DD39-43E9-9168-323E3EE8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43B82-B887-439D-A25E-7AB0C906B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87380-AEFE-4DA9-8515-4CBBF22D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85E6B-3BAD-4543-8E8F-E5E09BB8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4111-4D4D-4151-913F-BB4032545E83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A242A-7815-4D06-9B5F-649DE687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F457-8DFA-4CD7-B684-E7ABDE8E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F542-428E-4D41-B0B4-6DBECCDBE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59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77C2A-4691-4831-AE94-D8BBB132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0380-D4E6-4F68-9C64-9E870BC6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273D-0B83-45D6-9832-04EBC9405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C4111-4D4D-4151-913F-BB4032545E83}" type="datetimeFigureOut">
              <a:rPr lang="en-ID" smtClean="0"/>
              <a:t>02/08/2022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E5A87-28F3-481C-A70B-AE6476FFB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1824-95B2-4FDC-81F9-708BDCA03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DF542-428E-4D41-B0B4-6DBECCDBE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826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venticesolutions.com/healthcare-professionals/" TargetMode="External"/><Relationship Id="rId7" Type="http://schemas.openxmlformats.org/officeDocument/2006/relationships/hyperlink" Target="https://aktiia.com/uk/" TargetMode="External"/><Relationship Id="rId2" Type="http://schemas.openxmlformats.org/officeDocument/2006/relationships/hyperlink" Target="https://www.qardio.com/qardiocore-wearable-ecg-ekg-monitor-ipho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irehealth.com/" TargetMode="External"/><Relationship Id="rId5" Type="http://schemas.openxmlformats.org/officeDocument/2006/relationships/hyperlink" Target="https://www.instagram.com/p/CU9FhnEBYKi/?utm_source=ig_web_copy_link" TargetMode="External"/><Relationship Id="rId4" Type="http://schemas.openxmlformats.org/officeDocument/2006/relationships/hyperlink" Target="https://www.kardia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339713-7DCB-4000-ADCE-26AD6866B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2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DC11A-42AD-4840-A1FB-69E8C4C4D632}"/>
              </a:ext>
            </a:extLst>
          </p:cNvPr>
          <p:cNvSpPr txBox="1"/>
          <p:nvPr/>
        </p:nvSpPr>
        <p:spPr>
          <a:xfrm>
            <a:off x="5057775" y="2752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A9CB7-0E67-4149-A9C7-A18C7C0DBEBE}"/>
              </a:ext>
            </a:extLst>
          </p:cNvPr>
          <p:cNvSpPr txBox="1"/>
          <p:nvPr/>
        </p:nvSpPr>
        <p:spPr>
          <a:xfrm>
            <a:off x="3048000" y="1260723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Cover – </a:t>
            </a:r>
            <a:r>
              <a:rPr lang="en-ID" dirty="0" err="1"/>
              <a:t>Agil</a:t>
            </a:r>
            <a:endParaRPr lang="en-ID" dirty="0"/>
          </a:p>
          <a:p>
            <a:r>
              <a:rPr lang="en-ID" dirty="0" err="1"/>
              <a:t>Ringkasan</a:t>
            </a:r>
            <a:r>
              <a:rPr lang="en-ID" dirty="0"/>
              <a:t> </a:t>
            </a:r>
            <a:r>
              <a:rPr lang="en-ID" dirty="0" err="1"/>
              <a:t>Eksekutif</a:t>
            </a:r>
            <a:r>
              <a:rPr lang="en-ID" dirty="0"/>
              <a:t> – </a:t>
            </a:r>
            <a:r>
              <a:rPr lang="en-ID" dirty="0" err="1"/>
              <a:t>Agil</a:t>
            </a:r>
            <a:endParaRPr lang="en-ID" dirty="0"/>
          </a:p>
          <a:p>
            <a:r>
              <a:rPr lang="en-ID" dirty="0" err="1"/>
              <a:t>Lempeng</a:t>
            </a:r>
            <a:r>
              <a:rPr lang="en-ID" dirty="0"/>
              <a:t> – </a:t>
            </a:r>
            <a:r>
              <a:rPr lang="en-ID" dirty="0" err="1"/>
              <a:t>Agil</a:t>
            </a:r>
            <a:endParaRPr lang="en-ID" dirty="0"/>
          </a:p>
          <a:p>
            <a:r>
              <a:rPr lang="en-ID" dirty="0" err="1"/>
              <a:t>Profil</a:t>
            </a:r>
            <a:r>
              <a:rPr lang="en-ID" dirty="0"/>
              <a:t> Tim dan </a:t>
            </a:r>
            <a:r>
              <a:rPr lang="en-ID" dirty="0" err="1"/>
              <a:t>desain</a:t>
            </a:r>
            <a:r>
              <a:rPr lang="en-ID" dirty="0"/>
              <a:t> proposal – </a:t>
            </a:r>
            <a:r>
              <a:rPr lang="en-ID" dirty="0" err="1"/>
              <a:t>Agil</a:t>
            </a:r>
            <a:endParaRPr lang="en-ID" dirty="0"/>
          </a:p>
          <a:p>
            <a:r>
              <a:rPr lang="en-ID" dirty="0"/>
              <a:t>Bab 1 - Anita </a:t>
            </a:r>
          </a:p>
          <a:p>
            <a:r>
              <a:rPr lang="en-ID" dirty="0"/>
              <a:t>Bab 2 – Chandra</a:t>
            </a:r>
          </a:p>
          <a:p>
            <a:r>
              <a:rPr lang="en-ID" dirty="0"/>
              <a:t>Bab 3 - Chandra, Adrian, Rosa</a:t>
            </a:r>
          </a:p>
          <a:p>
            <a:r>
              <a:rPr lang="en-ID" dirty="0"/>
              <a:t>Bab 4 - Rosa</a:t>
            </a:r>
          </a:p>
          <a:p>
            <a:r>
              <a:rPr lang="en-ID" dirty="0"/>
              <a:t>Bab 5 - Chandra, Adrian, Rosa</a:t>
            </a:r>
          </a:p>
          <a:p>
            <a:r>
              <a:rPr lang="en-ID" dirty="0"/>
              <a:t>Bab 6 - Chandra, Adrian, Rosa</a:t>
            </a:r>
          </a:p>
          <a:p>
            <a:r>
              <a:rPr lang="en-ID" dirty="0"/>
              <a:t>Bab 7 - Chandra, Adrian, Rosa</a:t>
            </a:r>
          </a:p>
          <a:p>
            <a:endParaRPr lang="en-ID" dirty="0"/>
          </a:p>
          <a:p>
            <a:r>
              <a:rPr lang="en-ID" dirty="0"/>
              <a:t>Deadline 10 </a:t>
            </a:r>
            <a:r>
              <a:rPr lang="en-ID" dirty="0" err="1"/>
              <a:t>Maret</a:t>
            </a:r>
            <a:r>
              <a:rPr lang="en-ID" dirty="0"/>
              <a:t> + meeting </a:t>
            </a:r>
            <a:r>
              <a:rPr lang="en-ID" dirty="0" err="1"/>
              <a:t>lagi</a:t>
            </a:r>
            <a:r>
              <a:rPr lang="en-ID" dirty="0"/>
              <a:t> (jam </a:t>
            </a:r>
            <a:r>
              <a:rPr lang="en-ID" dirty="0" err="1"/>
              <a:t>menyusul</a:t>
            </a:r>
            <a:r>
              <a:rPr lang="en-ID" dirty="0"/>
              <a:t>)</a:t>
            </a:r>
          </a:p>
          <a:p>
            <a:r>
              <a:rPr lang="en-ID" dirty="0"/>
              <a:t>13 </a:t>
            </a:r>
            <a:r>
              <a:rPr lang="en-ID" dirty="0" err="1"/>
              <a:t>Maret</a:t>
            </a:r>
            <a:r>
              <a:rPr lang="en-ID" dirty="0"/>
              <a:t> </a:t>
            </a:r>
            <a:r>
              <a:rPr lang="en-ID" dirty="0" err="1"/>
              <a:t>Dikumpul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559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55E46-0F3B-4BD1-AC5C-889B3FA5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3307"/>
            <a:ext cx="5695950" cy="3804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3BECA0-A6F4-4688-A122-722D07D6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4" y="3804333"/>
            <a:ext cx="4162425" cy="3000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A30DB-6199-4BB2-A788-5003E7BCF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416" y="1252767"/>
            <a:ext cx="5515860" cy="43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4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D5A5A2-FFE8-47D4-A07F-6C766643B89C}"/>
              </a:ext>
            </a:extLst>
          </p:cNvPr>
          <p:cNvSpPr txBox="1"/>
          <p:nvPr/>
        </p:nvSpPr>
        <p:spPr>
          <a:xfrm>
            <a:off x="2771775" y="624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dirty="0">
                <a:hlinkClick r:id="rId2"/>
              </a:rPr>
              <a:t>Smart Wearable ECG EKG Monitor - </a:t>
            </a:r>
            <a:r>
              <a:rPr lang="en-ID" sz="2000" dirty="0" err="1">
                <a:hlinkClick r:id="rId2"/>
              </a:rPr>
              <a:t>QardioCore</a:t>
            </a:r>
            <a:endParaRPr lang="en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F444E-BD63-4F80-9963-507E9AC6647F}"/>
              </a:ext>
            </a:extLst>
          </p:cNvPr>
          <p:cNvSpPr txBox="1"/>
          <p:nvPr/>
        </p:nvSpPr>
        <p:spPr>
          <a:xfrm>
            <a:off x="2771775" y="15187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dirty="0">
                <a:hlinkClick r:id="rId3"/>
              </a:rPr>
              <a:t>HEALTHCARE PROFESSIONALS - </a:t>
            </a:r>
            <a:r>
              <a:rPr lang="en-ID" sz="2000" dirty="0" err="1">
                <a:hlinkClick r:id="rId3"/>
              </a:rPr>
              <a:t>Preventice</a:t>
            </a:r>
            <a:r>
              <a:rPr lang="en-ID" sz="2000" dirty="0">
                <a:hlinkClick r:id="rId3"/>
              </a:rPr>
              <a:t> Solutions</a:t>
            </a:r>
            <a:endParaRPr lang="en-ID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B450B-6438-4AF6-ABB9-130F9FD512AB}"/>
              </a:ext>
            </a:extLst>
          </p:cNvPr>
          <p:cNvSpPr txBox="1"/>
          <p:nvPr/>
        </p:nvSpPr>
        <p:spPr>
          <a:xfrm>
            <a:off x="2771775" y="241327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dirty="0">
                <a:hlinkClick r:id="rId4"/>
              </a:rPr>
              <a:t>EKG Anywhere, Anytime | </a:t>
            </a:r>
            <a:r>
              <a:rPr lang="en-ID" sz="2000" dirty="0" err="1">
                <a:hlinkClick r:id="rId4"/>
              </a:rPr>
              <a:t>AliveCor</a:t>
            </a:r>
            <a:r>
              <a:rPr lang="en-ID" sz="2000" dirty="0">
                <a:hlinkClick r:id="rId4"/>
              </a:rPr>
              <a:t> (kardia.com)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36948-6C22-4643-BEA2-A7A6F6C472B5}"/>
              </a:ext>
            </a:extLst>
          </p:cNvPr>
          <p:cNvSpPr txBox="1"/>
          <p:nvPr/>
        </p:nvSpPr>
        <p:spPr>
          <a:xfrm>
            <a:off x="2771775" y="311021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dirty="0">
                <a:hlinkClick r:id="rId5"/>
              </a:rPr>
              <a:t>WISH for Health on Instagram: “Halo </a:t>
            </a:r>
            <a:r>
              <a:rPr lang="en-ID" sz="2000" dirty="0" err="1">
                <a:hlinkClick r:id="rId5"/>
              </a:rPr>
              <a:t>teman-teman</a:t>
            </a:r>
            <a:r>
              <a:rPr lang="en-ID" sz="2000" dirty="0">
                <a:hlinkClick r:id="rId5"/>
              </a:rPr>
              <a:t> </a:t>
            </a:r>
            <a:r>
              <a:rPr lang="en-ID" sz="2000" dirty="0" err="1">
                <a:hlinkClick r:id="rId5"/>
              </a:rPr>
              <a:t>Imersif</a:t>
            </a:r>
            <a:r>
              <a:rPr lang="en-ID" sz="2000" dirty="0">
                <a:hlinkClick r:id="rId5"/>
              </a:rPr>
              <a:t> Mari </a:t>
            </a:r>
            <a:r>
              <a:rPr lang="en-ID" sz="2000" dirty="0" err="1">
                <a:hlinkClick r:id="rId5"/>
              </a:rPr>
              <a:t>kita</a:t>
            </a:r>
            <a:r>
              <a:rPr lang="en-ID" sz="2000" dirty="0">
                <a:hlinkClick r:id="rId5"/>
              </a:rPr>
              <a:t> </a:t>
            </a:r>
            <a:r>
              <a:rPr lang="en-ID" sz="2000" dirty="0" err="1">
                <a:hlinkClick r:id="rId5"/>
              </a:rPr>
              <a:t>sambut</a:t>
            </a:r>
            <a:r>
              <a:rPr lang="en-ID" sz="2000" dirty="0">
                <a:hlinkClick r:id="rId5"/>
              </a:rPr>
              <a:t> </a:t>
            </a:r>
            <a:r>
              <a:rPr lang="en-ID" sz="2000" dirty="0" err="1">
                <a:hlinkClick r:id="rId5"/>
              </a:rPr>
              <a:t>awal</a:t>
            </a:r>
            <a:r>
              <a:rPr lang="en-ID" sz="2000" dirty="0">
                <a:hlinkClick r:id="rId5"/>
              </a:rPr>
              <a:t> </a:t>
            </a:r>
            <a:r>
              <a:rPr lang="en-ID" sz="2000" dirty="0" err="1">
                <a:hlinkClick r:id="rId5"/>
              </a:rPr>
              <a:t>bulan</a:t>
            </a:r>
            <a:r>
              <a:rPr lang="en-ID" sz="2000" dirty="0">
                <a:hlinkClick r:id="rId5"/>
              </a:rPr>
              <a:t> </a:t>
            </a:r>
            <a:r>
              <a:rPr lang="en-ID" sz="2000" dirty="0" err="1">
                <a:hlinkClick r:id="rId5"/>
              </a:rPr>
              <a:t>dengan</a:t>
            </a:r>
            <a:r>
              <a:rPr lang="en-ID" sz="2000" dirty="0">
                <a:hlinkClick r:id="rId5"/>
              </a:rPr>
              <a:t> quiz </a:t>
            </a:r>
            <a:r>
              <a:rPr lang="en-ID" sz="2000" dirty="0" err="1">
                <a:hlinkClick r:id="rId5"/>
              </a:rPr>
              <a:t>menarik</a:t>
            </a:r>
            <a:r>
              <a:rPr lang="en-ID" sz="2000" dirty="0">
                <a:hlinkClick r:id="rId5"/>
              </a:rPr>
              <a:t> </a:t>
            </a:r>
            <a:r>
              <a:rPr lang="en-ID" sz="2000" dirty="0" err="1">
                <a:hlinkClick r:id="rId5"/>
              </a:rPr>
              <a:t>dari</a:t>
            </a:r>
            <a:r>
              <a:rPr lang="en-ID" sz="2000" dirty="0">
                <a:hlinkClick r:id="rId5"/>
              </a:rPr>
              <a:t> WISH Buat kalian followers </a:t>
            </a:r>
            <a:r>
              <a:rPr lang="en-ID" sz="2000" dirty="0" err="1">
                <a:hlinkClick r:id="rId5"/>
              </a:rPr>
              <a:t>kita</a:t>
            </a:r>
            <a:r>
              <a:rPr lang="en-ID" sz="2000" dirty="0">
                <a:hlinkClick r:id="rId5"/>
              </a:rPr>
              <a:t> </a:t>
            </a:r>
            <a:r>
              <a:rPr lang="en-ID" sz="2000" dirty="0" err="1">
                <a:hlinkClick r:id="rId5"/>
              </a:rPr>
              <a:t>pasti</a:t>
            </a:r>
            <a:r>
              <a:rPr lang="en-ID" sz="2000" dirty="0">
                <a:hlinkClick r:id="rId5"/>
              </a:rPr>
              <a:t> tau </a:t>
            </a:r>
            <a:r>
              <a:rPr lang="en-ID" sz="2000" dirty="0" err="1">
                <a:hlinkClick r:id="rId5"/>
              </a:rPr>
              <a:t>apa</a:t>
            </a:r>
            <a:r>
              <a:rPr lang="en-ID" sz="2000" dirty="0">
                <a:hlinkClick r:id="rId5"/>
              </a:rPr>
              <a:t> </a:t>
            </a:r>
            <a:r>
              <a:rPr lang="en-ID" sz="2000" dirty="0" err="1">
                <a:hlinkClick r:id="rId5"/>
              </a:rPr>
              <a:t>saja</a:t>
            </a:r>
            <a:r>
              <a:rPr lang="en-ID" sz="2000" dirty="0">
                <a:hlinkClick r:id="rId5"/>
              </a:rPr>
              <a:t> </a:t>
            </a:r>
            <a:r>
              <a:rPr lang="en-ID" sz="2000" dirty="0" err="1">
                <a:hlinkClick r:id="rId5"/>
              </a:rPr>
              <a:t>fitur</a:t>
            </a:r>
            <a:r>
              <a:rPr lang="en-ID" sz="2000" dirty="0">
                <a:hlinkClick r:id="rId5"/>
              </a:rPr>
              <a:t> yang…”</a:t>
            </a:r>
            <a:endParaRPr lang="en-ID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C5D14-66FB-4192-8ACE-A83002E36FC6}"/>
              </a:ext>
            </a:extLst>
          </p:cNvPr>
          <p:cNvSpPr txBox="1"/>
          <p:nvPr/>
        </p:nvSpPr>
        <p:spPr>
          <a:xfrm>
            <a:off x="2771775" y="471594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linkClick r:id="rId6"/>
              </a:rPr>
              <a:t>Spire Health | Remote Patient Monitoring</a:t>
            </a:r>
            <a:endParaRPr lang="en-ID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56BFE-6662-4E1C-B736-25FB06BBAA76}"/>
              </a:ext>
            </a:extLst>
          </p:cNvPr>
          <p:cNvSpPr txBox="1"/>
          <p:nvPr/>
        </p:nvSpPr>
        <p:spPr>
          <a:xfrm>
            <a:off x="2771775" y="539835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hlinkClick r:id="rId7"/>
              </a:rPr>
              <a:t>Aktiia</a:t>
            </a:r>
            <a:r>
              <a:rPr lang="en-US" sz="2000" dirty="0">
                <a:hlinkClick r:id="rId7"/>
              </a:rPr>
              <a:t> - Your Home Blood Pressure Monitoring Solution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72890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6B02D0D-A231-409B-B695-60B31ACB78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"/>
          <a:stretch/>
        </p:blipFill>
        <p:spPr>
          <a:xfrm>
            <a:off x="264909" y="176868"/>
            <a:ext cx="6562152" cy="17948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5B8C5D-F6D9-4BF9-BB97-D976602777FB}"/>
              </a:ext>
            </a:extLst>
          </p:cNvPr>
          <p:cNvSpPr txBox="1"/>
          <p:nvPr/>
        </p:nvSpPr>
        <p:spPr>
          <a:xfrm>
            <a:off x="7038975" y="176868"/>
            <a:ext cx="35349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3DA79B"/>
                </a:solidFill>
                <a:latin typeface="Arial Black" panose="020B0A04020102020204" pitchFamily="34" charset="0"/>
              </a:rPr>
              <a:t>2.0 ?</a:t>
            </a:r>
            <a:endParaRPr lang="en-ID" sz="10000" dirty="0">
              <a:solidFill>
                <a:srgbClr val="3DA79B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5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C0970-0DC5-40DF-8B42-11BE65AB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1809750"/>
            <a:ext cx="527685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3C55F-5BFA-4506-A8AC-515F4C9A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809625"/>
            <a:ext cx="6153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1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7A1DCF-4C56-45BD-92C7-8568339D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92" y="0"/>
            <a:ext cx="9632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7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24AD57-797B-4B0F-B319-7DF38E17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04775"/>
            <a:ext cx="103346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6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CAD48-A217-4327-9A04-460B3C00F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2387"/>
            <a:ext cx="104775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8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1C61E-9A33-4F52-AD30-3395D573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7700"/>
            <a:ext cx="10363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5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21A641-F18D-464F-9E7E-CDC81831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028" y="1185862"/>
            <a:ext cx="771194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D64866-575A-4063-991E-9DA27227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3" y="195263"/>
            <a:ext cx="5862173" cy="4329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8BBB9B-13A7-4CD2-B620-AD8851CE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1" y="4605337"/>
            <a:ext cx="7496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BA61F-FC27-4DA0-BBA6-F2FD7F5C3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470"/>
            <a:ext cx="12192000" cy="531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8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144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Rizki Chandra</dc:creator>
  <cp:lastModifiedBy>Rizki Chandra</cp:lastModifiedBy>
  <cp:revision>2</cp:revision>
  <dcterms:created xsi:type="dcterms:W3CDTF">2022-03-02T09:07:50Z</dcterms:created>
  <dcterms:modified xsi:type="dcterms:W3CDTF">2022-08-02T12:55:31Z</dcterms:modified>
</cp:coreProperties>
</file>