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1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0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638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83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0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67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090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2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20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7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7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5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C2FBAF-9DBE-4A8D-B6F8-BAF0915095AF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BA9E55-EE7A-45B6-ACFF-7D2778AC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252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901" y="1572158"/>
            <a:ext cx="4309018" cy="1249101"/>
          </a:xfrm>
        </p:spPr>
        <p:txBody>
          <a:bodyPr/>
          <a:lstStyle/>
          <a:p>
            <a:r>
              <a:rPr lang="en-US" sz="8000" dirty="0" err="1" smtClean="0"/>
              <a:t>juice_up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261" y="2821259"/>
            <a:ext cx="5570658" cy="861420"/>
          </a:xfrm>
        </p:spPr>
        <p:txBody>
          <a:bodyPr/>
          <a:lstStyle/>
          <a:p>
            <a:r>
              <a:rPr lang="en-US" dirty="0" smtClean="0"/>
              <a:t>Cycle powered charging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11438" y="4180391"/>
            <a:ext cx="5266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Team:</a:t>
            </a:r>
          </a:p>
          <a:p>
            <a:r>
              <a:rPr lang="en-GB" dirty="0"/>
              <a:t>	</a:t>
            </a:r>
            <a:r>
              <a:rPr lang="en-GB" dirty="0" smtClean="0"/>
              <a:t>	Anthony Thomas – Developer,</a:t>
            </a:r>
          </a:p>
          <a:p>
            <a:r>
              <a:rPr lang="en-GB" dirty="0" smtClean="0"/>
              <a:t> 		Amish Ralhan – Hardware,</a:t>
            </a:r>
          </a:p>
          <a:p>
            <a:r>
              <a:rPr lang="en-GB" dirty="0" smtClean="0"/>
              <a:t> 		</a:t>
            </a:r>
            <a:r>
              <a:rPr lang="en-GB" dirty="0" err="1" smtClean="0"/>
              <a:t>Annafee</a:t>
            </a:r>
            <a:r>
              <a:rPr lang="en-GB" dirty="0" smtClean="0"/>
              <a:t> Azad - Electronics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7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What,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Battery life </a:t>
            </a:r>
          </a:p>
          <a:p>
            <a:r>
              <a:rPr lang="en-GB" sz="4800" dirty="0" smtClean="0"/>
              <a:t>Cycling</a:t>
            </a:r>
          </a:p>
          <a:p>
            <a:pPr lvl="1"/>
            <a:r>
              <a:rPr lang="en-GB" sz="4800" dirty="0" smtClean="0"/>
              <a:t>Energy Source</a:t>
            </a:r>
          </a:p>
          <a:p>
            <a:pPr lvl="1"/>
            <a:r>
              <a:rPr lang="en-GB" sz="4800" dirty="0" smtClean="0"/>
              <a:t>Security and portability</a:t>
            </a:r>
          </a:p>
          <a:p>
            <a:pPr lvl="1"/>
            <a:r>
              <a:rPr lang="en-GB" sz="4800" dirty="0" smtClean="0"/>
              <a:t>Ease of use, protection</a:t>
            </a:r>
          </a:p>
        </p:txBody>
      </p:sp>
    </p:spTree>
    <p:extLst>
      <p:ext uri="{BB962C8B-B14F-4D97-AF65-F5344CB8AC3E}">
        <p14:creationId xmlns:p14="http://schemas.microsoft.com/office/powerpoint/2010/main" val="2396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Cycle powered USB level charger</a:t>
            </a:r>
          </a:p>
          <a:p>
            <a:r>
              <a:rPr lang="en-US" sz="4000" dirty="0" smtClean="0"/>
              <a:t>Fits inside most existing bicycles</a:t>
            </a:r>
          </a:p>
          <a:p>
            <a:r>
              <a:rPr lang="en-US" sz="4000" dirty="0" smtClean="0"/>
              <a:t>Low risk of theft</a:t>
            </a:r>
          </a:p>
          <a:p>
            <a:r>
              <a:rPr lang="en-US" sz="4000" dirty="0" smtClean="0"/>
              <a:t>Easy retrofit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899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16" y="556592"/>
            <a:ext cx="7836452" cy="5877339"/>
          </a:xfrm>
        </p:spPr>
      </p:pic>
    </p:spTree>
    <p:extLst>
      <p:ext uri="{BB962C8B-B14F-4D97-AF65-F5344CB8AC3E}">
        <p14:creationId xmlns:p14="http://schemas.microsoft.com/office/powerpoint/2010/main" val="6877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42" y="583096"/>
            <a:ext cx="7659756" cy="5744817"/>
          </a:xfrm>
        </p:spPr>
      </p:pic>
    </p:spTree>
    <p:extLst>
      <p:ext uri="{BB962C8B-B14F-4D97-AF65-F5344CB8AC3E}">
        <p14:creationId xmlns:p14="http://schemas.microsoft.com/office/powerpoint/2010/main" val="16594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Crowdfunding</a:t>
            </a:r>
          </a:p>
          <a:p>
            <a:r>
              <a:rPr lang="en-US" sz="4800" dirty="0" smtClean="0"/>
              <a:t>Pre-orders open now</a:t>
            </a:r>
          </a:p>
          <a:p>
            <a:r>
              <a:rPr lang="en-US" sz="4800" dirty="0" smtClean="0"/>
              <a:t>From </a:t>
            </a:r>
            <a:r>
              <a:rPr lang="en-GB" sz="4800" dirty="0" smtClean="0"/>
              <a:t>£</a:t>
            </a:r>
            <a:r>
              <a:rPr lang="en-US" sz="4800" dirty="0" smtClean="0"/>
              <a:t>20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6567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pid-z-shut-up-and-take-my-money-funny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485083"/>
            <a:ext cx="9337675" cy="583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</TotalTime>
  <Words>51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juice_up</vt:lpstr>
      <vt:lpstr>What, Why?</vt:lpstr>
      <vt:lpstr>Design and How?</vt:lpstr>
      <vt:lpstr>PowerPoint Presentation</vt:lpstr>
      <vt:lpstr>PowerPoint Presentation</vt:lpstr>
      <vt:lpstr>What next?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juice_up</dc:title>
  <dc:creator>anthony</dc:creator>
  <cp:lastModifiedBy>anthony</cp:lastModifiedBy>
  <cp:revision>4</cp:revision>
  <dcterms:created xsi:type="dcterms:W3CDTF">2015-10-18T13:16:17Z</dcterms:created>
  <dcterms:modified xsi:type="dcterms:W3CDTF">2015-10-18T13:33:55Z</dcterms:modified>
</cp:coreProperties>
</file>