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9797"/>
    <a:srgbClr val="FFFFFF"/>
    <a:srgbClr val="F2B8C4"/>
    <a:srgbClr val="FFCCFF"/>
    <a:srgbClr val="FF33CC"/>
    <a:srgbClr val="61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ADBDC-D316-2808-A892-26CB9B403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78E7B-A491-692D-8E58-E184A1294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1DDDC-00EA-D63A-1163-DEA41322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1C6C-F969-4304-A2EB-23BEDD11B23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9E38B-43B1-BFBA-EB02-31EC429A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7A117-A1BC-491E-999F-24299D33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4C4-E1AF-4F98-866A-E4DEF7E0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7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833D1-C5C5-5574-BEA4-5F9318D8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A0AFF-0C24-C7D1-FB4E-D0C0EA3C1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3E7B1-FA75-6962-69A2-50675CAF9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1C6C-F969-4304-A2EB-23BEDD11B23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C697A-CB54-8614-8372-2D87F1771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8587E-6B78-B39D-97D2-D47F1656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4C4-E1AF-4F98-866A-E4DEF7E0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8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0ABFD5-2C94-7E4E-2FC8-AFD024B15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8B59C-F7A1-FA95-801C-5A4C118AF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A6A9E-7445-B9DA-BED2-582A942A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1C6C-F969-4304-A2EB-23BEDD11B23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17FCC-A993-72AB-1D47-C24028E57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0D486-F6E0-4385-7EA9-29127A9B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4C4-E1AF-4F98-866A-E4DEF7E0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2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7661-32E4-1AE8-05BE-A29AF5DE2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1E232-C194-7C0A-A6C3-7BFB66CF8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17420-F23C-E571-CEBE-30D9D5D4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1C6C-F969-4304-A2EB-23BEDD11B23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7392E-4C83-5A11-29EE-39AB7F11B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D2D32-54C5-2A59-CDEA-9DB944C87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4C4-E1AF-4F98-866A-E4DEF7E0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9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62DA-BB07-7E3F-16AD-BCC9075F1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48977-635B-0514-2112-6FD64C7AA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CA814-5D5E-DC57-4486-5DE2EE0C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1C6C-F969-4304-A2EB-23BEDD11B23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1BD32-4E6F-5280-D3D8-DBA71263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F3BDC-948E-20A1-6589-1BA13B2A1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4C4-E1AF-4F98-866A-E4DEF7E0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0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4286-9A69-7A3F-5CFE-9019A1E05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7E3DA-19DA-496D-5324-D77D80130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50E96-62D1-4773-4398-3F50B49EA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A88E9-040F-29AE-92C6-26352FFE9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1C6C-F969-4304-A2EB-23BEDD11B23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00032-C71E-942B-D4D1-6D5F3381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41C96-1615-3029-DEA6-56187FA7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4C4-E1AF-4F98-866A-E4DEF7E0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1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93BF2-1B4E-569C-8A0A-B4AFE00F8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E4167-AB78-BB46-BE22-BE4E3D73F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EDD12-7475-7C69-1731-3DE7385FC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4A4C40-5347-9399-2ED6-31C1D4795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824CFF-454C-FBD8-B5DF-DDBAC702A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C3B10A-1713-CEF0-4BF4-900D0259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1C6C-F969-4304-A2EB-23BEDD11B23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AAE784-D404-291E-A63E-ECE4729F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DCFED8-D5AB-CB82-3917-C7618C85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4C4-E1AF-4F98-866A-E4DEF7E0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8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627FF-9082-2536-A4FE-D1F818CA5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116543-2B59-2BC2-01D1-EED81469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1C6C-F969-4304-A2EB-23BEDD11B23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6CB87-CB5E-A660-15B1-1594A3F46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F116F-FCBA-F877-EC6D-F1F84F08D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4C4-E1AF-4F98-866A-E4DEF7E0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7BEA4-4E28-53AA-8A04-2E28BAEC4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1C6C-F969-4304-A2EB-23BEDD11B23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4F2012-4685-3B22-484B-3DBB8854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4A951-6F06-5D8C-3E01-0A2C160D4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4C4-E1AF-4F98-866A-E4DEF7E0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61CC-2DAF-2E0E-2A3C-10390F850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B009B-B8D1-862B-E1A9-497E5652B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9EC9F-5A85-00E9-5B4C-08E07F379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5A13E-4D53-AE4E-0ECF-F2440E44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1C6C-F969-4304-A2EB-23BEDD11B23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2CF30-68A6-2555-32AD-1F274F8E2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95245-B53B-5236-63B7-BBBF37BB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4C4-E1AF-4F98-866A-E4DEF7E0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68FC0-0C62-47B4-CED4-7FC1DCDA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31FF98-02E5-986C-1B12-4DF7AF206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410F7-6661-B34D-4CCD-F73A4E62C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1E9B2-3ACB-DE77-D7DC-1904A867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1C6C-F969-4304-A2EB-23BEDD11B23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0C550-7D2E-4654-4518-7C777D220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94209-ADF6-38F5-5AA3-199355C0A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4C4-E1AF-4F98-866A-E4DEF7E0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4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9289BF-B304-8D3E-F821-01873030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CCF73-7763-E374-124A-B4521312E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5CD2F-26CF-68CB-8437-B0339FD68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C1C6C-F969-4304-A2EB-23BEDD11B23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0DA41-5C27-DEAD-F16A-895415B2B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ED9E3-85D1-63F0-1A8D-673CA2EA3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F84C4-E1AF-4F98-866A-E4DEF7E0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4A70-1FDF-9CCA-1FD1-ACCAA085E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835B0-1718-9862-02EC-90B6903D14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group of ice cream cones&#10;&#10;Description automatically generated">
            <a:extLst>
              <a:ext uri="{FF2B5EF4-FFF2-40B4-BE49-F238E27FC236}">
                <a16:creationId xmlns:a16="http://schemas.microsoft.com/office/drawing/2014/main" id="{11A9BECA-0123-AFAE-BDC8-A5AF7EC3E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052" y="1309340"/>
            <a:ext cx="8602275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8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ice cream cones&#10;&#10;Description automatically generated">
            <a:extLst>
              <a:ext uri="{FF2B5EF4-FFF2-40B4-BE49-F238E27FC236}">
                <a16:creationId xmlns:a16="http://schemas.microsoft.com/office/drawing/2014/main" id="{C5343245-4AD6-8A6B-F9AC-360A8E6963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CCC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43" b="89866" l="5980" r="89922">
                        <a14:foregroundMark x1="14950" y1="30019" x2="14950" y2="30019"/>
                        <a14:foregroundMark x1="16279" y1="31931" x2="18937" y2="24857"/>
                        <a14:foregroundMark x1="7198" y1="40153" x2="5980" y2="39197"/>
                        <a14:foregroundMark x1="19712" y1="18929" x2="19712" y2="18929"/>
                        <a14:foregroundMark x1="20709" y1="20841" x2="21041" y2="19885"/>
                        <a14:foregroundMark x1="17386" y1="16444" x2="18715" y2="17208"/>
                        <a14:foregroundMark x1="19269" y1="17591" x2="20377" y2="18356"/>
                        <a14:foregroundMark x1="19380" y1="17591" x2="18383" y2="16826"/>
                        <a14:foregroundMark x1="19158" y1="17017" x2="18051" y2="16444"/>
                        <a14:foregroundMark x1="12735" y1="16444" x2="14064" y2="15679"/>
                        <a14:foregroundMark x1="12292" y1="16444" x2="13289" y2="16061"/>
                        <a14:foregroundMark x1="11259" y1="17336" x2="11849" y2="16826"/>
                        <a14:foregroundMark x1="10742" y1="17782" x2="11105" y2="17469"/>
                        <a14:foregroundMark x1="6534" y1="39579" x2="5980" y2="38432"/>
                        <a14:foregroundMark x1="6312" y1="37859" x2="6645" y2="36902"/>
                        <a14:foregroundMark x1="6534" y1="36711" x2="6091" y2="31358"/>
                        <a14:foregroundMark x1="5980" y1="38432" x2="7198" y2="42639"/>
                        <a14:foregroundMark x1="6091" y1="30975" x2="7752" y2="22180"/>
                        <a14:foregroundMark x1="7752" y1="21989" x2="10853" y2="17208"/>
                        <a14:foregroundMark x1="20598" y1="18547" x2="23367" y2="25239"/>
                        <a14:foregroundMark x1="23588" y1="27408" x2="23588" y2="37094"/>
                        <a14:foregroundMark x1="23588" y1="36138" x2="24142" y2="30784"/>
                        <a14:foregroundMark x1="24142" y1="30975" x2="23900" y2="27074"/>
                        <a14:foregroundMark x1="23477" y1="26769" x2="23588" y2="26577"/>
                        <a14:foregroundMark x1="23699" y1="26960" x2="23367" y2="25621"/>
                        <a14:foregroundMark x1="23699" y1="37285" x2="24142" y2="40344"/>
                        <a14:foregroundMark x1="23256" y1="44168" x2="24252" y2="40918"/>
                        <a14:backgroundMark x1="14396" y1="57744" x2="17165" y2="59273"/>
                        <a14:backgroundMark x1="16833" y1="63289" x2="12846" y2="69981"/>
                        <a14:backgroundMark x1="12846" y1="69981" x2="12846" y2="69981"/>
                        <a14:backgroundMark x1="6866" y1="46845" x2="21262" y2="53155"/>
                        <a14:backgroundMark x1="21262" y1="53155" x2="22702" y2="52772"/>
                        <a14:backgroundMark x1="31451" y1="50669" x2="46844" y2="54685"/>
                        <a14:backgroundMark x1="46844" y1="54685" x2="48505" y2="54111"/>
                        <a14:backgroundMark x1="45183" y1="18356" x2="39646" y2="23709"/>
                        <a14:backgroundMark x1="39646" y1="23709" x2="44408" y2="38623"/>
                        <a14:backgroundMark x1="44408" y1="38623" x2="51495" y2="22371"/>
                        <a14:backgroundMark x1="16058" y1="48566" x2="23256" y2="47992"/>
                        <a14:backgroundMark x1="23256" y1="47992" x2="23588" y2="47801"/>
                        <a14:backgroundMark x1="12071" y1="46463" x2="13511" y2="46654"/>
                        <a14:backgroundMark x1="7530" y1="44551" x2="8306" y2="45698"/>
                        <a14:backgroundMark x1="17719" y1="47228" x2="17829" y2="47228"/>
                        <a14:backgroundMark x1="18272" y1="47036" x2="17276" y2="47036"/>
                        <a14:backgroundMark x1="17054" y1="47228" x2="16944" y2="47610"/>
                        <a14:backgroundMark x1="23810" y1="25239" x2="24363" y2="26577"/>
                        <a14:backgroundMark x1="10742" y1="16635" x2="10631" y2="16826"/>
                        <a14:backgroundMark x1="10188" y1="17017" x2="11185" y2="16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46" t="14919" r="73741" b="52199"/>
          <a:stretch/>
        </p:blipFill>
        <p:spPr>
          <a:xfrm>
            <a:off x="6553200" y="1914525"/>
            <a:ext cx="1876426" cy="1638300"/>
          </a:xfrm>
          <a:prstGeom prst="rect">
            <a:avLst/>
          </a:prstGeom>
        </p:spPr>
      </p:pic>
      <p:pic>
        <p:nvPicPr>
          <p:cNvPr id="5" name="Picture 4" descr="A group of ice cream cones&#10;&#10;Description automatically generated">
            <a:extLst>
              <a:ext uri="{FF2B5EF4-FFF2-40B4-BE49-F238E27FC236}">
                <a16:creationId xmlns:a16="http://schemas.microsoft.com/office/drawing/2014/main" id="{7B282AB0-E6CC-BC3C-0FEC-579C8E2773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43" b="89866" l="9967" r="93577">
                        <a14:foregroundMark x1="83832" y1="26004" x2="86379" y2="23709"/>
                        <a14:foregroundMark x1="93245" y1="39962" x2="93577" y2="32122"/>
                        <a14:backgroundMark x1="33555" y1="20076" x2="34551" y2="40153"/>
                        <a14:backgroundMark x1="34551" y1="40153" x2="37542" y2="21033"/>
                        <a14:backgroundMark x1="85271" y1="61185" x2="89147" y2="54685"/>
                        <a14:backgroundMark x1="84053" y1="62715" x2="83610" y2="58509"/>
                        <a14:backgroundMark x1="85050" y1="69598" x2="90365" y2="72658"/>
                        <a14:backgroundMark x1="90365" y1="72658" x2="91141" y2="68834"/>
                        <a14:backgroundMark x1="87486" y1="68451" x2="85050" y2="77247"/>
                        <a14:backgroundMark x1="37763" y1="60994" x2="38649" y2="35182"/>
                        <a14:backgroundMark x1="35991" y1="28298" x2="33112" y2="36520"/>
                        <a14:backgroundMark x1="78295" y1="50860" x2="91030" y2="531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195" t="15015" r="4649" b="52103"/>
          <a:stretch/>
        </p:blipFill>
        <p:spPr>
          <a:xfrm>
            <a:off x="3833813" y="619124"/>
            <a:ext cx="1647826" cy="163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1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3872C4F-92EE-EE0A-ADA8-F98CDB3C3C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77" r="60520"/>
          <a:stretch/>
        </p:blipFill>
        <p:spPr bwMode="auto">
          <a:xfrm>
            <a:off x="4725990" y="3009900"/>
            <a:ext cx="1779586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1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imer">
            <a:extLst>
              <a:ext uri="{FF2B5EF4-FFF2-40B4-BE49-F238E27FC236}">
                <a16:creationId xmlns:a16="http://schemas.microsoft.com/office/drawing/2014/main" id="{AAC1B2C3-D389-93D7-C833-4453B4FFD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990600"/>
            <a:ext cx="26193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675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D13A9C-456C-A941-BC5B-6DF86279D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12" y="571500"/>
            <a:ext cx="5438775" cy="571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B5FEA9-2993-FCD8-5EC3-5DDEB871C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012" y="571500"/>
            <a:ext cx="543877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00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545B0D-9F14-876D-BE05-4F52FBDF6E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3833" l="9807" r="89667">
                        <a14:foregroundMark x1="54116" y1="90833" x2="53940" y2="90167"/>
                        <a14:foregroundMark x1="54816" y1="93833" x2="53590" y2="86667"/>
                        <a14:foregroundMark x1="55692" y1="68500" x2="52890" y2="67833"/>
                        <a14:foregroundMark x1="58844" y1="60500" x2="56217" y2="69333"/>
                        <a14:foregroundMark x1="60771" y1="60000" x2="59370" y2="71167"/>
                        <a14:foregroundMark x1="58144" y1="75167" x2="55867" y2="86667"/>
                        <a14:foregroundMark x1="59545" y1="50167" x2="51138" y2="67500"/>
                        <a14:foregroundMark x1="51138" y1="67500" x2="50788" y2="70833"/>
                        <a14:foregroundMark x1="51313" y1="85000" x2="51313" y2="85000"/>
                        <a14:foregroundMark x1="50788" y1="84500" x2="51839" y2="86667"/>
                        <a14:foregroundMark x1="51839" y1="81167" x2="47461" y2="75333"/>
                        <a14:foregroundMark x1="61121" y1="50667" x2="63222" y2="49333"/>
                        <a14:foregroundMark x1="60595" y1="74833" x2="60595" y2="74167"/>
                        <a14:foregroundMark x1="57618" y1="86500" x2="58844" y2="85000"/>
                        <a14:foregroundMark x1="49387" y1="83333" x2="46585" y2="80333"/>
                        <a14:foregroundMark x1="46585" y1="80167" x2="44834" y2="77500"/>
                        <a14:foregroundMark x1="45184" y1="78000" x2="44658" y2="76500"/>
                        <a14:foregroundMark x1="53065" y1="88333" x2="50963" y2="86333"/>
                        <a14:foregroundMark x1="51138" y1="86333" x2="47811" y2="84500"/>
                        <a14:foregroundMark x1="49037" y1="83500" x2="46410" y2="82667"/>
                        <a14:foregroundMark x1="55342" y1="89333" x2="56743" y2="89167"/>
                        <a14:backgroundMark x1="76883" y1="31333" x2="77233" y2="32500"/>
                        <a14:backgroundMark x1="74956" y1="40167" x2="80035" y2="39333"/>
                      </a14:backgroundRemoval>
                    </a14:imgEffect>
                  </a14:imgLayer>
                </a14:imgProps>
              </a:ext>
            </a:extLst>
          </a:blip>
          <a:srcRect l="44045" t="44667" r="33714" b="5334"/>
          <a:stretch/>
        </p:blipFill>
        <p:spPr>
          <a:xfrm rot="17291125">
            <a:off x="6419850" y="3209925"/>
            <a:ext cx="12096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50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D13A9C-456C-A941-BC5B-6DF86279D6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3333" l="9457" r="89317">
                        <a14:foregroundMark x1="44658" y1="72000" x2="43608" y2="63500"/>
                        <a14:foregroundMark x1="43608" y1="63500" x2="46235" y2="54833"/>
                        <a14:foregroundMark x1="46235" y1="54833" x2="47636" y2="54667"/>
                        <a14:foregroundMark x1="43783" y1="74167" x2="45009" y2="81000"/>
                        <a14:foregroundMark x1="45534" y1="87833" x2="45564" y2="88437"/>
                        <a14:foregroundMark x1="60420" y1="41333" x2="60420" y2="41333"/>
                        <a14:foregroundMark x1="60595" y1="41000" x2="60595" y2="41000"/>
                        <a14:foregroundMark x1="60946" y1="40833" x2="60946" y2="40833"/>
                        <a14:foregroundMark x1="46410" y1="91333" x2="46410" y2="91333"/>
                        <a14:foregroundMark x1="46060" y1="91000" x2="46060" y2="91000"/>
                        <a14:foregroundMark x1="46235" y1="91833" x2="46410" y2="92333"/>
                        <a14:foregroundMark x1="46585" y1="93000" x2="46585" y2="93333"/>
                        <a14:foregroundMark x1="52539" y1="51333" x2="54466" y2="49500"/>
                        <a14:foregroundMark x1="45009" y1="71333" x2="45184" y2="70500"/>
                        <a14:backgroundMark x1="11909" y1="28000" x2="28722" y2="30333"/>
                        <a14:backgroundMark x1="45359" y1="91333" x2="45184" y2="91167"/>
                        <a14:backgroundMark x1="45634" y1="91333" x2="45884" y2="91667"/>
                        <a14:backgroundMark x1="45384" y1="91000" x2="45634" y2="91333"/>
                        <a14:backgroundMark x1="45009" y1="90500" x2="45384" y2="91000"/>
                        <a14:backgroundMark x1="45359" y1="89833" x2="45359" y2="90833"/>
                        <a14:backgroundMark x1="44834" y1="88500" x2="45009" y2="90333"/>
                        <a14:backgroundMark x1="61296" y1="41333" x2="61471" y2="40833"/>
                        <a14:backgroundMark x1="50088" y1="67667" x2="49737" y2="67833"/>
                      </a14:backgroundRemoval>
                    </a14:imgEffect>
                  </a14:imgLayer>
                </a14:imgProps>
              </a:ext>
            </a:extLst>
          </a:blip>
          <a:srcRect l="39725" t="40222" r="39025" b="6223"/>
          <a:stretch/>
        </p:blipFill>
        <p:spPr>
          <a:xfrm rot="18792987">
            <a:off x="5537199" y="2870200"/>
            <a:ext cx="1155701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999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Sandrine Manel</dc:creator>
  <cp:lastModifiedBy>Sandrine Manel</cp:lastModifiedBy>
  <cp:revision>1</cp:revision>
  <dcterms:created xsi:type="dcterms:W3CDTF">2023-08-15T08:42:06Z</dcterms:created>
  <dcterms:modified xsi:type="dcterms:W3CDTF">2023-08-15T09:35:39Z</dcterms:modified>
</cp:coreProperties>
</file>