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10" r:id="rId2"/>
    <p:sldMasterId id="2147483918" r:id="rId3"/>
    <p:sldMasterId id="2147483870" r:id="rId4"/>
    <p:sldMasterId id="2147483822" r:id="rId5"/>
    <p:sldMasterId id="2147483894" r:id="rId6"/>
    <p:sldMasterId id="2147483834" r:id="rId7"/>
    <p:sldMasterId id="2147483882" r:id="rId8"/>
    <p:sldMasterId id="2147483930" r:id="rId9"/>
    <p:sldMasterId id="2147483978" r:id="rId10"/>
    <p:sldMasterId id="2147483942" r:id="rId11"/>
    <p:sldMasterId id="2147483858" r:id="rId12"/>
    <p:sldMasterId id="2147483846" r:id="rId13"/>
    <p:sldMasterId id="2147483990" r:id="rId14"/>
  </p:sldMasterIdLst>
  <p:notesMasterIdLst>
    <p:notesMasterId r:id="rId18"/>
  </p:notesMasterIdLst>
  <p:handoutMasterIdLst>
    <p:handoutMasterId r:id="rId19"/>
  </p:handoutMasterIdLst>
  <p:sldIdLst>
    <p:sldId id="265" r:id="rId15"/>
    <p:sldId id="267" r:id="rId16"/>
    <p:sldId id="261" r:id="rId17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6"/>
    <a:srgbClr val="5B7F95"/>
    <a:srgbClr val="003300"/>
    <a:srgbClr val="F37021"/>
    <a:srgbClr val="EFD921"/>
    <a:srgbClr val="2C87CB"/>
    <a:srgbClr val="3BACFF"/>
    <a:srgbClr val="1FE4C6"/>
    <a:srgbClr val="43C6E4"/>
    <a:srgbClr val="95E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2" autoAdjust="0"/>
  </p:normalViewPr>
  <p:slideViewPr>
    <p:cSldViewPr snapToGrid="0">
      <p:cViewPr varScale="1">
        <p:scale>
          <a:sx n="116" d="100"/>
          <a:sy n="116" d="100"/>
        </p:scale>
        <p:origin x="518" y="77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84C1FC2-848D-C542-A00D-A36CB3C272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</p:spTree>
    <p:extLst>
      <p:ext uri="{BB962C8B-B14F-4D97-AF65-F5344CB8AC3E}">
        <p14:creationId xmlns:p14="http://schemas.microsoft.com/office/powerpoint/2010/main" val="12278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C36F95-A804-1841-90E1-30C3F06B1D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647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DABA4D-CA15-6948-AE00-4E2257481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20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74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496501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485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619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4722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052353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080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1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9749F-2517-8043-BD7B-EFFF043DB564}"/>
              </a:ext>
            </a:extLst>
          </p:cNvPr>
          <p:cNvSpPr/>
          <p:nvPr userDrawn="1"/>
        </p:nvSpPr>
        <p:spPr>
          <a:xfrm>
            <a:off x="6998400" y="4636800"/>
            <a:ext cx="17424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9994BD-F745-8D46-AA0E-EC80CC481180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2903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42395"/>
            <a:ext cx="5158228" cy="273438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  <a:p>
            <a:pPr algn="ctr"/>
            <a:endParaRPr lang="en-US" sz="600" b="0" cap="none" spc="0" dirty="0">
              <a:ln>
                <a:noFill/>
              </a:ln>
              <a:solidFill>
                <a:srgbClr val="005386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2ECD21-5E7E-4848-8310-92E021AE21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58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EDE10E-82E7-5E49-847D-FF960B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973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6338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932379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9066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94646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9758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59645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07D26DF-ABBE-634D-BF20-3C40665F8F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459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7770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5B11B4-CE99-3745-8002-EA3C16BB7F06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5263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6907A7-C80A-9B40-B23A-38F295A344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95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4BCF5B-4AF9-D949-AE20-B561E57D60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3840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042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4484083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38840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86408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2827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653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AF28A7-E75C-0044-BD95-C9F242478F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560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912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624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9B6A6-6F85-D54B-9ADA-D7597564D8E5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0466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D2F680-6888-254B-B1EA-E03A478262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553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C82189-E670-064B-B5EA-0BA1D9C642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41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3740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378541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6536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20565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13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5331907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934107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9222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688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DE7EFD-0292-3B4E-8116-3996808602E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16601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D2F680-6888-254B-B1EA-E03A478262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4826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C82189-E670-064B-B5EA-0BA1D9C642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6747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892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6178576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70293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03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75308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30358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797829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4436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98026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DE7EFD-0292-3B4E-8116-3996808602E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65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92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44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7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405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ADA7B8-9B00-FB48-A222-1CBB95324D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0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489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91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3BC353-253C-4D45-9AAE-9A9A25F850AE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956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C98825-FFD9-7B41-8B89-9E7BDB4C13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9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D1CD94-9709-F84D-93E4-3CE70E429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4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5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2510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55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545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47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74646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4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95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C93EDF-DF75-6A45-86FB-6993B6DDD292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774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32B9EB8-61CE-5C47-B65E-656AD07B78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50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00BBB5-C698-7945-9C69-222E3267CC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97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54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763307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9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2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7576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92455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19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745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F048-18D0-494B-B95D-95522BA9EB3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852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53A46C4-F802-1E4F-9B6A-14CC991083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87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9C6C0B-346E-5141-A58F-EC688447A5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47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8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078757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52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66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12649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553073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323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11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AAAE52-46AE-E747-944E-25DB2EFE7B7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9178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6168F6-9E78-6A4A-BAC3-AE411C55B2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74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45EC20-5A9E-BE43-898D-C011BF0406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3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9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370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281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6522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7889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10644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25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631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F63F6B-4F3F-1B42-B530-776A984CA50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1920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52F4DA-4998-944E-8C65-941EB08EA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9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440B5A2-9055-7A4F-9E28-456183F4E0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50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083816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5119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1152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44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610522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506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2570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9D87FF-BA41-6E45-9B6A-D9AB5ECDA4D4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6946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E8EAEF-F8AE-C84F-B896-8410B96AC5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2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8788E7-D26D-3648-A6E9-3115D79F97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55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70753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28299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9412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860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95419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18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156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155D9-EF84-BD49-9AC3-E5FB690B73E9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25142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4618D-9D02-3849-82B7-547E2C8BFE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88E383-CC5F-2A47-9FB2-20444800E0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31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861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4404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s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382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91184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89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765397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10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827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FB036E-C141-3548-A7C5-153CECBDD1FC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66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65A2C-D32C-3747-A310-22105D21BE9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2348A-92C6-FB47-9431-C4C90377C57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959" r:id="rId2"/>
    <p:sldLayoutId id="2147483774" r:id="rId3"/>
    <p:sldLayoutId id="2147483663" r:id="rId4"/>
    <p:sldLayoutId id="2147483662" r:id="rId5"/>
    <p:sldLayoutId id="2147483699" r:id="rId6"/>
    <p:sldLayoutId id="2147483664" r:id="rId7"/>
    <p:sldLayoutId id="2147483666" r:id="rId8"/>
    <p:sldLayoutId id="2147483765" r:id="rId9"/>
    <p:sldLayoutId id="2147483667" r:id="rId10"/>
    <p:sldLayoutId id="2147483696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marR="0" indent="-2286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80000"/>
        <a:buFont typeface="Wingdings 3" panose="05040102010807070707" pitchFamily="18" charset="2"/>
        <a:buChar char="u"/>
        <a:tabLst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335" y="4719978"/>
            <a:ext cx="1403932" cy="217103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50273E-0D94-7B4A-AC26-C634FC058825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790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2" name="Picture 11" descr="3DS_2014_3DExcite_black_RG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0" y="4708181"/>
            <a:ext cx="1088547" cy="2307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33C667-5434-F843-8310-12827D1F69A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81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361" y="4713986"/>
            <a:ext cx="1160106" cy="22765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baseline="0" dirty="0">
                <a:ln>
                  <a:noFill/>
                </a:ln>
                <a:solidFill>
                  <a:srgbClr val="00B2A9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2FFBFB-5A44-BD4C-87E7-124C064871F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545BE-4027-894B-B1FE-D9C4DCA0A809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201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Picture 9" descr="DELMIA_Logotype_RGB_Yellow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4713514"/>
            <a:ext cx="1026367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A96E8D-51E5-E046-9A1E-590A68ECB5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B387CB-053E-9C49-BEFB-599ECD3FAFCA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16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7C74DE-B8BB-A546-B8D2-11499A48DFD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0" y="4714405"/>
            <a:ext cx="1261821" cy="22249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A96E8D-51E5-E046-9A1E-590A68ECB5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B387CB-053E-9C49-BEFB-599ECD3FAFCA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25142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1" y="4714677"/>
            <a:ext cx="885510" cy="2316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E2072F-9850-1043-8653-F58D4491B1C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2D0F85-84C6-0A4B-8CA8-9F95E7FC336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2061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934" y="4713591"/>
            <a:ext cx="854729" cy="228446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8F492E-F07C-AA4E-9A1D-B76AC35A71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40BE60-77E1-024A-BE26-9F0CEC6A0A9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211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22505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C7931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974" y="4714113"/>
            <a:ext cx="992155" cy="2274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D2EF3C-259D-5D4A-BE09-AA83A730C86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3B6227-DAAA-7E46-AF30-7E47A7D69A01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184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DA291C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Picture 9" descr="SolidWorks_Logotype_RGB_Re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9" y="4713514"/>
            <a:ext cx="1228531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B3F6671-EDFF-DB42-8FBC-B6D4E50190C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5E626D-7E50-BD45-BB33-485F335FB08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84BD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302" y="4705662"/>
            <a:ext cx="772382" cy="2374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431BD7-7DEE-484D-8007-4E5A1647807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EC4432-0BC0-E64A-80B9-C49B6225470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830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2" name="Picture 11" descr="ENOVIA_Logotype_RGB_Oran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6" y="4713514"/>
            <a:ext cx="1066800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E4140-339B-874C-8071-DFB75335465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45CCAF-B0B6-4F4B-9AC2-164AE0B21E4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236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306" y="4713988"/>
            <a:ext cx="1166327" cy="227652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60B19E-D3D0-CE49-ADF1-DCB37D64423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034096-DFD9-E84B-8F07-575FC18CB4AE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195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696" y="4725504"/>
            <a:ext cx="1021702" cy="204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B78B2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3/29/2021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E3322D-8FEA-B842-80C5-94A0B856D8D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FC045E-20D3-A64B-A488-0B9DD831DE80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72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git.dsone.3ds.com/AAA27/ds3dx-ws/-/tree/master/3dxws-event-dotnet/EIFClientWinService" TargetMode="External"/><Relationship Id="rId2" Type="http://schemas.openxmlformats.org/officeDocument/2006/relationships/hyperlink" Target="https://itgit.dsone.3ds.com/AAA27/ds3dx-ws/-/tree/master/3dxws-event-dotnet/EIFClientConsoleAp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tgit.dsone.3ds.com/AAA27/ds3dx-ws/-/tree/master/3dxws-event-dotnet/EIFClientAzureWebJo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Framework .NET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Antonio Nogueira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38C88E26-A79E-694D-BFBE-06D3E0A3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EIF templates</a:t>
            </a:r>
            <a:endParaRPr lang="en-US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0F05431-0BD1-F042-8AA4-802F864DB03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Three examples of different types of .NET applications for demonstrative/boilerplate purposes.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EIFClientConsoleApp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windows command line application that connects to EIF and writes the output to the console.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EIFClientWinService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windows service that connects to EIF and outputs event data to a file.</a:t>
            </a:r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EIFClientAzureWebJob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 Azure web job that connects to EIF and outputs the events to an Azure queue.</a:t>
            </a:r>
          </a:p>
        </p:txBody>
      </p:sp>
    </p:spTree>
    <p:extLst>
      <p:ext uri="{BB962C8B-B14F-4D97-AF65-F5344CB8AC3E}">
        <p14:creationId xmlns:p14="http://schemas.microsoft.com/office/powerpoint/2010/main" val="7258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2383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5E3523E6-41A1-4190-B025-D7069F5BE6CC}"/>
    </a:ext>
  </a:extLst>
</a:theme>
</file>

<file path=ppt/theme/theme10.xml><?xml version="1.0" encoding="utf-8"?>
<a:theme xmlns:a="http://schemas.openxmlformats.org/drawingml/2006/main" name="CENTRICPLM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C1FB8879-8AFF-4543-9C4D-2598F4B13F3D}"/>
    </a:ext>
  </a:extLst>
</a:theme>
</file>

<file path=ppt/theme/theme11.xml><?xml version="1.0" encoding="utf-8"?>
<a:theme xmlns:a="http://schemas.openxmlformats.org/drawingml/2006/main" name="3DEXCI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80BD4433-DF2D-436C-97A2-8DDAF5C85D1D}"/>
    </a:ext>
  </a:extLst>
</a:theme>
</file>

<file path=ppt/theme/theme12.xml><?xml version="1.0" encoding="utf-8"?>
<a:theme xmlns:a="http://schemas.openxmlformats.org/drawingml/2006/main" name="SIMUL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F4675C6B-EC3B-402C-BAE4-50F7EB06B2D0}"/>
    </a:ext>
  </a:extLst>
</a:theme>
</file>

<file path=ppt/theme/theme13.xml><?xml version="1.0" encoding="utf-8"?>
<a:theme xmlns:a="http://schemas.openxmlformats.org/drawingml/2006/main" name="DELM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81FE8AB3-EC51-485F-80BA-A6C3A8F0401F}"/>
    </a:ext>
  </a:extLst>
</a:theme>
</file>

<file path=ppt/theme/theme14.xml><?xml version="1.0" encoding="utf-8"?>
<a:theme xmlns:a="http://schemas.openxmlformats.org/drawingml/2006/main" name="MEDIDAT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3CDF559C-A8B7-40EB-8CA8-03342E0D4F48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T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9844665B-4C8D-474A-9AAA-B8752EC29D8E}"/>
    </a:ext>
  </a:extLst>
</a:theme>
</file>

<file path=ppt/theme/theme3.xml><?xml version="1.0" encoding="utf-8"?>
<a:theme xmlns:a="http://schemas.openxmlformats.org/drawingml/2006/main" name="BI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B154DBB9-88C9-4E8A-839A-A406492BF5DE}"/>
    </a:ext>
  </a:extLst>
</a:theme>
</file>

<file path=ppt/theme/theme4.xml><?xml version="1.0" encoding="utf-8"?>
<a:theme xmlns:a="http://schemas.openxmlformats.org/drawingml/2006/main" name="GE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4ABE970A-F188-4C9A-A4CD-E22633055467}"/>
    </a:ext>
  </a:extLst>
</a:theme>
</file>

<file path=ppt/theme/theme5.xml><?xml version="1.0" encoding="utf-8"?>
<a:theme xmlns:a="http://schemas.openxmlformats.org/drawingml/2006/main" name="SOLIDWORK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73CD9A45-2B95-4654-BEC8-69BC0E8A4802}"/>
    </a:ext>
  </a:extLst>
</a:theme>
</file>

<file path=ppt/theme/theme6.xml><?xml version="1.0" encoding="utf-8"?>
<a:theme xmlns:a="http://schemas.openxmlformats.org/drawingml/2006/main" name="3D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6B9A22FB-B350-4D98-B364-BD8B87F52AB2}"/>
    </a:ext>
  </a:extLst>
</a:theme>
</file>

<file path=ppt/theme/theme7.xml><?xml version="1.0" encoding="utf-8"?>
<a:theme xmlns:a="http://schemas.openxmlformats.org/drawingml/2006/main" name="EN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C36DBBF8-73E0-4695-BB68-6DA9586FC860}"/>
    </a:ext>
  </a:extLst>
</a:theme>
</file>

<file path=ppt/theme/theme8.xml><?xml version="1.0" encoding="utf-8"?>
<a:theme xmlns:a="http://schemas.openxmlformats.org/drawingml/2006/main" name="EXALEAD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F335518E-598F-48A1-81EA-D0EA9C987F38}"/>
    </a:ext>
  </a:extLst>
</a:theme>
</file>

<file path=ppt/theme/theme9.xml><?xml version="1.0" encoding="utf-8"?>
<a:theme xmlns:a="http://schemas.openxmlformats.org/drawingml/2006/main" name="NETVIBE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6283BD6-86DB-4FFA-B9BB-03A5FB4C7FEF}" vid="{5DA5CF62-0DE0-4C5A-BE48-24312B2A0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175</TotalTime>
  <Words>77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</vt:i4>
      </vt:variant>
    </vt:vector>
  </HeadingPairs>
  <TitlesOfParts>
    <vt:vector size="23" baseType="lpstr">
      <vt:lpstr>3ds Condensed</vt:lpstr>
      <vt:lpstr>3ds Light</vt:lpstr>
      <vt:lpstr>Arial</vt:lpstr>
      <vt:lpstr>Arial Narrow</vt:lpstr>
      <vt:lpstr>Calibri</vt:lpstr>
      <vt:lpstr>Wingdings 3</vt:lpstr>
      <vt:lpstr>CORPORATE</vt:lpstr>
      <vt:lpstr>CATIA</vt:lpstr>
      <vt:lpstr>BIOVIA</vt:lpstr>
      <vt:lpstr>GEOVIA</vt:lpstr>
      <vt:lpstr>SOLIDWORKS</vt:lpstr>
      <vt:lpstr>3DVIA</vt:lpstr>
      <vt:lpstr>ENOVIA</vt:lpstr>
      <vt:lpstr>EXALEAD</vt:lpstr>
      <vt:lpstr>NETVIBES</vt:lpstr>
      <vt:lpstr>CENTRICPLM</vt:lpstr>
      <vt:lpstr>3DEXCITE</vt:lpstr>
      <vt:lpstr>SIMULIA</vt:lpstr>
      <vt:lpstr>DELMIA</vt:lpstr>
      <vt:lpstr>MEDIDATA</vt:lpstr>
      <vt:lpstr>Enterprise Integration Framework .NET templates</vt:lpstr>
      <vt:lpstr>.NET EIF templates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 DE ARAGAO NOGUEIRA Antonio Jose</dc:creator>
  <cp:lastModifiedBy>AZEVEDO DE ARAGAO NOGUEIRA Antonio Jose</cp:lastModifiedBy>
  <cp:revision>9</cp:revision>
  <cp:lastPrinted>2013-06-27T08:50:33Z</cp:lastPrinted>
  <dcterms:created xsi:type="dcterms:W3CDTF">2021-03-24T13:05:46Z</dcterms:created>
  <dcterms:modified xsi:type="dcterms:W3CDTF">2021-03-29T14:20:50Z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