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38" autoAdjust="0"/>
  </p:normalViewPr>
  <p:slideViewPr>
    <p:cSldViewPr snapToGrid="0">
      <p:cViewPr varScale="1">
        <p:scale>
          <a:sx n="79" d="100"/>
          <a:sy n="79" d="100"/>
        </p:scale>
        <p:origin x="9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B5CEFE-4EA4-4A56-9C02-D70FB6501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9D3589B-AC65-42F6-8200-7CA2D68F5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136A61-7CD1-40EB-AF06-CF4A69684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CC4F-240B-48B2-9875-9FFECA511A72}" type="datetimeFigureOut">
              <a:rPr lang="zh-CN" altLang="en-US" smtClean="0"/>
              <a:t>2017/10/20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6457DF-38AB-4AA2-ACD5-9309911D7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56F1FA-0F5B-418C-B7B6-8C28ABE1D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261A-70BC-440D-899D-E59AC534E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211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E260F6-2C2A-4D45-A46F-9F64B7469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6DAEE4-5CC6-4EE9-A2F6-720E91E9A4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DDE1D4-0B86-4A1D-9740-1CEEAB2FE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CC4F-240B-48B2-9875-9FFECA511A72}" type="datetimeFigureOut">
              <a:rPr lang="zh-CN" altLang="en-US" smtClean="0"/>
              <a:t>2017/10/20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4C9E7F-2AD6-4198-B725-6DD6D9CEB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01CD77-2067-4B00-9F2C-4099A7C37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261A-70BC-440D-899D-E59AC534E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053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EBD74E2-43FA-4D64-BF57-14CC3DEF56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6B3D5E-908D-44CD-B1AE-33BA806C9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F89E7D-F9F8-4D08-8B2A-4997E857C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CC4F-240B-48B2-9875-9FFECA511A72}" type="datetimeFigureOut">
              <a:rPr lang="zh-CN" altLang="en-US" smtClean="0"/>
              <a:t>2017/10/20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6DA8DB-C110-4B67-9830-9C268CAEE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82F879-3BE9-433A-9FBB-8D270C1A5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261A-70BC-440D-899D-E59AC534E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967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34E90E-9817-43C6-9D9D-4C74CEEF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31BF87-A497-4C53-A14B-FD3C9D893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F3D88C-8A20-4AC7-A18B-AEE595751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CC4F-240B-48B2-9875-9FFECA511A72}" type="datetimeFigureOut">
              <a:rPr lang="zh-CN" altLang="en-US" smtClean="0"/>
              <a:t>2017/10/20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E84E98-9009-4723-837D-C6EE3218F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AD9A04-62B2-4CEC-9A45-2FD52435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261A-70BC-440D-899D-E59AC534E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192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247D1-0488-49BC-8E6E-82EF8E5F0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A109AD-4460-4781-ADCE-B9DC068C4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2AD15D-39E5-43B3-AA06-EE9F366BB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CC4F-240B-48B2-9875-9FFECA511A72}" type="datetimeFigureOut">
              <a:rPr lang="zh-CN" altLang="en-US" smtClean="0"/>
              <a:t>2017/10/20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1906CA-D9A9-46B7-ACF1-039CD0A66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1CA01B-5AF8-42B9-A196-D415C7F81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261A-70BC-440D-899D-E59AC534E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550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7B8B77-060C-429C-8F3D-342EE2D4A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89FE00-8E6A-4587-9DE0-ED881C3CE4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06D51D-246E-436F-9D6F-1AEBAA28F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2A248A-0597-4C75-9208-D92F8BE4E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CC4F-240B-48B2-9875-9FFECA511A72}" type="datetimeFigureOut">
              <a:rPr lang="zh-CN" altLang="en-US" smtClean="0"/>
              <a:t>2017/10/20 Friday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48FECC-AA74-4F67-9718-EBDF290FB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74632A-FFDA-4795-A108-23BD0DB8F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261A-70BC-440D-899D-E59AC534E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717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D6A9C-95C3-4EA6-859A-2581DB993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B9F3E7-3C24-4391-930F-7FA6096B0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4C7386-12BD-4060-8485-C33594697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10A98AB-8191-4F28-8B9C-3561D3C7AE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83C151-73E7-4F23-804B-155897D845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757E929-3EE9-45D3-81C8-74729902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CC4F-240B-48B2-9875-9FFECA511A72}" type="datetimeFigureOut">
              <a:rPr lang="zh-CN" altLang="en-US" smtClean="0"/>
              <a:t>2017/10/20 Friday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2A6FB76-767C-4AAA-B54F-1A89A6BE9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47BCF62-E687-473A-9EAA-CB22EC5B8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261A-70BC-440D-899D-E59AC534E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146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849154-E037-45C2-BCF0-9FE175B12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346436C-DD60-4994-BB95-83986B0C6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CC4F-240B-48B2-9875-9FFECA511A72}" type="datetimeFigureOut">
              <a:rPr lang="zh-CN" altLang="en-US" smtClean="0"/>
              <a:t>2017/10/20 Friday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1FCF110-4A29-4CEC-9871-67CA21CB5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FEDAC26-A123-40E1-805D-97F81B9EE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261A-70BC-440D-899D-E59AC534E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09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7F710F5-DC21-40A1-93F7-57962AD48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CC4F-240B-48B2-9875-9FFECA511A72}" type="datetimeFigureOut">
              <a:rPr lang="zh-CN" altLang="en-US" smtClean="0"/>
              <a:t>2017/10/20 Friday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276112C-A784-44F1-8CE4-5054E642D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1B966D-9202-46C8-A289-04BE55A26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261A-70BC-440D-899D-E59AC534E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835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913614-04C2-460D-AD3E-725037AAC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FE53F4-9BEA-4606-837E-D21071B5B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4A315A-3FA0-4EE7-B6F3-D5912DF96C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A4E282-0249-4C7B-AFC6-B8F212581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CC4F-240B-48B2-9875-9FFECA511A72}" type="datetimeFigureOut">
              <a:rPr lang="zh-CN" altLang="en-US" smtClean="0"/>
              <a:t>2017/10/20 Friday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576E5E-D5BE-4B68-857A-791146758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C4BD91-1C7F-4672-BD6E-D47B77CCA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261A-70BC-440D-899D-E59AC534E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072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543E17-AFB4-4F43-9FFF-DF38EF919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C801280-C49A-49EC-9947-CA801C4FE3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BF5533-D310-488D-9712-0C201E0B0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7FA6D7-2FA5-4B6B-A166-9DFA5953E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CC4F-240B-48B2-9875-9FFECA511A72}" type="datetimeFigureOut">
              <a:rPr lang="zh-CN" altLang="en-US" smtClean="0"/>
              <a:t>2017/10/20 Friday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62BEBC-D6DC-4713-8865-3CE10D10F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8E7AFF-9F77-4771-814B-8447E2D5A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261A-70BC-440D-899D-E59AC534E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998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41C91AE-4A90-41EB-A899-650483505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F77670-C003-4F31-B4BB-4AFDBC1CD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A0FEA2-343A-4E28-A9DC-1FC81D02E0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4CC4F-240B-48B2-9875-9FFECA511A72}" type="datetimeFigureOut">
              <a:rPr lang="zh-CN" altLang="en-US" smtClean="0"/>
              <a:t>2017/10/20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575C02-79F9-48E3-BF30-62E7D50BF4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318A94-8912-4F7A-A30D-C078347C39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2261A-70BC-440D-899D-E59AC534E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468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96F4F501-A0BF-428B-B96A-BBB4908AB4CA}"/>
              </a:ext>
            </a:extLst>
          </p:cNvPr>
          <p:cNvSpPr/>
          <p:nvPr/>
        </p:nvSpPr>
        <p:spPr>
          <a:xfrm>
            <a:off x="889347" y="3519814"/>
            <a:ext cx="9939404" cy="1816274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Framework</a:t>
            </a:r>
            <a:endParaRPr lang="zh-CN" altLang="en-US" dirty="0">
              <a:latin typeface="Tahoma" panose="020B0604030504040204" pitchFamily="34" charset="0"/>
              <a:ea typeface="方正姚体" panose="02010601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26D91AE-65F9-48D1-A35E-370B14CFE2A8}"/>
              </a:ext>
            </a:extLst>
          </p:cNvPr>
          <p:cNvSpPr/>
          <p:nvPr/>
        </p:nvSpPr>
        <p:spPr>
          <a:xfrm>
            <a:off x="889348" y="438412"/>
            <a:ext cx="9945666" cy="608764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C6E9F17-6D38-456D-99CA-B9BFFCC819CF}"/>
              </a:ext>
            </a:extLst>
          </p:cNvPr>
          <p:cNvSpPr/>
          <p:nvPr/>
        </p:nvSpPr>
        <p:spPr>
          <a:xfrm>
            <a:off x="889347" y="5336088"/>
            <a:ext cx="6206647" cy="118997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Core Libraries</a:t>
            </a:r>
            <a:endParaRPr lang="zh-CN" altLang="en-US" dirty="0">
              <a:latin typeface="Tahoma" panose="020B0604030504040204" pitchFamily="34" charset="0"/>
              <a:ea typeface="方正姚体" panose="02010601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60A9455-9145-4403-B42E-23F13E0B368D}"/>
              </a:ext>
            </a:extLst>
          </p:cNvPr>
          <p:cNvSpPr/>
          <p:nvPr/>
        </p:nvSpPr>
        <p:spPr>
          <a:xfrm>
            <a:off x="7095994" y="5336088"/>
            <a:ext cx="3732757" cy="1189972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Plugins</a:t>
            </a:r>
            <a:endParaRPr lang="zh-CN" altLang="en-US" dirty="0">
              <a:latin typeface="Tahoma" panose="020B0604030504040204" pitchFamily="34" charset="0"/>
              <a:ea typeface="方正姚体" panose="02010601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467E42-50FA-4BF7-BBF4-F2DFF8DD8946}"/>
              </a:ext>
            </a:extLst>
          </p:cNvPr>
          <p:cNvSpPr/>
          <p:nvPr/>
        </p:nvSpPr>
        <p:spPr>
          <a:xfrm>
            <a:off x="7262357" y="5787024"/>
            <a:ext cx="1645606" cy="53862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ILRuntime</a:t>
            </a:r>
            <a:endParaRPr lang="zh-CN" altLang="en-US" dirty="0">
              <a:latin typeface="Tahoma" panose="020B0604030504040204" pitchFamily="34" charset="0"/>
              <a:ea typeface="方正姚体" panose="02010601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5B163F4-18A4-4129-A261-F68485839832}"/>
              </a:ext>
            </a:extLst>
          </p:cNvPr>
          <p:cNvSpPr/>
          <p:nvPr/>
        </p:nvSpPr>
        <p:spPr>
          <a:xfrm>
            <a:off x="9089590" y="5787024"/>
            <a:ext cx="1578280" cy="53862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PomeloClient</a:t>
            </a:r>
            <a:endParaRPr lang="zh-CN" altLang="en-US" dirty="0">
              <a:latin typeface="Tahoma" panose="020B0604030504040204" pitchFamily="34" charset="0"/>
              <a:ea typeface="方正姚体" panose="02010601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B27FEC9-5DA7-41AD-B154-01F2F1D53EAA}"/>
              </a:ext>
            </a:extLst>
          </p:cNvPr>
          <p:cNvSpPr/>
          <p:nvPr/>
        </p:nvSpPr>
        <p:spPr>
          <a:xfrm>
            <a:off x="1070975" y="5787024"/>
            <a:ext cx="1144735" cy="53862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WindJson</a:t>
            </a:r>
            <a:endParaRPr lang="zh-CN" altLang="en-US" dirty="0">
              <a:latin typeface="Tahoma" panose="020B0604030504040204" pitchFamily="34" charset="0"/>
              <a:ea typeface="方正姚体" panose="02010601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A540C98-AFC9-49CD-8F7B-CEDDC7D04043}"/>
              </a:ext>
            </a:extLst>
          </p:cNvPr>
          <p:cNvSpPr/>
          <p:nvPr/>
        </p:nvSpPr>
        <p:spPr>
          <a:xfrm>
            <a:off x="2361612" y="5787024"/>
            <a:ext cx="1175493" cy="53862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Coroutine</a:t>
            </a:r>
            <a:endParaRPr lang="zh-CN" altLang="en-US" dirty="0">
              <a:latin typeface="Tahoma" panose="020B0604030504040204" pitchFamily="34" charset="0"/>
              <a:ea typeface="方正姚体" panose="02010601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C02C6E4-FBA6-4E0B-A9EC-B1503C491196}"/>
              </a:ext>
            </a:extLst>
          </p:cNvPr>
          <p:cNvSpPr/>
          <p:nvPr/>
        </p:nvSpPr>
        <p:spPr>
          <a:xfrm>
            <a:off x="3683007" y="5787024"/>
            <a:ext cx="1109335" cy="53862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Serializer</a:t>
            </a:r>
            <a:endParaRPr lang="zh-CN" altLang="en-US" dirty="0">
              <a:latin typeface="Tahoma" panose="020B0604030504040204" pitchFamily="34" charset="0"/>
              <a:ea typeface="方正姚体" panose="02010601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862D95-2540-4A8A-909D-7467CA6B6EBB}"/>
              </a:ext>
            </a:extLst>
          </p:cNvPr>
          <p:cNvSpPr/>
          <p:nvPr/>
        </p:nvSpPr>
        <p:spPr>
          <a:xfrm>
            <a:off x="4946713" y="5787024"/>
            <a:ext cx="712417" cy="53862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Math</a:t>
            </a:r>
            <a:endParaRPr lang="zh-CN" altLang="en-US" dirty="0">
              <a:latin typeface="Tahoma" panose="020B0604030504040204" pitchFamily="34" charset="0"/>
              <a:ea typeface="方正姚体" panose="02010601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2EDFA4B-81E4-4272-A40E-E1D8EE84AC24}"/>
              </a:ext>
            </a:extLst>
          </p:cNvPr>
          <p:cNvSpPr/>
          <p:nvPr/>
        </p:nvSpPr>
        <p:spPr>
          <a:xfrm>
            <a:off x="5805032" y="5787024"/>
            <a:ext cx="1109335" cy="53862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Assist</a:t>
            </a:r>
            <a:endParaRPr lang="zh-CN" altLang="en-US" dirty="0">
              <a:latin typeface="Tahoma" panose="020B0604030504040204" pitchFamily="34" charset="0"/>
              <a:ea typeface="方正姚体" panose="02010601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76A797A-AAE1-46BE-B582-41E40FA1DC45}"/>
              </a:ext>
            </a:extLst>
          </p:cNvPr>
          <p:cNvSpPr/>
          <p:nvPr/>
        </p:nvSpPr>
        <p:spPr>
          <a:xfrm>
            <a:off x="1144461" y="3970750"/>
            <a:ext cx="3025036" cy="538619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Assetbundle Management</a:t>
            </a:r>
            <a:endParaRPr lang="zh-CN" altLang="en-US" dirty="0">
              <a:latin typeface="Tahoma" panose="020B0604030504040204" pitchFamily="34" charset="0"/>
              <a:ea typeface="方正姚体" panose="02010601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C9B3A9A-32F4-422D-B5B0-8F9A6EA14365}"/>
              </a:ext>
            </a:extLst>
          </p:cNvPr>
          <p:cNvSpPr/>
          <p:nvPr/>
        </p:nvSpPr>
        <p:spPr>
          <a:xfrm>
            <a:off x="4361970" y="3970750"/>
            <a:ext cx="3025036" cy="538619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Hotfix Management</a:t>
            </a:r>
            <a:endParaRPr lang="zh-CN" altLang="en-US" dirty="0">
              <a:latin typeface="Tahoma" panose="020B0604030504040204" pitchFamily="34" charset="0"/>
              <a:ea typeface="方正姚体" panose="02010601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867AAEF-CD52-4936-A5EF-1F858CD1A0D0}"/>
              </a:ext>
            </a:extLst>
          </p:cNvPr>
          <p:cNvSpPr/>
          <p:nvPr/>
        </p:nvSpPr>
        <p:spPr>
          <a:xfrm>
            <a:off x="7577072" y="3970750"/>
            <a:ext cx="2993392" cy="538619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Graphics</a:t>
            </a:r>
            <a:endParaRPr lang="zh-CN" altLang="en-US" dirty="0">
              <a:latin typeface="Tahoma" panose="020B0604030504040204" pitchFamily="34" charset="0"/>
              <a:ea typeface="方正姚体" panose="02010601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449F20F-2B35-4ED4-9B4E-B73B082226DA}"/>
              </a:ext>
            </a:extLst>
          </p:cNvPr>
          <p:cNvSpPr/>
          <p:nvPr/>
        </p:nvSpPr>
        <p:spPr>
          <a:xfrm>
            <a:off x="1144461" y="4647156"/>
            <a:ext cx="3025036" cy="538619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</a:t>
            </a:r>
            <a:endParaRPr lang="zh-CN" altLang="en-US" dirty="0">
              <a:latin typeface="Tahoma" panose="020B0604030504040204" pitchFamily="34" charset="0"/>
              <a:ea typeface="方正姚体" panose="02010601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C6FAA6F-F801-48FD-806C-5D428DAE7241}"/>
              </a:ext>
            </a:extLst>
          </p:cNvPr>
          <p:cNvSpPr/>
          <p:nvPr/>
        </p:nvSpPr>
        <p:spPr>
          <a:xfrm>
            <a:off x="4361970" y="4647156"/>
            <a:ext cx="3025036" cy="538619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WindUI</a:t>
            </a:r>
            <a:endParaRPr lang="zh-CN" altLang="en-US" dirty="0">
              <a:latin typeface="Tahoma" panose="020B0604030504040204" pitchFamily="34" charset="0"/>
              <a:ea typeface="方正姚体" panose="02010601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4C21868-61EC-4BC8-AFB1-3472A86E2A65}"/>
              </a:ext>
            </a:extLst>
          </p:cNvPr>
          <p:cNvSpPr/>
          <p:nvPr/>
        </p:nvSpPr>
        <p:spPr>
          <a:xfrm>
            <a:off x="7350430" y="438412"/>
            <a:ext cx="3478321" cy="308140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Editor Tools Expanding</a:t>
            </a:r>
            <a:endParaRPr lang="zh-CN" altLang="en-US" dirty="0">
              <a:latin typeface="Tahoma" panose="020B0604030504040204" pitchFamily="34" charset="0"/>
              <a:ea typeface="方正姚体" panose="02010601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AB9050A-9B56-4E41-8112-8545E36D8347}"/>
              </a:ext>
            </a:extLst>
          </p:cNvPr>
          <p:cNvSpPr/>
          <p:nvPr/>
        </p:nvSpPr>
        <p:spPr>
          <a:xfrm>
            <a:off x="889347" y="438412"/>
            <a:ext cx="6461083" cy="30814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Game</a:t>
            </a:r>
            <a:endParaRPr lang="zh-CN" altLang="en-US" dirty="0">
              <a:latin typeface="Tahoma" panose="020B0604030504040204" pitchFamily="34" charset="0"/>
              <a:ea typeface="方正姚体" panose="02010601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1C5672E-672A-4BEE-8D07-DD20B6608720}"/>
              </a:ext>
            </a:extLst>
          </p:cNvPr>
          <p:cNvSpPr/>
          <p:nvPr/>
        </p:nvSpPr>
        <p:spPr>
          <a:xfrm>
            <a:off x="5437586" y="2154476"/>
            <a:ext cx="1726635" cy="1227551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Orginal Resources</a:t>
            </a:r>
            <a:endParaRPr lang="zh-CN" altLang="en-US" sz="1600" dirty="0">
              <a:latin typeface="Tahoma" panose="020B0604030504040204" pitchFamily="34" charset="0"/>
              <a:ea typeface="方正姚体" panose="02010601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BD83675-DC18-407B-9879-3BCAAA20F0D7}"/>
              </a:ext>
            </a:extLst>
          </p:cNvPr>
          <p:cNvSpPr/>
          <p:nvPr/>
        </p:nvSpPr>
        <p:spPr>
          <a:xfrm>
            <a:off x="5437586" y="926926"/>
            <a:ext cx="1726635" cy="122755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Assetbundle Packages</a:t>
            </a:r>
            <a:endParaRPr lang="zh-CN" altLang="en-US" sz="1600" dirty="0">
              <a:latin typeface="Tahoma" panose="020B0604030504040204" pitchFamily="34" charset="0"/>
              <a:ea typeface="方正姚体" panose="02010601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44930FA-99BF-46AC-8F9A-F07FD44B616A}"/>
              </a:ext>
            </a:extLst>
          </p:cNvPr>
          <p:cNvSpPr/>
          <p:nvPr/>
        </p:nvSpPr>
        <p:spPr>
          <a:xfrm>
            <a:off x="1070975" y="926926"/>
            <a:ext cx="4372380" cy="245510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HotfixModule (Game Logic)</a:t>
            </a:r>
            <a:endParaRPr lang="zh-CN" altLang="en-US" dirty="0">
              <a:latin typeface="Tahoma" panose="020B0604030504040204" pitchFamily="34" charset="0"/>
              <a:ea typeface="方正姚体" panose="02010601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054CECD-DAAC-4AB8-98CB-51A5C3244C37}"/>
              </a:ext>
            </a:extLst>
          </p:cNvPr>
          <p:cNvSpPr/>
          <p:nvPr/>
        </p:nvSpPr>
        <p:spPr>
          <a:xfrm>
            <a:off x="1076744" y="2502075"/>
            <a:ext cx="4366611" cy="87945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Hotfix Core Lib</a:t>
            </a:r>
            <a:endParaRPr lang="zh-CN" altLang="en-US" sz="1200" dirty="0">
              <a:latin typeface="Tahoma" panose="020B0604030504040204" pitchFamily="34" charset="0"/>
              <a:ea typeface="方正姚体" panose="02010601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1275F6F-25E8-4F92-AD91-E8DF5AD5C1E6}"/>
              </a:ext>
            </a:extLst>
          </p:cNvPr>
          <p:cNvSpPr/>
          <p:nvPr/>
        </p:nvSpPr>
        <p:spPr>
          <a:xfrm>
            <a:off x="1069575" y="2863516"/>
            <a:ext cx="1146135" cy="52329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WindUI</a:t>
            </a:r>
            <a:endParaRPr lang="zh-CN" altLang="en-US" sz="1600" dirty="0">
              <a:latin typeface="Tahoma" panose="020B0604030504040204" pitchFamily="34" charset="0"/>
              <a:ea typeface="方正姚体" panose="02010601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3E310E5-EAEB-473E-8595-AEE314122DB9}"/>
              </a:ext>
            </a:extLst>
          </p:cNvPr>
          <p:cNvSpPr/>
          <p:nvPr/>
        </p:nvSpPr>
        <p:spPr>
          <a:xfrm>
            <a:off x="2214961" y="2858241"/>
            <a:ext cx="1310111" cy="52329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GameStage</a:t>
            </a:r>
            <a:endParaRPr lang="zh-CN" altLang="en-US" sz="1600" dirty="0">
              <a:latin typeface="Tahoma" panose="020B0604030504040204" pitchFamily="34" charset="0"/>
              <a:ea typeface="方正姚体" panose="02010601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B767954-0CAA-49C6-823C-3AD6AB98CFE7}"/>
              </a:ext>
            </a:extLst>
          </p:cNvPr>
          <p:cNvSpPr/>
          <p:nvPr/>
        </p:nvSpPr>
        <p:spPr>
          <a:xfrm>
            <a:off x="3526472" y="2858241"/>
            <a:ext cx="1916883" cy="52329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ECS Framework</a:t>
            </a:r>
            <a:endParaRPr lang="zh-CN" altLang="en-US" sz="1600" dirty="0">
              <a:latin typeface="Tahoma" panose="020B0604030504040204" pitchFamily="34" charset="0"/>
              <a:ea typeface="方正姚体" panose="02010601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8874484-BAE5-46D2-9514-6859DE65209C}"/>
              </a:ext>
            </a:extLst>
          </p:cNvPr>
          <p:cNvSpPr/>
          <p:nvPr/>
        </p:nvSpPr>
        <p:spPr>
          <a:xfrm>
            <a:off x="1258864" y="1403659"/>
            <a:ext cx="1884878" cy="948103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GUI Logic</a:t>
            </a:r>
            <a:endParaRPr lang="zh-CN" altLang="en-US" dirty="0">
              <a:latin typeface="Tahoma" panose="020B0604030504040204" pitchFamily="34" charset="0"/>
              <a:ea typeface="方正姚体" panose="02010601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603BDB5-9181-46E2-A633-846DA1FF7AF2}"/>
              </a:ext>
            </a:extLst>
          </p:cNvPr>
          <p:cNvSpPr/>
          <p:nvPr/>
        </p:nvSpPr>
        <p:spPr>
          <a:xfrm>
            <a:off x="3329951" y="1411571"/>
            <a:ext cx="1921426" cy="940192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Battle Logic</a:t>
            </a:r>
            <a:endParaRPr lang="zh-CN" altLang="en-US" dirty="0">
              <a:latin typeface="Tahoma" panose="020B0604030504040204" pitchFamily="34" charset="0"/>
              <a:ea typeface="方正姚体" panose="02010601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6B877D2-33FA-4670-9DAA-625E5F45D619}"/>
              </a:ext>
            </a:extLst>
          </p:cNvPr>
          <p:cNvSpPr/>
          <p:nvPr/>
        </p:nvSpPr>
        <p:spPr>
          <a:xfrm>
            <a:off x="7449854" y="858120"/>
            <a:ext cx="3294346" cy="417228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Assetbundle Build Tools</a:t>
            </a:r>
            <a:endParaRPr lang="zh-CN" altLang="en-US" sz="1600" dirty="0">
              <a:latin typeface="Tahoma" panose="020B0604030504040204" pitchFamily="34" charset="0"/>
              <a:ea typeface="方正姚体" panose="02010601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D758602-6739-4F5C-BFAD-D765A6C1B3E8}"/>
              </a:ext>
            </a:extLst>
          </p:cNvPr>
          <p:cNvSpPr/>
          <p:nvPr/>
        </p:nvSpPr>
        <p:spPr>
          <a:xfrm>
            <a:off x="7449854" y="1274280"/>
            <a:ext cx="3294346" cy="417228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ahoma" panose="020B0604030504040204" pitchFamily="34" charset="0"/>
                <a:ea typeface="方正姚体" panose="02010601030101010101" pitchFamily="2" charset="-122"/>
                <a:cs typeface="Tahoma" panose="020B0604030504040204" pitchFamily="34" charset="0"/>
              </a:rPr>
              <a:t>Excel Reader</a:t>
            </a:r>
            <a:endParaRPr lang="zh-CN" altLang="en-US" sz="1600" dirty="0">
              <a:latin typeface="Tahoma" panose="020B0604030504040204" pitchFamily="34" charset="0"/>
              <a:ea typeface="方正姚体" panose="02010601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1C61C13-40A0-4897-B4EB-BAFEFDD9914E}"/>
              </a:ext>
            </a:extLst>
          </p:cNvPr>
          <p:cNvSpPr/>
          <p:nvPr/>
        </p:nvSpPr>
        <p:spPr>
          <a:xfrm>
            <a:off x="7442416" y="1691508"/>
            <a:ext cx="3301783" cy="417228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ahoma" panose="020B0604030504040204" pitchFamily="34" charset="0"/>
                <a:ea typeface="方正姚体" panose="02010601030101010101" pitchFamily="2" charset="-122"/>
                <a:cs typeface="Tahoma" panose="020B0604030504040204" pitchFamily="34" charset="0"/>
              </a:rPr>
              <a:t>Script Inspectors</a:t>
            </a:r>
            <a:endParaRPr lang="zh-CN" altLang="en-US" sz="1600" dirty="0">
              <a:latin typeface="Tahoma" panose="020B0604030504040204" pitchFamily="34" charset="0"/>
              <a:ea typeface="方正姚体" panose="02010601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082CC4D-3A36-481D-8021-A41A7467BC36}"/>
              </a:ext>
            </a:extLst>
          </p:cNvPr>
          <p:cNvSpPr/>
          <p:nvPr/>
        </p:nvSpPr>
        <p:spPr>
          <a:xfrm>
            <a:off x="7449854" y="2109196"/>
            <a:ext cx="3294345" cy="417228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ahoma" panose="020B0604030504040204" pitchFamily="34" charset="0"/>
                <a:ea typeface="方正姚体" panose="02010601030101010101" pitchFamily="2" charset="-122"/>
                <a:cs typeface="Tahoma" panose="020B0604030504040204" pitchFamily="34" charset="0"/>
              </a:rPr>
              <a:t>Memory Profiler Compare</a:t>
            </a:r>
            <a:endParaRPr lang="zh-CN" altLang="en-US" sz="1600" dirty="0">
              <a:latin typeface="Tahoma" panose="020B0604030504040204" pitchFamily="34" charset="0"/>
              <a:ea typeface="方正姚体" panose="02010601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75F021F-5474-44CB-9849-F9A143B468E6}"/>
              </a:ext>
            </a:extLst>
          </p:cNvPr>
          <p:cNvSpPr/>
          <p:nvPr/>
        </p:nvSpPr>
        <p:spPr>
          <a:xfrm>
            <a:off x="7449854" y="2531246"/>
            <a:ext cx="3294345" cy="417228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ahoma" panose="020B0604030504040204" pitchFamily="34" charset="0"/>
                <a:ea typeface="方正姚体" panose="02010601030101010101" pitchFamily="2" charset="-122"/>
                <a:cs typeface="Tahoma" panose="020B0604030504040204" pitchFamily="34" charset="0"/>
              </a:rPr>
              <a:t>Effect Tools</a:t>
            </a:r>
            <a:endParaRPr lang="zh-CN" altLang="en-US" sz="1600" dirty="0">
              <a:latin typeface="Tahoma" panose="020B0604030504040204" pitchFamily="34" charset="0"/>
              <a:ea typeface="方正姚体" panose="02010601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42" name="箭头: 上 41">
            <a:extLst>
              <a:ext uri="{FF2B5EF4-FFF2-40B4-BE49-F238E27FC236}">
                <a16:creationId xmlns:a16="http://schemas.microsoft.com/office/drawing/2014/main" id="{FCEB0CA1-95CD-452A-B8E6-C20DDC6B2BAA}"/>
              </a:ext>
            </a:extLst>
          </p:cNvPr>
          <p:cNvSpPr/>
          <p:nvPr/>
        </p:nvSpPr>
        <p:spPr>
          <a:xfrm>
            <a:off x="3779263" y="5208519"/>
            <a:ext cx="1009309" cy="327822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箭头: 上 42">
            <a:extLst>
              <a:ext uri="{FF2B5EF4-FFF2-40B4-BE49-F238E27FC236}">
                <a16:creationId xmlns:a16="http://schemas.microsoft.com/office/drawing/2014/main" id="{27DF9CF0-73AB-4A7E-BAFA-7486F2DC910C}"/>
              </a:ext>
            </a:extLst>
          </p:cNvPr>
          <p:cNvSpPr/>
          <p:nvPr/>
        </p:nvSpPr>
        <p:spPr>
          <a:xfrm>
            <a:off x="8532858" y="5208519"/>
            <a:ext cx="1009309" cy="324356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箭头: 上 43">
            <a:extLst>
              <a:ext uri="{FF2B5EF4-FFF2-40B4-BE49-F238E27FC236}">
                <a16:creationId xmlns:a16="http://schemas.microsoft.com/office/drawing/2014/main" id="{12272EA5-9334-49B7-B07B-CCCA9880A7C8}"/>
              </a:ext>
            </a:extLst>
          </p:cNvPr>
          <p:cNvSpPr/>
          <p:nvPr/>
        </p:nvSpPr>
        <p:spPr>
          <a:xfrm>
            <a:off x="3733019" y="3402876"/>
            <a:ext cx="1009309" cy="305159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箭头: 上 44">
            <a:extLst>
              <a:ext uri="{FF2B5EF4-FFF2-40B4-BE49-F238E27FC236}">
                <a16:creationId xmlns:a16="http://schemas.microsoft.com/office/drawing/2014/main" id="{E128665E-6ABF-46A0-95A1-71DC5FA7A533}"/>
              </a:ext>
            </a:extLst>
          </p:cNvPr>
          <p:cNvSpPr/>
          <p:nvPr/>
        </p:nvSpPr>
        <p:spPr>
          <a:xfrm>
            <a:off x="8503302" y="3399410"/>
            <a:ext cx="1009309" cy="305159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405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54</Words>
  <Application>Microsoft Office PowerPoint</Application>
  <PresentationFormat>宽屏</PresentationFormat>
  <Paragraphs>31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方正姚体</vt:lpstr>
      <vt:lpstr>Arial</vt:lpstr>
      <vt:lpstr>Tahoma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Winddy</dc:creator>
  <cp:lastModifiedBy>Winddy</cp:lastModifiedBy>
  <cp:revision>242</cp:revision>
  <dcterms:created xsi:type="dcterms:W3CDTF">2017-10-13T14:07:27Z</dcterms:created>
  <dcterms:modified xsi:type="dcterms:W3CDTF">2017-10-20T14:33:13Z</dcterms:modified>
</cp:coreProperties>
</file>