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napToGrid="0">
      <p:cViewPr>
        <p:scale>
          <a:sx n="75" d="100"/>
          <a:sy n="75" d="100"/>
        </p:scale>
        <p:origin x="19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5CEFE-4EA4-4A56-9C02-D70FB650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3589B-AC65-42F6-8200-7CA2D68F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36A61-7CD1-40EB-AF06-CF4A6968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457DF-38AB-4AA2-ACD5-9309911D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6F1FA-0F5B-418C-B7B6-8C28ABE1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260F6-2C2A-4D45-A46F-9F64B746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DAEE4-5CC6-4EE9-A2F6-720E91E9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DE1D4-0B86-4A1D-9740-1CEEAB2F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E7F-2AD6-4198-B725-6DD6D9CE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1CD77-2067-4B00-9F2C-4099A7C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BD74E2-43FA-4D64-BF57-14CC3DEF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B3D5E-908D-44CD-B1AE-33BA806C9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89E7D-F9F8-4D08-8B2A-4997E857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DA8DB-C110-4B67-9830-9C268CA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2F879-3BE9-433A-9FBB-8D270C1A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E90E-9817-43C6-9D9D-4C74CEE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1BF87-A497-4C53-A14B-FD3C9D89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3D88C-8A20-4AC7-A18B-AEE59575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84E98-9009-4723-837D-C6EE3218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9A04-62B2-4CEC-9A45-2FD5243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9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247D1-0488-49BC-8E6E-82EF8E5F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109AD-4460-4781-ADCE-B9DC068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D15D-39E5-43B3-AA06-EE9F366B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906CA-D9A9-46B7-ACF1-039CD0A6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A01B-5AF8-42B9-A196-D415C7F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B8B77-060C-429C-8F3D-342EE2D4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FE00-8E6A-4587-9DE0-ED881C3CE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6D51D-246E-436F-9D6F-1AEBAA28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A248A-0597-4C75-9208-D92F8BE4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8FECC-AA74-4F67-9718-EBDF290F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4632A-FFDA-4795-A108-23BD0DB8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1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D6A9C-95C3-4EA6-859A-2581DB99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9F3E7-3C24-4391-930F-7FA6096B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C7386-12BD-4060-8485-C3359469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0A98AB-8191-4F28-8B9C-3561D3C7A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3C151-73E7-4F23-804B-155897D84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7E929-3EE9-45D3-81C8-74729902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6FB76-767C-4AAA-B54F-1A89A6BE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BCF62-E687-473A-9EAA-CB22EC5B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9154-E037-45C2-BCF0-9FE175B1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46436C-DD60-4994-BB95-83986B0C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FCF110-4A29-4CEC-9871-67CA21CB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EDAC26-A123-40E1-805D-97F81B9E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710F5-DC21-40A1-93F7-57962AD4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6112C-A784-44F1-8CE4-5054E642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B966D-9202-46C8-A289-04BE55A2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13614-04C2-460D-AD3E-725037AA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E53F4-9BEA-4606-837E-D21071B5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A315A-3FA0-4EE7-B6F3-D5912DF9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4E282-0249-4C7B-AFC6-B8F21258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76E5E-D5BE-4B68-857A-79114675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4BD91-1C7F-4672-BD6E-D47B77C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43E17-AFB4-4F43-9FFF-DF38EF91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801280-C49A-49EC-9947-CA801C4F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F5533-D310-488D-9712-0C201E0B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FA6D7-2FA5-4B6B-A166-9DFA5953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2BEBC-D6DC-4713-8865-3CE10D10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E7AFF-9F77-4771-814B-8447E2D5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C91AE-4A90-41EB-A899-65048350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77670-C003-4F31-B4BB-4AFDBC1C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0FEA2-343A-4E28-A9DC-1FC81D02E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CC4F-240B-48B2-9875-9FFECA511A72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75C02-79F9-48E3-BF30-62E7D50BF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18A94-8912-4F7A-A30D-C078347C3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F4F501-A0BF-428B-B96A-BBB4908AB4CA}"/>
              </a:ext>
            </a:extLst>
          </p:cNvPr>
          <p:cNvSpPr/>
          <p:nvPr/>
        </p:nvSpPr>
        <p:spPr>
          <a:xfrm>
            <a:off x="889347" y="3519814"/>
            <a:ext cx="9939404" cy="1816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6D91AE-65F9-48D1-A35E-370B14CFE2A8}"/>
              </a:ext>
            </a:extLst>
          </p:cNvPr>
          <p:cNvSpPr/>
          <p:nvPr/>
        </p:nvSpPr>
        <p:spPr>
          <a:xfrm>
            <a:off x="889348" y="438412"/>
            <a:ext cx="9945666" cy="60876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6E9F17-6D38-456D-99CA-B9BFFCC819CF}"/>
              </a:ext>
            </a:extLst>
          </p:cNvPr>
          <p:cNvSpPr/>
          <p:nvPr/>
        </p:nvSpPr>
        <p:spPr>
          <a:xfrm>
            <a:off x="889347" y="5336088"/>
            <a:ext cx="6206647" cy="11899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Libraries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0A9455-9145-4403-B42E-23F13E0B368D}"/>
              </a:ext>
            </a:extLst>
          </p:cNvPr>
          <p:cNvSpPr/>
          <p:nvPr/>
        </p:nvSpPr>
        <p:spPr>
          <a:xfrm>
            <a:off x="7095994" y="5336088"/>
            <a:ext cx="3732757" cy="11899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Plugins ThirdLib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467E42-50FA-4BF7-BBF4-F2DFF8DD8946}"/>
              </a:ext>
            </a:extLst>
          </p:cNvPr>
          <p:cNvSpPr/>
          <p:nvPr/>
        </p:nvSpPr>
        <p:spPr>
          <a:xfrm>
            <a:off x="7164222" y="5786856"/>
            <a:ext cx="1009310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ILRuntime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163F4-18A4-4129-A261-F68485839832}"/>
              </a:ext>
            </a:extLst>
          </p:cNvPr>
          <p:cNvSpPr/>
          <p:nvPr/>
        </p:nvSpPr>
        <p:spPr>
          <a:xfrm>
            <a:off x="8173533" y="5790858"/>
            <a:ext cx="863936" cy="53374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ETClient</a:t>
            </a:r>
            <a:endParaRPr lang="zh-CN" altLang="en-US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27FEC9-5DA7-41AD-B154-01F2F1D53EAA}"/>
              </a:ext>
            </a:extLst>
          </p:cNvPr>
          <p:cNvSpPr/>
          <p:nvPr/>
        </p:nvSpPr>
        <p:spPr>
          <a:xfrm>
            <a:off x="1070975" y="5787024"/>
            <a:ext cx="11447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WindJson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40C98-AFC9-49CD-8F7B-CEDDC7D04043}"/>
              </a:ext>
            </a:extLst>
          </p:cNvPr>
          <p:cNvSpPr/>
          <p:nvPr/>
        </p:nvSpPr>
        <p:spPr>
          <a:xfrm>
            <a:off x="2361612" y="5787024"/>
            <a:ext cx="1175493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Coroutine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02C6E4-FBA6-4E0B-A9EC-B1503C491196}"/>
              </a:ext>
            </a:extLst>
          </p:cNvPr>
          <p:cNvSpPr/>
          <p:nvPr/>
        </p:nvSpPr>
        <p:spPr>
          <a:xfrm>
            <a:off x="3683007" y="5787024"/>
            <a:ext cx="11093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Serializer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862D95-2540-4A8A-909D-7467CA6B6EBB}"/>
              </a:ext>
            </a:extLst>
          </p:cNvPr>
          <p:cNvSpPr/>
          <p:nvPr/>
        </p:nvSpPr>
        <p:spPr>
          <a:xfrm>
            <a:off x="4946713" y="5787024"/>
            <a:ext cx="712417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EDFA4B-81E4-4272-A40E-E1D8EE84AC24}"/>
              </a:ext>
            </a:extLst>
          </p:cNvPr>
          <p:cNvSpPr/>
          <p:nvPr/>
        </p:nvSpPr>
        <p:spPr>
          <a:xfrm>
            <a:off x="5805032" y="5787024"/>
            <a:ext cx="11093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6A797A-AAE1-46BE-B582-41E40FA1DC45}"/>
              </a:ext>
            </a:extLst>
          </p:cNvPr>
          <p:cNvSpPr/>
          <p:nvPr/>
        </p:nvSpPr>
        <p:spPr>
          <a:xfrm>
            <a:off x="1144461" y="3970750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Management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9B3A9A-32F4-422D-B5B0-8F9A6EA14365}"/>
              </a:ext>
            </a:extLst>
          </p:cNvPr>
          <p:cNvSpPr/>
          <p:nvPr/>
        </p:nvSpPr>
        <p:spPr>
          <a:xfrm>
            <a:off x="4361970" y="3970750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 Management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67AAEF-CD52-4936-A5EF-1F858CD1A0D0}"/>
              </a:ext>
            </a:extLst>
          </p:cNvPr>
          <p:cNvSpPr/>
          <p:nvPr/>
        </p:nvSpPr>
        <p:spPr>
          <a:xfrm>
            <a:off x="7577072" y="3970750"/>
            <a:ext cx="2993392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49F20F-2B35-4ED4-9B4E-B73B082226DA}"/>
              </a:ext>
            </a:extLst>
          </p:cNvPr>
          <p:cNvSpPr/>
          <p:nvPr/>
        </p:nvSpPr>
        <p:spPr>
          <a:xfrm>
            <a:off x="1144461" y="4647156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6FAA6F-F801-48FD-806C-5D428DAE7241}"/>
              </a:ext>
            </a:extLst>
          </p:cNvPr>
          <p:cNvSpPr/>
          <p:nvPr/>
        </p:nvSpPr>
        <p:spPr>
          <a:xfrm>
            <a:off x="4361970" y="4647156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WindUI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21868-61EC-4BC8-AFB1-3472A86E2A65}"/>
              </a:ext>
            </a:extLst>
          </p:cNvPr>
          <p:cNvSpPr/>
          <p:nvPr/>
        </p:nvSpPr>
        <p:spPr>
          <a:xfrm>
            <a:off x="7350430" y="438412"/>
            <a:ext cx="3478321" cy="30814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 Tools Expanding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B9050A-9B56-4E41-8112-8545E36D8347}"/>
              </a:ext>
            </a:extLst>
          </p:cNvPr>
          <p:cNvSpPr/>
          <p:nvPr/>
        </p:nvSpPr>
        <p:spPr>
          <a:xfrm>
            <a:off x="889347" y="438412"/>
            <a:ext cx="6461083" cy="30814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C5672E-672A-4BEE-8D07-DD20B6608720}"/>
              </a:ext>
            </a:extLst>
          </p:cNvPr>
          <p:cNvSpPr/>
          <p:nvPr/>
        </p:nvSpPr>
        <p:spPr>
          <a:xfrm>
            <a:off x="5437586" y="2154476"/>
            <a:ext cx="1726635" cy="122755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Orginal Resources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D83675-DC18-407B-9879-3BCAAA20F0D7}"/>
              </a:ext>
            </a:extLst>
          </p:cNvPr>
          <p:cNvSpPr/>
          <p:nvPr/>
        </p:nvSpPr>
        <p:spPr>
          <a:xfrm>
            <a:off x="5437586" y="926926"/>
            <a:ext cx="1726635" cy="122755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Packages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4930FA-99BF-46AC-8F9A-F07FD44B616A}"/>
              </a:ext>
            </a:extLst>
          </p:cNvPr>
          <p:cNvSpPr/>
          <p:nvPr/>
        </p:nvSpPr>
        <p:spPr>
          <a:xfrm>
            <a:off x="1070975" y="926926"/>
            <a:ext cx="4372380" cy="24551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HotfixModule (Game Logic)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54CECD-DAAC-4AB8-98CB-51A5C3244C37}"/>
              </a:ext>
            </a:extLst>
          </p:cNvPr>
          <p:cNvSpPr/>
          <p:nvPr/>
        </p:nvSpPr>
        <p:spPr>
          <a:xfrm>
            <a:off x="1076744" y="2502075"/>
            <a:ext cx="4366611" cy="8794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 Core Lib</a:t>
            </a:r>
            <a:endParaRPr lang="zh-CN" altLang="en-US" sz="12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275F6F-25E8-4F92-AD91-E8DF5AD5C1E6}"/>
              </a:ext>
            </a:extLst>
          </p:cNvPr>
          <p:cNvSpPr/>
          <p:nvPr/>
        </p:nvSpPr>
        <p:spPr>
          <a:xfrm>
            <a:off x="1070481" y="2863516"/>
            <a:ext cx="1145230" cy="51801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WindUI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3E310E5-EAEB-473E-8595-AEE314122DB9}"/>
              </a:ext>
            </a:extLst>
          </p:cNvPr>
          <p:cNvSpPr/>
          <p:nvPr/>
        </p:nvSpPr>
        <p:spPr>
          <a:xfrm>
            <a:off x="2214961" y="2863515"/>
            <a:ext cx="1310111" cy="5180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GameStage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874484-BAE5-46D2-9514-6859DE65209C}"/>
              </a:ext>
            </a:extLst>
          </p:cNvPr>
          <p:cNvSpPr/>
          <p:nvPr/>
        </p:nvSpPr>
        <p:spPr>
          <a:xfrm>
            <a:off x="1258864" y="1403659"/>
            <a:ext cx="1884878" cy="94810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Logic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603BDB5-9181-46E2-A633-846DA1FF7AF2}"/>
              </a:ext>
            </a:extLst>
          </p:cNvPr>
          <p:cNvSpPr/>
          <p:nvPr/>
        </p:nvSpPr>
        <p:spPr>
          <a:xfrm>
            <a:off x="3329951" y="1411571"/>
            <a:ext cx="1921426" cy="94019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 Logic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B877D2-33FA-4670-9DAA-625E5F45D619}"/>
              </a:ext>
            </a:extLst>
          </p:cNvPr>
          <p:cNvSpPr/>
          <p:nvPr/>
        </p:nvSpPr>
        <p:spPr>
          <a:xfrm>
            <a:off x="7449854" y="858120"/>
            <a:ext cx="3294346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Build Tools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758602-6739-4F5C-BFAD-D765A6C1B3E8}"/>
              </a:ext>
            </a:extLst>
          </p:cNvPr>
          <p:cNvSpPr/>
          <p:nvPr/>
        </p:nvSpPr>
        <p:spPr>
          <a:xfrm>
            <a:off x="7449854" y="1274280"/>
            <a:ext cx="3294346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Excel Reader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C61C13-40A0-4897-B4EB-BAFEFDD9914E}"/>
              </a:ext>
            </a:extLst>
          </p:cNvPr>
          <p:cNvSpPr/>
          <p:nvPr/>
        </p:nvSpPr>
        <p:spPr>
          <a:xfrm>
            <a:off x="7453116" y="1691508"/>
            <a:ext cx="3291083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Script Inspectors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82CC4D-3A36-481D-8021-A41A7467BC36}"/>
              </a:ext>
            </a:extLst>
          </p:cNvPr>
          <p:cNvSpPr/>
          <p:nvPr/>
        </p:nvSpPr>
        <p:spPr>
          <a:xfrm>
            <a:off x="7449854" y="2109196"/>
            <a:ext cx="3294345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Memory Profiler Compare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5F021F-5474-44CB-9849-F9A143B468E6}"/>
              </a:ext>
            </a:extLst>
          </p:cNvPr>
          <p:cNvSpPr/>
          <p:nvPr/>
        </p:nvSpPr>
        <p:spPr>
          <a:xfrm>
            <a:off x="7449854" y="2521721"/>
            <a:ext cx="3294345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Effect Tools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FCEB0CA1-95CD-452A-B8E6-C20DDC6B2BAA}"/>
              </a:ext>
            </a:extLst>
          </p:cNvPr>
          <p:cNvSpPr/>
          <p:nvPr/>
        </p:nvSpPr>
        <p:spPr>
          <a:xfrm>
            <a:off x="3779263" y="5208519"/>
            <a:ext cx="1009309" cy="32782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27DF9CF0-73AB-4A7E-BAFA-7486F2DC910C}"/>
              </a:ext>
            </a:extLst>
          </p:cNvPr>
          <p:cNvSpPr/>
          <p:nvPr/>
        </p:nvSpPr>
        <p:spPr>
          <a:xfrm>
            <a:off x="8532858" y="5208519"/>
            <a:ext cx="1009309" cy="3243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12272EA5-9334-49B7-B07B-CCCA9880A7C8}"/>
              </a:ext>
            </a:extLst>
          </p:cNvPr>
          <p:cNvSpPr/>
          <p:nvPr/>
        </p:nvSpPr>
        <p:spPr>
          <a:xfrm>
            <a:off x="3733019" y="3402876"/>
            <a:ext cx="1009309" cy="30515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E128665E-6ABF-46A0-95A1-71DC5FA7A533}"/>
              </a:ext>
            </a:extLst>
          </p:cNvPr>
          <p:cNvSpPr/>
          <p:nvPr/>
        </p:nvSpPr>
        <p:spPr>
          <a:xfrm>
            <a:off x="8503302" y="3399410"/>
            <a:ext cx="1009309" cy="30515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387133-37B5-492F-A637-0552CB1826F2}"/>
              </a:ext>
            </a:extLst>
          </p:cNvPr>
          <p:cNvSpPr/>
          <p:nvPr/>
        </p:nvSpPr>
        <p:spPr>
          <a:xfrm>
            <a:off x="3520465" y="2863514"/>
            <a:ext cx="1922890" cy="5180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3520FBD-2795-4138-B212-9F52080735B3}"/>
              </a:ext>
            </a:extLst>
          </p:cNvPr>
          <p:cNvSpPr/>
          <p:nvPr/>
        </p:nvSpPr>
        <p:spPr>
          <a:xfrm>
            <a:off x="7577072" y="4647155"/>
            <a:ext cx="2993392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Management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CB1480-51B8-424A-9878-3AE166371ACA}"/>
              </a:ext>
            </a:extLst>
          </p:cNvPr>
          <p:cNvSpPr/>
          <p:nvPr/>
        </p:nvSpPr>
        <p:spPr>
          <a:xfrm>
            <a:off x="9037469" y="5790568"/>
            <a:ext cx="1715591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NaughtyAttributes</a:t>
            </a:r>
            <a:endParaRPr lang="zh-CN" altLang="en-US" sz="14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57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方正姚体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Winddy</dc:creator>
  <cp:lastModifiedBy>WinddyHe</cp:lastModifiedBy>
  <cp:revision>271</cp:revision>
  <dcterms:created xsi:type="dcterms:W3CDTF">2017-10-13T14:07:27Z</dcterms:created>
  <dcterms:modified xsi:type="dcterms:W3CDTF">2018-08-15T08:47:47Z</dcterms:modified>
</cp:coreProperties>
</file>