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4" r:id="rId4"/>
    <p:sldId id="269" r:id="rId5"/>
    <p:sldId id="263" r:id="rId6"/>
    <p:sldId id="270" r:id="rId7"/>
    <p:sldId id="257" r:id="rId8"/>
    <p:sldId id="258" r:id="rId9"/>
    <p:sldId id="259" r:id="rId10"/>
    <p:sldId id="265" r:id="rId11"/>
    <p:sldId id="266" r:id="rId12"/>
    <p:sldId id="267" r:id="rId13"/>
    <p:sldId id="268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Bird Song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CSML1020</a:t>
            </a:r>
          </a:p>
          <a:p>
            <a:r>
              <a:rPr lang="en-US" dirty="0" smtClean="0"/>
              <a:t>Machine Learning at Scale</a:t>
            </a:r>
          </a:p>
          <a:p>
            <a:r>
              <a:rPr lang="en-US" dirty="0" smtClean="0"/>
              <a:t>Pete Gray </a:t>
            </a:r>
            <a:r>
              <a:rPr lang="en-US" dirty="0" err="1" smtClean="0"/>
              <a:t>YorkU</a:t>
            </a:r>
            <a:r>
              <a:rPr lang="en-US" dirty="0" smtClean="0"/>
              <a:t> #217653247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Empathizing with ML Models on Raw Signal Data</a:t>
            </a:r>
            <a:endParaRPr lang="en-US" dirty="0"/>
          </a:p>
        </p:txBody>
      </p:sp>
      <p:pic>
        <p:nvPicPr>
          <p:cNvPr id="6" name="Content Placeholder 5" descr="my-model-me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828800"/>
            <a:ext cx="8827521" cy="475328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all the species in the dataset</a:t>
            </a:r>
          </a:p>
          <a:p>
            <a:r>
              <a:rPr lang="en-US" dirty="0" smtClean="0"/>
              <a:t>Increase size of model’s input layer</a:t>
            </a:r>
          </a:p>
          <a:p>
            <a:r>
              <a:rPr lang="en-US" dirty="0" smtClean="0"/>
              <a:t>More samples from sliding windows</a:t>
            </a:r>
          </a:p>
          <a:p>
            <a:r>
              <a:rPr lang="en-US" dirty="0" smtClean="0"/>
              <a:t>More steps per Epoch</a:t>
            </a:r>
          </a:p>
          <a:p>
            <a:r>
              <a:rPr lang="en-US" dirty="0" smtClean="0"/>
              <a:t>More Epochs</a:t>
            </a:r>
          </a:p>
          <a:p>
            <a:pPr>
              <a:buNone/>
            </a:pPr>
            <a:r>
              <a:rPr lang="en-US" sz="4800" dirty="0" smtClean="0"/>
              <a:t>Immediate Result:</a:t>
            </a:r>
          </a:p>
          <a:p>
            <a:r>
              <a:rPr lang="en-US" dirty="0" smtClean="0"/>
              <a:t>Overtraining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Overtraining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learning rate</a:t>
            </a:r>
          </a:p>
          <a:p>
            <a:r>
              <a:rPr lang="en-US" dirty="0" smtClean="0"/>
              <a:t>Adjust learning rate decay</a:t>
            </a:r>
          </a:p>
          <a:p>
            <a:r>
              <a:rPr lang="en-US" dirty="0" smtClean="0"/>
              <a:t>Adam, </a:t>
            </a:r>
            <a:r>
              <a:rPr lang="en-US" dirty="0" err="1" smtClean="0"/>
              <a:t>RMSProp</a:t>
            </a:r>
            <a:r>
              <a:rPr lang="en-US" dirty="0" smtClean="0"/>
              <a:t> optimizers</a:t>
            </a:r>
          </a:p>
          <a:p>
            <a:r>
              <a:rPr lang="en-US" dirty="0" smtClean="0"/>
              <a:t>Momentum</a:t>
            </a:r>
          </a:p>
          <a:p>
            <a:r>
              <a:rPr lang="en-US" dirty="0" smtClean="0"/>
              <a:t>More slices!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Spectrograms with a </a:t>
            </a:r>
            <a:r>
              <a:rPr lang="en-US" dirty="0" err="1" smtClean="0"/>
              <a:t>ConvNet</a:t>
            </a:r>
            <a:r>
              <a:rPr lang="en-US" dirty="0" smtClean="0"/>
              <a:t> are the simplest most common approach</a:t>
            </a:r>
          </a:p>
          <a:p>
            <a:r>
              <a:rPr lang="en-US" dirty="0" smtClean="0"/>
              <a:t>Using a flattened VGG-19 to extract audio features is powerful, but mysterious</a:t>
            </a:r>
          </a:p>
          <a:p>
            <a:r>
              <a:rPr lang="en-US" dirty="0" smtClean="0"/>
              <a:t>LSTMs are a mighty sophisticated tool to use for identifying bird species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r>
              <a:rPr lang="en-US" sz="4800" dirty="0" smtClean="0"/>
              <a:t>More data, more birds</a:t>
            </a:r>
          </a:p>
          <a:p>
            <a:r>
              <a:rPr lang="en-US" sz="4800" dirty="0" smtClean="0"/>
              <a:t>More advanced models</a:t>
            </a:r>
          </a:p>
          <a:p>
            <a:r>
              <a:rPr lang="en-US" sz="4800" dirty="0" smtClean="0"/>
              <a:t>Deploy in the field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Use deep learning to classify bird songs</a:t>
            </a:r>
          </a:p>
          <a:p>
            <a:r>
              <a:rPr lang="en-US" sz="4800" dirty="0" smtClean="0"/>
              <a:t>Play with models in the cloud</a:t>
            </a:r>
          </a:p>
          <a:p>
            <a:r>
              <a:rPr lang="en-US" sz="4800" dirty="0" smtClean="0"/>
              <a:t>Identify bird species in the real world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a 2013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>
              <a:buNone/>
            </a:pPr>
            <a:r>
              <a:rPr lang="en-US" sz="4400" dirty="0" smtClean="0"/>
              <a:t>Many successful commercial apps</a:t>
            </a:r>
          </a:p>
          <a:p>
            <a:r>
              <a:rPr lang="en-US" dirty="0" smtClean="0"/>
              <a:t>Merlin Bird ID by Cornell Lab</a:t>
            </a:r>
          </a:p>
          <a:p>
            <a:r>
              <a:rPr lang="en-US" dirty="0" smtClean="0"/>
              <a:t>Bird Song Id Canada</a:t>
            </a:r>
          </a:p>
          <a:p>
            <a:r>
              <a:rPr lang="en-US" dirty="0" smtClean="0"/>
              <a:t>Song Sleuth</a:t>
            </a:r>
          </a:p>
          <a:p>
            <a:r>
              <a:rPr lang="en-US" dirty="0" err="1" smtClean="0"/>
              <a:t>BirdNET</a:t>
            </a:r>
            <a:endParaRPr lang="en-US" dirty="0"/>
          </a:p>
          <a:p>
            <a:r>
              <a:rPr lang="en-US" dirty="0" err="1" smtClean="0"/>
              <a:t>ChirpOMatic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Contributes to Human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and app hear bird song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performs inference, displays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have “label” for your “training data”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learn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App allows you to perform supervised learning on live environmental data by labeling it for you.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with spectrograms, train a </a:t>
            </a:r>
            <a:r>
              <a:rPr lang="en-US" dirty="0" err="1" smtClean="0"/>
              <a:t>Convolutional</a:t>
            </a:r>
            <a:r>
              <a:rPr lang="en-US" dirty="0" smtClean="0"/>
              <a:t> Network from scratch</a:t>
            </a:r>
          </a:p>
          <a:p>
            <a:r>
              <a:rPr lang="en-US" dirty="0" smtClean="0"/>
              <a:t>Feature extraction with a flattened, pre-trained VGG-19, training and inference with an SVC (support vector classifier)</a:t>
            </a:r>
          </a:p>
          <a:p>
            <a:r>
              <a:rPr lang="en-US" dirty="0" smtClean="0"/>
              <a:t>A search for an approach to features that would work for an LSTM or other sequential neural network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Extraction with </a:t>
            </a:r>
            <a:r>
              <a:rPr lang="en-US" dirty="0" err="1" smtClean="0"/>
              <a:t>Librosa</a:t>
            </a:r>
            <a:endParaRPr lang="en-US" dirty="0"/>
          </a:p>
        </p:txBody>
      </p:sp>
      <p:pic>
        <p:nvPicPr>
          <p:cNvPr id="4" name="Content Placeholder 3" descr="mfccs_sample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600199"/>
            <a:ext cx="8328196" cy="50754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</a:t>
            </a:r>
            <a:r>
              <a:rPr lang="en-US" dirty="0" smtClean="0"/>
              <a:t> Chunk of Code</a:t>
            </a:r>
            <a:endParaRPr lang="en-US" dirty="0"/>
          </a:p>
        </p:txBody>
      </p:sp>
      <p:pic>
        <p:nvPicPr>
          <p:cNvPr id="4" name="Content Placeholder 3" descr="fave_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28800"/>
            <a:ext cx="9144001" cy="39105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Without Plot</a:t>
            </a:r>
            <a:endParaRPr lang="en-US" dirty="0"/>
          </a:p>
        </p:txBody>
      </p:sp>
      <p:pic>
        <p:nvPicPr>
          <p:cNvPr id="6" name="Content Placeholder 5" descr="training-lean-cropped-b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4545"/>
            <a:ext cx="8991599" cy="52424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 Plot</a:t>
            </a:r>
            <a:endParaRPr lang="en-US" dirty="0"/>
          </a:p>
        </p:txBody>
      </p:sp>
      <p:pic>
        <p:nvPicPr>
          <p:cNvPr id="6" name="Content Placeholder 5" descr="training-plot-cropped-b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3872"/>
            <a:ext cx="7795757" cy="5644128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</TotalTime>
  <Words>278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Training Bird Song Classifiers</vt:lpstr>
      <vt:lpstr>Objectives</vt:lpstr>
      <vt:lpstr>Previous Work</vt:lpstr>
      <vt:lpstr>Contributes to Human Learning</vt:lpstr>
      <vt:lpstr>Approaches</vt:lpstr>
      <vt:lpstr>Feature Extraction with Librosa</vt:lpstr>
      <vt:lpstr>My Favourite Chunk of Code</vt:lpstr>
      <vt:lpstr>Training Without Plot</vt:lpstr>
      <vt:lpstr>Training With Plot</vt:lpstr>
      <vt:lpstr>Empathizing with ML Models on Raw Signal Data</vt:lpstr>
      <vt:lpstr>Scaling Up</vt:lpstr>
      <vt:lpstr>Reducing Overtraining</vt:lpstr>
      <vt:lpstr>Conclusions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Bird Song Classifiers</dc:title>
  <dc:creator>Dell</dc:creator>
  <cp:lastModifiedBy>Dell</cp:lastModifiedBy>
  <cp:revision>39</cp:revision>
  <dcterms:created xsi:type="dcterms:W3CDTF">2020-03-06T22:23:20Z</dcterms:created>
  <dcterms:modified xsi:type="dcterms:W3CDTF">2020-03-09T00:20:51Z</dcterms:modified>
</cp:coreProperties>
</file>