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C7E-0874-4D6C-8F88-8041A1D775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4779-D813-4AC4-AA3F-97B33FDFF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Bird Song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CSML1020</a:t>
            </a:r>
          </a:p>
          <a:p>
            <a:r>
              <a:rPr lang="en-US" smtClean="0"/>
              <a:t>Machine </a:t>
            </a:r>
            <a:r>
              <a:rPr lang="en-US" dirty="0" smtClean="0"/>
              <a:t>Learning at Scale</a:t>
            </a:r>
          </a:p>
          <a:p>
            <a:r>
              <a:rPr lang="en-US" dirty="0" smtClean="0"/>
              <a:t>Pete Gray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Training Bird Song Classifiers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Bird Song Classifiers</dc:title>
  <dc:creator>Dell</dc:creator>
  <cp:lastModifiedBy>Dell</cp:lastModifiedBy>
  <cp:revision>3</cp:revision>
  <dcterms:created xsi:type="dcterms:W3CDTF">2020-03-06T22:23:20Z</dcterms:created>
  <dcterms:modified xsi:type="dcterms:W3CDTF">2020-03-06T22:37:54Z</dcterms:modified>
</cp:coreProperties>
</file>