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Bird Song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CSML1020</a:t>
            </a:r>
          </a:p>
          <a:p>
            <a:r>
              <a:rPr lang="en-US" dirty="0" smtClean="0"/>
              <a:t>Machine Learning at Scale</a:t>
            </a:r>
          </a:p>
          <a:p>
            <a:r>
              <a:rPr lang="en-US" dirty="0" smtClean="0"/>
              <a:t>Pete Gray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Chunk of Code</a:t>
            </a:r>
            <a:endParaRPr lang="en-US" dirty="0"/>
          </a:p>
        </p:txBody>
      </p:sp>
      <p:pic>
        <p:nvPicPr>
          <p:cNvPr id="4" name="Content Placeholder 3" descr="fave_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28800"/>
            <a:ext cx="9144001" cy="39105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Without Plot</a:t>
            </a:r>
            <a:endParaRPr lang="en-US" dirty="0"/>
          </a:p>
        </p:txBody>
      </p:sp>
      <p:pic>
        <p:nvPicPr>
          <p:cNvPr id="4" name="Content Placeholder 3" descr="training-lean-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40" y="1419399"/>
            <a:ext cx="9155040" cy="5338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Plot</a:t>
            </a:r>
            <a:endParaRPr lang="en-US" dirty="0"/>
          </a:p>
        </p:txBody>
      </p:sp>
      <p:pic>
        <p:nvPicPr>
          <p:cNvPr id="4" name="Content Placeholder 3" descr="training-plot-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7" y="1270468"/>
            <a:ext cx="7718243" cy="5587532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for Humans?</a:t>
            </a:r>
            <a:endParaRPr lang="en-US" dirty="0"/>
          </a:p>
        </p:txBody>
      </p:sp>
      <p:pic>
        <p:nvPicPr>
          <p:cNvPr id="4" name="Content Placeholder 3" descr="features-for-huma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32209"/>
            <a:ext cx="7084697" cy="5285909"/>
          </a:xfr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r>
              <a:rPr lang="en-US" sz="4800" dirty="0" smtClean="0"/>
              <a:t>More data, more birds</a:t>
            </a:r>
          </a:p>
          <a:p>
            <a:r>
              <a:rPr lang="en-US" sz="4800" dirty="0" smtClean="0"/>
              <a:t>More advanced models</a:t>
            </a:r>
          </a:p>
          <a:p>
            <a:r>
              <a:rPr lang="en-US" sz="4800" dirty="0" smtClean="0"/>
              <a:t>Deploy in the field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44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Training Bird Song Classifiers</vt:lpstr>
      <vt:lpstr>My Favourite Chunk of Code</vt:lpstr>
      <vt:lpstr>Training Without Plot</vt:lpstr>
      <vt:lpstr>Training With Plot</vt:lpstr>
      <vt:lpstr>Feature Extraction for Humans?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Bird Song Classifiers</dc:title>
  <dc:creator>Dell</dc:creator>
  <cp:lastModifiedBy>Dell</cp:lastModifiedBy>
  <cp:revision>13</cp:revision>
  <dcterms:created xsi:type="dcterms:W3CDTF">2020-03-06T22:23:20Z</dcterms:created>
  <dcterms:modified xsi:type="dcterms:W3CDTF">2020-03-08T02:42:02Z</dcterms:modified>
</cp:coreProperties>
</file>