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53" r:id="rId2"/>
    <p:sldMasterId id="2147483652" r:id="rId3"/>
    <p:sldMasterId id="2147483734" r:id="rId4"/>
    <p:sldMasterId id="2147483753" r:id="rId5"/>
  </p:sldMasterIdLst>
  <p:notesMasterIdLst>
    <p:notesMasterId r:id="rId14"/>
  </p:notesMasterIdLst>
  <p:handoutMasterIdLst>
    <p:handoutMasterId r:id="rId15"/>
  </p:handoutMasterIdLst>
  <p:sldIdLst>
    <p:sldId id="944" r:id="rId6"/>
    <p:sldId id="927" r:id="rId7"/>
    <p:sldId id="946" r:id="rId8"/>
    <p:sldId id="947" r:id="rId9"/>
    <p:sldId id="948" r:id="rId10"/>
    <p:sldId id="949" r:id="rId11"/>
    <p:sldId id="945" r:id="rId12"/>
    <p:sldId id="842" r:id="rId13"/>
  </p:sldIdLst>
  <p:sldSz cx="12241213" cy="7561263"/>
  <p:notesSz cx="6858000" cy="9144000"/>
  <p:defaultTextStyle>
    <a:defPPr>
      <a:defRPr lang="zh-CN"/>
    </a:defPPr>
    <a:lvl1pPr algn="r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1">
          <p15:clr>
            <a:srgbClr val="A4A3A4"/>
          </p15:clr>
        </p15:guide>
        <p15:guide id="2" orient="horz" pos="4695" userDrawn="1">
          <p15:clr>
            <a:srgbClr val="A4A3A4"/>
          </p15:clr>
        </p15:guide>
        <p15:guide id="3" orient="horz" pos="4014" userDrawn="1">
          <p15:clr>
            <a:srgbClr val="A4A3A4"/>
          </p15:clr>
        </p15:guide>
        <p15:guide id="4" orient="horz">
          <p15:clr>
            <a:srgbClr val="A4A3A4"/>
          </p15:clr>
        </p15:guide>
        <p15:guide id="5" pos="3901" userDrawn="1">
          <p15:clr>
            <a:srgbClr val="A4A3A4"/>
          </p15:clr>
        </p15:guide>
        <p15:guide id="6" pos="395">
          <p15:clr>
            <a:srgbClr val="A4A3A4"/>
          </p15:clr>
        </p15:guide>
        <p15:guide id="7" pos="73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  <a:srgbClr val="FFFF00"/>
    <a:srgbClr val="D78933"/>
    <a:srgbClr val="2E70B2"/>
    <a:srgbClr val="E1E6EB"/>
    <a:srgbClr val="ED7D01"/>
    <a:srgbClr val="CB6B01"/>
    <a:srgbClr val="F58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2" autoAdjust="0"/>
    <p:restoredTop sz="86172" autoAdjust="0"/>
  </p:normalViewPr>
  <p:slideViewPr>
    <p:cSldViewPr>
      <p:cViewPr varScale="1">
        <p:scale>
          <a:sx n="90" d="100"/>
          <a:sy n="90" d="100"/>
        </p:scale>
        <p:origin x="1074" y="84"/>
      </p:cViewPr>
      <p:guideLst>
        <p:guide orient="horz" pos="4531"/>
        <p:guide orient="horz" pos="4695"/>
        <p:guide orient="horz" pos="4014"/>
        <p:guide orient="horz"/>
        <p:guide pos="3901"/>
        <p:guide pos="395"/>
        <p:guide pos="730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014"/>
    </p:cViewPr>
  </p:sorterViewPr>
  <p:notesViewPr>
    <p:cSldViewPr>
      <p:cViewPr varScale="1">
        <p:scale>
          <a:sx n="67" d="100"/>
          <a:sy n="67" d="100"/>
        </p:scale>
        <p:origin x="32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4A7C4-ACAB-4D1C-9904-FEAA126C3227}" type="datetimeFigureOut">
              <a:rPr lang="zh-CN" altLang="en-US" smtClean="0"/>
              <a:t>2017/10/14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D838A-9470-460D-9DCA-AE1CE9C9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07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685800"/>
            <a:ext cx="55499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fld id="{1AF44246-B0EB-4C86-A1CA-5E91BCCDF9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4839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72DD97-3A21-4616-8CFC-7876BD13B19C}" type="slidenum">
              <a:rPr lang="en-US" altLang="zh-CN"/>
              <a:pPr/>
              <a:t>0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685800"/>
            <a:ext cx="55499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001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CF0B30F-6DCD-43F4-B323-082856601F16}" type="slidenum">
              <a:rPr lang="en-US" altLang="zh-CN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489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CF0B30F-6DCD-43F4-B323-082856601F16}" type="slidenum">
              <a:rPr lang="en-US" altLang="zh-CN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087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CF0B30F-6DCD-43F4-B323-082856601F16}" type="slidenum">
              <a:rPr lang="en-US" altLang="zh-CN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16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CF0B30F-6DCD-43F4-B323-082856601F16}" type="slidenum">
              <a:rPr lang="en-US" altLang="zh-CN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216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CF0B30F-6DCD-43F4-B323-082856601F16}" type="slidenum">
              <a:rPr lang="en-US" altLang="zh-CN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340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CF0B30F-6DCD-43F4-B323-082856601F16}" type="slidenum">
              <a:rPr lang="en-US" altLang="zh-CN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640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D3D8A93-9F6E-4F4C-B43B-270BBD3DE859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44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4500" y="768350"/>
            <a:ext cx="6210300" cy="3836988"/>
          </a:xfrm>
          <a:ln/>
        </p:spPr>
      </p:sp>
      <p:sp>
        <p:nvSpPr>
          <p:cNvPr id="344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</a:rPr>
              <a:t>、立项背景</a:t>
            </a:r>
          </a:p>
        </p:txBody>
      </p:sp>
    </p:spTree>
    <p:extLst>
      <p:ext uri="{BB962C8B-B14F-4D97-AF65-F5344CB8AC3E}">
        <p14:creationId xmlns:p14="http://schemas.microsoft.com/office/powerpoint/2010/main" val="250222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" descr="bg1"/>
          <p:cNvPicPr>
            <a:picLocks noChangeAspect="1" noChangeArrowheads="1"/>
          </p:cNvPicPr>
          <p:nvPr/>
        </p:nvPicPr>
        <p:blipFill>
          <a:blip r:embed="rId2" cstate="print">
            <a:lum bright="-12000"/>
          </a:blip>
          <a:srcRect/>
          <a:stretch>
            <a:fillRect/>
          </a:stretch>
        </p:blipFill>
        <p:spPr bwMode="auto">
          <a:xfrm>
            <a:off x="0" y="0"/>
            <a:ext cx="12241213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 descr="实验室LOGO-changed"/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rcRect/>
          <a:stretch>
            <a:fillRect/>
          </a:stretch>
        </p:blipFill>
        <p:spPr bwMode="auto">
          <a:xfrm>
            <a:off x="10514479" y="6660951"/>
            <a:ext cx="11557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7063" y="2251075"/>
            <a:ext cx="10987087" cy="1851025"/>
          </a:xfrm>
        </p:spPr>
        <p:txBody>
          <a:bodyPr>
            <a:spAutoFit/>
          </a:bodyPr>
          <a:lstStyle>
            <a:lvl1pPr marL="0" algn="ctr">
              <a:defRPr sz="57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主标题文本样式：黑体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7063" y="4654550"/>
            <a:ext cx="10987087" cy="663575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副标题文本样式：华文细黑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7E78C24F-0366-48E8-AB89-A20A78B2766B}" type="slidenum">
              <a:rPr lang="zh-CN" altLang="en-US"/>
              <a:pPr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10613" y="127000"/>
            <a:ext cx="2903537" cy="36464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27000"/>
            <a:ext cx="8558213" cy="36464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A042045F-A8AB-4C0D-BE2F-B6A3C3743B32}" type="slidenum">
              <a:rPr lang="zh-CN" altLang="en-US"/>
              <a:pPr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7575" y="2349500"/>
            <a:ext cx="10406063" cy="16208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6738" y="4284663"/>
            <a:ext cx="8567737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6788" y="4859338"/>
            <a:ext cx="1040447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6788" y="3205163"/>
            <a:ext cx="1040447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7063" y="1319213"/>
            <a:ext cx="5416550" cy="245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013" y="1319213"/>
            <a:ext cx="5418137" cy="245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775" y="303213"/>
            <a:ext cx="11015663" cy="12604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2775" y="1692275"/>
            <a:ext cx="54086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2775" y="2397125"/>
            <a:ext cx="5408613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18238" y="1692275"/>
            <a:ext cx="54102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18238" y="2397125"/>
            <a:ext cx="54102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775" y="301625"/>
            <a:ext cx="4025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6313" y="301625"/>
            <a:ext cx="6842125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2775" y="1582738"/>
            <a:ext cx="4025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AF820752-903A-48BC-9C16-F8CAF2016951}" type="slidenum">
              <a:rPr lang="zh-CN" altLang="en-US"/>
              <a:pPr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8713" y="5292725"/>
            <a:ext cx="7345362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8713" y="676275"/>
            <a:ext cx="7345362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8713" y="5918200"/>
            <a:ext cx="7345362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10613" y="127000"/>
            <a:ext cx="2903537" cy="36464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27000"/>
            <a:ext cx="8558213" cy="36464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27000"/>
            <a:ext cx="11614150" cy="7159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7063" y="1319213"/>
            <a:ext cx="5416550" cy="2454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6013" y="1319213"/>
            <a:ext cx="5418137" cy="1150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6013" y="2622550"/>
            <a:ext cx="5418137" cy="1150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127000"/>
            <a:ext cx="11614150" cy="36464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27000"/>
            <a:ext cx="11614150" cy="7159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27063" y="1319213"/>
            <a:ext cx="10987087" cy="2454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27000"/>
            <a:ext cx="11614150" cy="7159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7063" y="1319213"/>
            <a:ext cx="5416550" cy="2454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013" y="1319213"/>
            <a:ext cx="5418137" cy="2454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27000"/>
            <a:ext cx="11614150" cy="7159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7063" y="1319213"/>
            <a:ext cx="5416550" cy="2454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6196013" y="1319213"/>
            <a:ext cx="5418137" cy="2454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标题，两项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27000"/>
            <a:ext cx="11614150" cy="7159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7063" y="1319213"/>
            <a:ext cx="5416550" cy="1150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7063" y="2622550"/>
            <a:ext cx="5416550" cy="1150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6196013" y="1319213"/>
            <a:ext cx="5418137" cy="2454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27000"/>
            <a:ext cx="11614150" cy="7159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7063" y="1319213"/>
            <a:ext cx="5416550" cy="2454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6013" y="1319213"/>
            <a:ext cx="5418137" cy="1150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6013" y="2622550"/>
            <a:ext cx="5418137" cy="1150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6788" y="4859338"/>
            <a:ext cx="1040447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6788" y="3205163"/>
            <a:ext cx="1040447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CC9DB10E-3BEB-43A5-9AE1-DEC0E1B8E34F}" type="slidenum">
              <a:rPr lang="zh-CN" altLang="en-US"/>
              <a:pPr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7575" y="2349500"/>
            <a:ext cx="10406063" cy="162083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6738" y="4284663"/>
            <a:ext cx="8567737" cy="19319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775" y="303213"/>
            <a:ext cx="11015663" cy="12604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775" y="1763713"/>
            <a:ext cx="11015663" cy="4991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6788" y="4859338"/>
            <a:ext cx="10404475" cy="15017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6788" y="3205163"/>
            <a:ext cx="10404475" cy="1654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775" y="303213"/>
            <a:ext cx="11015663" cy="12604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2775" y="1763713"/>
            <a:ext cx="5430838" cy="4991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013" y="1763713"/>
            <a:ext cx="5432425" cy="4991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775" y="303213"/>
            <a:ext cx="11015663" cy="1260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2775" y="1692275"/>
            <a:ext cx="5408613" cy="7048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2775" y="2397125"/>
            <a:ext cx="5408613" cy="43576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18238" y="1692275"/>
            <a:ext cx="5410200" cy="7048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18238" y="2397125"/>
            <a:ext cx="5410200" cy="43576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775" y="303213"/>
            <a:ext cx="11015663" cy="12604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775" y="301625"/>
            <a:ext cx="4025900" cy="128111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6313" y="301625"/>
            <a:ext cx="6842125" cy="64531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2775" y="1582738"/>
            <a:ext cx="4025900" cy="5172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8713" y="5292725"/>
            <a:ext cx="7345362" cy="6254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8713" y="676275"/>
            <a:ext cx="7345362" cy="4535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8713" y="5918200"/>
            <a:ext cx="7345362" cy="887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775" y="303213"/>
            <a:ext cx="11015663" cy="12604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2775" y="1763713"/>
            <a:ext cx="11015663" cy="49911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7063" y="1319213"/>
            <a:ext cx="5416550" cy="245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013" y="1319213"/>
            <a:ext cx="5418137" cy="245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9DE6E378-F474-4932-9210-27E6BFF320BD}" type="slidenum">
              <a:rPr lang="zh-CN" altLang="en-US"/>
              <a:pPr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75713" y="303213"/>
            <a:ext cx="2752725" cy="64516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2775" y="303213"/>
            <a:ext cx="8110538" cy="6451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7575" y="2349500"/>
            <a:ext cx="10406063" cy="16208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6738" y="4284664"/>
            <a:ext cx="8567737" cy="618760"/>
          </a:xfrm>
        </p:spPr>
        <p:txBody>
          <a:bodyPr/>
          <a:lstStyle>
            <a:lvl1pPr marL="0" indent="0" algn="ctr">
              <a:buNone/>
              <a:defRPr/>
            </a:lvl1pPr>
            <a:lvl2pPr marL="416339" indent="0" algn="ctr">
              <a:buNone/>
              <a:defRPr/>
            </a:lvl2pPr>
            <a:lvl3pPr marL="832678" indent="0" algn="ctr">
              <a:buNone/>
              <a:defRPr/>
            </a:lvl3pPr>
            <a:lvl4pPr marL="1249017" indent="0" algn="ctr">
              <a:buNone/>
              <a:defRPr/>
            </a:lvl4pPr>
            <a:lvl5pPr marL="1665357" indent="0" algn="ctr">
              <a:buNone/>
              <a:defRPr/>
            </a:lvl5pPr>
            <a:lvl6pPr marL="2081696" indent="0" algn="ctr">
              <a:buNone/>
              <a:defRPr/>
            </a:lvl6pPr>
            <a:lvl7pPr marL="2498034" indent="0" algn="ctr">
              <a:buNone/>
              <a:defRPr/>
            </a:lvl7pPr>
            <a:lvl8pPr marL="2914374" indent="0" algn="ctr">
              <a:buNone/>
              <a:defRPr/>
            </a:lvl8pPr>
            <a:lvl9pPr marL="3330713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627230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762" y="127000"/>
            <a:ext cx="11566555" cy="7159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47762" y="1031085"/>
            <a:ext cx="11566555" cy="3043463"/>
          </a:xfrm>
        </p:spPr>
        <p:txBody>
          <a:bodyPr/>
          <a:lstStyle>
            <a:lvl1pPr>
              <a:defRPr sz="3213" baseline="0">
                <a:latin typeface="Times New Roman" panose="02020603050405020304" pitchFamily="18" charset="0"/>
              </a:defRPr>
            </a:lvl1pPr>
            <a:lvl2pPr>
              <a:defRPr sz="3213" baseline="0">
                <a:latin typeface="Times New Roman" panose="02020603050405020304" pitchFamily="18" charset="0"/>
              </a:defRPr>
            </a:lvl2pPr>
            <a:lvl3pPr>
              <a:defRPr sz="2811" baseline="0">
                <a:latin typeface="Times New Roman" panose="02020603050405020304" pitchFamily="18" charset="0"/>
              </a:defRPr>
            </a:lvl3pPr>
            <a:lvl4pPr>
              <a:defRPr sz="2811" baseline="0">
                <a:latin typeface="Times New Roman" panose="02020603050405020304" pitchFamily="18" charset="0"/>
              </a:defRPr>
            </a:lvl4pPr>
            <a:lvl5pPr>
              <a:defRPr sz="2008"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  <a:p>
            <a:pPr lvl="2"/>
            <a:r>
              <a:rPr lang="zh-CN" altLang="en-US" dirty="0" smtClean="0"/>
              <a:t> 第三级</a:t>
            </a:r>
          </a:p>
          <a:p>
            <a:pPr lvl="3"/>
            <a:r>
              <a:rPr lang="zh-CN" altLang="en-US" dirty="0" smtClean="0"/>
              <a:t> 第四级</a:t>
            </a:r>
          </a:p>
          <a:p>
            <a:pPr lvl="4"/>
            <a:r>
              <a:rPr lang="zh-CN" altLang="en-US" dirty="0" smtClean="0"/>
              <a:t> 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450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6789" y="4859339"/>
            <a:ext cx="10404475" cy="1501775"/>
          </a:xfrm>
        </p:spPr>
        <p:txBody>
          <a:bodyPr anchor="t"/>
          <a:lstStyle>
            <a:lvl1pPr algn="l">
              <a:defRPr sz="364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6789" y="4408830"/>
            <a:ext cx="10404475" cy="450509"/>
          </a:xfrm>
        </p:spPr>
        <p:txBody>
          <a:bodyPr anchor="b"/>
          <a:lstStyle>
            <a:lvl1pPr marL="0" indent="0">
              <a:buNone/>
              <a:defRPr sz="1821"/>
            </a:lvl1pPr>
            <a:lvl2pPr marL="416339" indent="0">
              <a:buNone/>
              <a:defRPr sz="1640"/>
            </a:lvl2pPr>
            <a:lvl3pPr marL="832678" indent="0">
              <a:buNone/>
              <a:defRPr sz="1457"/>
            </a:lvl3pPr>
            <a:lvl4pPr marL="1249017" indent="0">
              <a:buNone/>
              <a:defRPr sz="1275"/>
            </a:lvl4pPr>
            <a:lvl5pPr marL="1665357" indent="0">
              <a:buNone/>
              <a:defRPr sz="1275"/>
            </a:lvl5pPr>
            <a:lvl6pPr marL="2081696" indent="0">
              <a:buNone/>
              <a:defRPr sz="1275"/>
            </a:lvl6pPr>
            <a:lvl7pPr marL="2498034" indent="0">
              <a:buNone/>
              <a:defRPr sz="1275"/>
            </a:lvl7pPr>
            <a:lvl8pPr marL="2914374" indent="0">
              <a:buNone/>
              <a:defRPr sz="1275"/>
            </a:lvl8pPr>
            <a:lvl9pPr marL="3330713" indent="0">
              <a:buNone/>
              <a:defRPr sz="12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33296085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7063" y="1319213"/>
            <a:ext cx="5416550" cy="2154950"/>
          </a:xfrm>
        </p:spPr>
        <p:txBody>
          <a:bodyPr/>
          <a:lstStyle>
            <a:lvl1pPr>
              <a:defRPr sz="2550"/>
            </a:lvl1pPr>
            <a:lvl2pPr>
              <a:defRPr sz="2186"/>
            </a:lvl2pPr>
            <a:lvl3pPr>
              <a:defRPr sz="1821"/>
            </a:lvl3pPr>
            <a:lvl4pPr>
              <a:defRPr sz="1640"/>
            </a:lvl4pPr>
            <a:lvl5pPr>
              <a:defRPr sz="1640"/>
            </a:lvl5pPr>
            <a:lvl6pPr>
              <a:defRPr sz="1640"/>
            </a:lvl6pPr>
            <a:lvl7pPr>
              <a:defRPr sz="1640"/>
            </a:lvl7pPr>
            <a:lvl8pPr>
              <a:defRPr sz="1640"/>
            </a:lvl8pPr>
            <a:lvl9pPr>
              <a:defRPr sz="164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014" y="1319213"/>
            <a:ext cx="5418137" cy="2154950"/>
          </a:xfrm>
        </p:spPr>
        <p:txBody>
          <a:bodyPr/>
          <a:lstStyle>
            <a:lvl1pPr>
              <a:defRPr sz="2550"/>
            </a:lvl1pPr>
            <a:lvl2pPr>
              <a:defRPr sz="2186"/>
            </a:lvl2pPr>
            <a:lvl3pPr>
              <a:defRPr sz="1821"/>
            </a:lvl3pPr>
            <a:lvl4pPr>
              <a:defRPr sz="1640"/>
            </a:lvl4pPr>
            <a:lvl5pPr>
              <a:defRPr sz="1640"/>
            </a:lvl5pPr>
            <a:lvl6pPr>
              <a:defRPr sz="1640"/>
            </a:lvl6pPr>
            <a:lvl7pPr>
              <a:defRPr sz="1640"/>
            </a:lvl7pPr>
            <a:lvl8pPr>
              <a:defRPr sz="1640"/>
            </a:lvl8pPr>
            <a:lvl9pPr>
              <a:defRPr sz="164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810763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776" y="303214"/>
            <a:ext cx="11015663" cy="12604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2776" y="1879225"/>
            <a:ext cx="5408613" cy="517900"/>
          </a:xfrm>
        </p:spPr>
        <p:txBody>
          <a:bodyPr anchor="b"/>
          <a:lstStyle>
            <a:lvl1pPr marL="0" indent="0">
              <a:buNone/>
              <a:defRPr sz="2186" b="1"/>
            </a:lvl1pPr>
            <a:lvl2pPr marL="416339" indent="0">
              <a:buNone/>
              <a:defRPr sz="1821" b="1"/>
            </a:lvl2pPr>
            <a:lvl3pPr marL="832678" indent="0">
              <a:buNone/>
              <a:defRPr sz="1640" b="1"/>
            </a:lvl3pPr>
            <a:lvl4pPr marL="1249017" indent="0">
              <a:buNone/>
              <a:defRPr sz="1457" b="1"/>
            </a:lvl4pPr>
            <a:lvl5pPr marL="1665357" indent="0">
              <a:buNone/>
              <a:defRPr sz="1457" b="1"/>
            </a:lvl5pPr>
            <a:lvl6pPr marL="2081696" indent="0">
              <a:buNone/>
              <a:defRPr sz="1457" b="1"/>
            </a:lvl6pPr>
            <a:lvl7pPr marL="2498034" indent="0">
              <a:buNone/>
              <a:defRPr sz="1457" b="1"/>
            </a:lvl7pPr>
            <a:lvl8pPr marL="2914374" indent="0">
              <a:buNone/>
              <a:defRPr sz="1457" b="1"/>
            </a:lvl8pPr>
            <a:lvl9pPr marL="3330713" indent="0">
              <a:buNone/>
              <a:defRPr sz="145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2776" y="2397126"/>
            <a:ext cx="5408613" cy="1891224"/>
          </a:xfrm>
        </p:spPr>
        <p:txBody>
          <a:bodyPr/>
          <a:lstStyle>
            <a:lvl1pPr>
              <a:defRPr sz="2186"/>
            </a:lvl1pPr>
            <a:lvl2pPr>
              <a:defRPr sz="1821"/>
            </a:lvl2pPr>
            <a:lvl3pPr>
              <a:defRPr sz="1640"/>
            </a:lvl3pPr>
            <a:lvl4pPr>
              <a:defRPr sz="1457"/>
            </a:lvl4pPr>
            <a:lvl5pPr>
              <a:defRPr sz="1457"/>
            </a:lvl5pPr>
            <a:lvl6pPr>
              <a:defRPr sz="1457"/>
            </a:lvl6pPr>
            <a:lvl7pPr>
              <a:defRPr sz="1457"/>
            </a:lvl7pPr>
            <a:lvl8pPr>
              <a:defRPr sz="1457"/>
            </a:lvl8pPr>
            <a:lvl9pPr>
              <a:defRPr sz="145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18238" y="1879225"/>
            <a:ext cx="5410200" cy="517900"/>
          </a:xfrm>
        </p:spPr>
        <p:txBody>
          <a:bodyPr anchor="b"/>
          <a:lstStyle>
            <a:lvl1pPr marL="0" indent="0">
              <a:buNone/>
              <a:defRPr sz="2186" b="1"/>
            </a:lvl1pPr>
            <a:lvl2pPr marL="416339" indent="0">
              <a:buNone/>
              <a:defRPr sz="1821" b="1"/>
            </a:lvl2pPr>
            <a:lvl3pPr marL="832678" indent="0">
              <a:buNone/>
              <a:defRPr sz="1640" b="1"/>
            </a:lvl3pPr>
            <a:lvl4pPr marL="1249017" indent="0">
              <a:buNone/>
              <a:defRPr sz="1457" b="1"/>
            </a:lvl4pPr>
            <a:lvl5pPr marL="1665357" indent="0">
              <a:buNone/>
              <a:defRPr sz="1457" b="1"/>
            </a:lvl5pPr>
            <a:lvl6pPr marL="2081696" indent="0">
              <a:buNone/>
              <a:defRPr sz="1457" b="1"/>
            </a:lvl6pPr>
            <a:lvl7pPr marL="2498034" indent="0">
              <a:buNone/>
              <a:defRPr sz="1457" b="1"/>
            </a:lvl7pPr>
            <a:lvl8pPr marL="2914374" indent="0">
              <a:buNone/>
              <a:defRPr sz="1457" b="1"/>
            </a:lvl8pPr>
            <a:lvl9pPr marL="3330713" indent="0">
              <a:buNone/>
              <a:defRPr sz="145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18238" y="2397126"/>
            <a:ext cx="5410200" cy="1891224"/>
          </a:xfrm>
        </p:spPr>
        <p:txBody>
          <a:bodyPr/>
          <a:lstStyle>
            <a:lvl1pPr>
              <a:defRPr sz="2186"/>
            </a:lvl1pPr>
            <a:lvl2pPr>
              <a:defRPr sz="1821"/>
            </a:lvl2pPr>
            <a:lvl3pPr>
              <a:defRPr sz="1640"/>
            </a:lvl3pPr>
            <a:lvl4pPr>
              <a:defRPr sz="1457"/>
            </a:lvl4pPr>
            <a:lvl5pPr>
              <a:defRPr sz="1457"/>
            </a:lvl5pPr>
            <a:lvl6pPr>
              <a:defRPr sz="1457"/>
            </a:lvl6pPr>
            <a:lvl7pPr>
              <a:defRPr sz="1457"/>
            </a:lvl7pPr>
            <a:lvl8pPr>
              <a:defRPr sz="1457"/>
            </a:lvl8pPr>
            <a:lvl9pPr>
              <a:defRPr sz="145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227552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09930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874848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775" y="301626"/>
            <a:ext cx="4025900" cy="1281113"/>
          </a:xfrm>
        </p:spPr>
        <p:txBody>
          <a:bodyPr anchor="b"/>
          <a:lstStyle>
            <a:lvl1pPr algn="l">
              <a:defRPr sz="1821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6313" y="301625"/>
            <a:ext cx="6842125" cy="2457277"/>
          </a:xfrm>
        </p:spPr>
        <p:txBody>
          <a:bodyPr/>
          <a:lstStyle>
            <a:lvl1pPr>
              <a:defRPr sz="2914"/>
            </a:lvl1pPr>
            <a:lvl2pPr>
              <a:defRPr sz="2550"/>
            </a:lvl2pPr>
            <a:lvl3pPr>
              <a:defRPr sz="2186"/>
            </a:lvl3pPr>
            <a:lvl4pPr>
              <a:defRPr sz="1821"/>
            </a:lvl4pPr>
            <a:lvl5pPr>
              <a:defRPr sz="1821"/>
            </a:lvl5pPr>
            <a:lvl6pPr>
              <a:defRPr sz="1821"/>
            </a:lvl6pPr>
            <a:lvl7pPr>
              <a:defRPr sz="1821"/>
            </a:lvl7pPr>
            <a:lvl8pPr>
              <a:defRPr sz="1821"/>
            </a:lvl8pPr>
            <a:lvl9pPr>
              <a:defRPr sz="182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2775" y="1582738"/>
            <a:ext cx="4025900" cy="349712"/>
          </a:xfrm>
        </p:spPr>
        <p:txBody>
          <a:bodyPr/>
          <a:lstStyle>
            <a:lvl1pPr marL="0" indent="0">
              <a:buNone/>
              <a:defRPr sz="1275"/>
            </a:lvl1pPr>
            <a:lvl2pPr marL="416339" indent="0">
              <a:buNone/>
              <a:defRPr sz="1092"/>
            </a:lvl2pPr>
            <a:lvl3pPr marL="832678" indent="0">
              <a:buNone/>
              <a:defRPr sz="911"/>
            </a:lvl3pPr>
            <a:lvl4pPr marL="1249017" indent="0">
              <a:buNone/>
              <a:defRPr sz="819"/>
            </a:lvl4pPr>
            <a:lvl5pPr marL="1665357" indent="0">
              <a:buNone/>
              <a:defRPr sz="819"/>
            </a:lvl5pPr>
            <a:lvl6pPr marL="2081696" indent="0">
              <a:buNone/>
              <a:defRPr sz="819"/>
            </a:lvl6pPr>
            <a:lvl7pPr marL="2498034" indent="0">
              <a:buNone/>
              <a:defRPr sz="819"/>
            </a:lvl7pPr>
            <a:lvl8pPr marL="2914374" indent="0">
              <a:buNone/>
              <a:defRPr sz="819"/>
            </a:lvl8pPr>
            <a:lvl9pPr marL="3330713" indent="0">
              <a:buNone/>
              <a:defRPr sz="81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7887729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8713" y="5292725"/>
            <a:ext cx="7345362" cy="625475"/>
          </a:xfrm>
        </p:spPr>
        <p:txBody>
          <a:bodyPr anchor="b"/>
          <a:lstStyle>
            <a:lvl1pPr algn="l">
              <a:defRPr sz="1821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8713" y="676276"/>
            <a:ext cx="7345362" cy="652424"/>
          </a:xfrm>
        </p:spPr>
        <p:txBody>
          <a:bodyPr/>
          <a:lstStyle>
            <a:lvl1pPr marL="0" indent="0">
              <a:buNone/>
              <a:defRPr sz="2914"/>
            </a:lvl1pPr>
            <a:lvl2pPr marL="416339" indent="0">
              <a:buNone/>
              <a:defRPr sz="2550"/>
            </a:lvl2pPr>
            <a:lvl3pPr marL="832678" indent="0">
              <a:buNone/>
              <a:defRPr sz="2186"/>
            </a:lvl3pPr>
            <a:lvl4pPr marL="1249017" indent="0">
              <a:buNone/>
              <a:defRPr sz="1821"/>
            </a:lvl4pPr>
            <a:lvl5pPr marL="1665357" indent="0">
              <a:buNone/>
              <a:defRPr sz="1821"/>
            </a:lvl5pPr>
            <a:lvl6pPr marL="2081696" indent="0">
              <a:buNone/>
              <a:defRPr sz="1821"/>
            </a:lvl6pPr>
            <a:lvl7pPr marL="2498034" indent="0">
              <a:buNone/>
              <a:defRPr sz="1821"/>
            </a:lvl7pPr>
            <a:lvl8pPr marL="2914374" indent="0">
              <a:buNone/>
              <a:defRPr sz="1821"/>
            </a:lvl8pPr>
            <a:lvl9pPr marL="3330713" indent="0">
              <a:buNone/>
              <a:defRPr sz="1821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8713" y="5918201"/>
            <a:ext cx="7345362" cy="349712"/>
          </a:xfrm>
        </p:spPr>
        <p:txBody>
          <a:bodyPr/>
          <a:lstStyle>
            <a:lvl1pPr marL="0" indent="0">
              <a:buNone/>
              <a:defRPr sz="1275"/>
            </a:lvl1pPr>
            <a:lvl2pPr marL="416339" indent="0">
              <a:buNone/>
              <a:defRPr sz="1092"/>
            </a:lvl2pPr>
            <a:lvl3pPr marL="832678" indent="0">
              <a:buNone/>
              <a:defRPr sz="911"/>
            </a:lvl3pPr>
            <a:lvl4pPr marL="1249017" indent="0">
              <a:buNone/>
              <a:defRPr sz="819"/>
            </a:lvl4pPr>
            <a:lvl5pPr marL="1665357" indent="0">
              <a:buNone/>
              <a:defRPr sz="819"/>
            </a:lvl5pPr>
            <a:lvl6pPr marL="2081696" indent="0">
              <a:buNone/>
              <a:defRPr sz="819"/>
            </a:lvl6pPr>
            <a:lvl7pPr marL="2498034" indent="0">
              <a:buNone/>
              <a:defRPr sz="819"/>
            </a:lvl7pPr>
            <a:lvl8pPr marL="2914374" indent="0">
              <a:buNone/>
              <a:defRPr sz="819"/>
            </a:lvl8pPr>
            <a:lvl9pPr marL="3330713" indent="0">
              <a:buNone/>
              <a:defRPr sz="81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5448079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775" y="303213"/>
            <a:ext cx="11015663" cy="12604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2775" y="1692275"/>
            <a:ext cx="54086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2775" y="2397125"/>
            <a:ext cx="5408613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18238" y="1692275"/>
            <a:ext cx="54102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18238" y="2397125"/>
            <a:ext cx="54102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04EF1DAB-EF1B-47B6-938C-2672740D15E2}" type="slidenum">
              <a:rPr lang="zh-CN" altLang="en-US"/>
              <a:pPr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442961" y="1319213"/>
            <a:ext cx="3171189" cy="248989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286638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10613" y="127001"/>
            <a:ext cx="2903537" cy="36464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72871" y="127001"/>
            <a:ext cx="2885342" cy="36464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134139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27000"/>
            <a:ext cx="11614150" cy="7159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7063" y="1319213"/>
            <a:ext cx="5416550" cy="22665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6014" y="1319213"/>
            <a:ext cx="5418137" cy="22665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6014" y="2622550"/>
            <a:ext cx="5418137" cy="22665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146222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127000"/>
            <a:ext cx="11614150" cy="22665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523125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27000"/>
            <a:ext cx="11614150" cy="7159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27063" y="1319213"/>
            <a:ext cx="10987087" cy="61876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3143928205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27000"/>
            <a:ext cx="11614150" cy="7159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7063" y="1319213"/>
            <a:ext cx="5416550" cy="22665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014" y="1319213"/>
            <a:ext cx="5418137" cy="22665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451043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27000"/>
            <a:ext cx="11614150" cy="7159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7063" y="1319213"/>
            <a:ext cx="5416550" cy="22665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6196014" y="1319213"/>
            <a:ext cx="5418137" cy="61876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单击图标添加媒体</a:t>
            </a:r>
          </a:p>
        </p:txBody>
      </p:sp>
    </p:spTree>
    <p:extLst>
      <p:ext uri="{BB962C8B-B14F-4D97-AF65-F5344CB8AC3E}">
        <p14:creationId xmlns:p14="http://schemas.microsoft.com/office/powerpoint/2010/main" val="542233906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标题，两项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27000"/>
            <a:ext cx="11614150" cy="7159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7063" y="1319213"/>
            <a:ext cx="5416550" cy="22665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7063" y="2622550"/>
            <a:ext cx="5416550" cy="22665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6196014" y="1319213"/>
            <a:ext cx="5418137" cy="22665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350563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27000"/>
            <a:ext cx="11614150" cy="7159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7063" y="1319213"/>
            <a:ext cx="5416550" cy="22665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6014" y="1319213"/>
            <a:ext cx="5418137" cy="22665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6014" y="2622550"/>
            <a:ext cx="5418137" cy="22665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616085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7575" y="2349500"/>
            <a:ext cx="10406063" cy="16208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6738" y="4284664"/>
            <a:ext cx="8567737" cy="618760"/>
          </a:xfrm>
        </p:spPr>
        <p:txBody>
          <a:bodyPr/>
          <a:lstStyle>
            <a:lvl1pPr marL="0" indent="0" algn="ctr">
              <a:buNone/>
              <a:defRPr/>
            </a:lvl1pPr>
            <a:lvl2pPr marL="416339" indent="0" algn="ctr">
              <a:buNone/>
              <a:defRPr/>
            </a:lvl2pPr>
            <a:lvl3pPr marL="832678" indent="0" algn="ctr">
              <a:buNone/>
              <a:defRPr/>
            </a:lvl3pPr>
            <a:lvl4pPr marL="1249017" indent="0" algn="ctr">
              <a:buNone/>
              <a:defRPr/>
            </a:lvl4pPr>
            <a:lvl5pPr marL="1665357" indent="0" algn="ctr">
              <a:buNone/>
              <a:defRPr/>
            </a:lvl5pPr>
            <a:lvl6pPr marL="2081696" indent="0" algn="ctr">
              <a:buNone/>
              <a:defRPr/>
            </a:lvl6pPr>
            <a:lvl7pPr marL="2498034" indent="0" algn="ctr">
              <a:buNone/>
              <a:defRPr/>
            </a:lvl7pPr>
            <a:lvl8pPr marL="2914374" indent="0" algn="ctr">
              <a:buNone/>
              <a:defRPr/>
            </a:lvl8pPr>
            <a:lvl9pPr marL="3330713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59905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FEAB82E8-FF51-4A4A-A3D6-B309A221B8CA}" type="slidenum">
              <a:rPr lang="zh-CN" altLang="en-US"/>
              <a:pPr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762" y="127000"/>
            <a:ext cx="11566555" cy="7159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47762" y="1031085"/>
            <a:ext cx="11566555" cy="3043463"/>
          </a:xfrm>
        </p:spPr>
        <p:txBody>
          <a:bodyPr/>
          <a:lstStyle>
            <a:lvl1pPr>
              <a:defRPr sz="3213" baseline="0">
                <a:latin typeface="Times New Roman" panose="02020603050405020304" pitchFamily="18" charset="0"/>
              </a:defRPr>
            </a:lvl1pPr>
            <a:lvl2pPr>
              <a:defRPr sz="3213" baseline="0">
                <a:latin typeface="Times New Roman" panose="02020603050405020304" pitchFamily="18" charset="0"/>
              </a:defRPr>
            </a:lvl2pPr>
            <a:lvl3pPr>
              <a:defRPr sz="2811" baseline="0">
                <a:latin typeface="Times New Roman" panose="02020603050405020304" pitchFamily="18" charset="0"/>
              </a:defRPr>
            </a:lvl3pPr>
            <a:lvl4pPr>
              <a:defRPr sz="2811" baseline="0">
                <a:latin typeface="Times New Roman" panose="02020603050405020304" pitchFamily="18" charset="0"/>
              </a:defRPr>
            </a:lvl4pPr>
            <a:lvl5pPr>
              <a:defRPr sz="2008"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  <a:p>
            <a:pPr lvl="2"/>
            <a:r>
              <a:rPr lang="zh-CN" altLang="en-US" dirty="0" smtClean="0"/>
              <a:t> 第三级</a:t>
            </a:r>
          </a:p>
          <a:p>
            <a:pPr lvl="3"/>
            <a:r>
              <a:rPr lang="zh-CN" altLang="en-US" dirty="0" smtClean="0"/>
              <a:t> 第四级</a:t>
            </a:r>
          </a:p>
          <a:p>
            <a:pPr lvl="4"/>
            <a:r>
              <a:rPr lang="zh-CN" altLang="en-US" dirty="0" smtClean="0"/>
              <a:t> 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847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6789" y="4859339"/>
            <a:ext cx="10404475" cy="1501775"/>
          </a:xfrm>
        </p:spPr>
        <p:txBody>
          <a:bodyPr anchor="t"/>
          <a:lstStyle>
            <a:lvl1pPr algn="l">
              <a:defRPr sz="364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6789" y="4408830"/>
            <a:ext cx="10404475" cy="450509"/>
          </a:xfrm>
        </p:spPr>
        <p:txBody>
          <a:bodyPr anchor="b"/>
          <a:lstStyle>
            <a:lvl1pPr marL="0" indent="0">
              <a:buNone/>
              <a:defRPr sz="1821"/>
            </a:lvl1pPr>
            <a:lvl2pPr marL="416339" indent="0">
              <a:buNone/>
              <a:defRPr sz="1640"/>
            </a:lvl2pPr>
            <a:lvl3pPr marL="832678" indent="0">
              <a:buNone/>
              <a:defRPr sz="1457"/>
            </a:lvl3pPr>
            <a:lvl4pPr marL="1249017" indent="0">
              <a:buNone/>
              <a:defRPr sz="1275"/>
            </a:lvl4pPr>
            <a:lvl5pPr marL="1665357" indent="0">
              <a:buNone/>
              <a:defRPr sz="1275"/>
            </a:lvl5pPr>
            <a:lvl6pPr marL="2081696" indent="0">
              <a:buNone/>
              <a:defRPr sz="1275"/>
            </a:lvl6pPr>
            <a:lvl7pPr marL="2498034" indent="0">
              <a:buNone/>
              <a:defRPr sz="1275"/>
            </a:lvl7pPr>
            <a:lvl8pPr marL="2914374" indent="0">
              <a:buNone/>
              <a:defRPr sz="1275"/>
            </a:lvl8pPr>
            <a:lvl9pPr marL="3330713" indent="0">
              <a:buNone/>
              <a:defRPr sz="12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5846592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7063" y="1319213"/>
            <a:ext cx="5416550" cy="2154950"/>
          </a:xfrm>
        </p:spPr>
        <p:txBody>
          <a:bodyPr/>
          <a:lstStyle>
            <a:lvl1pPr>
              <a:defRPr sz="2550"/>
            </a:lvl1pPr>
            <a:lvl2pPr>
              <a:defRPr sz="2186"/>
            </a:lvl2pPr>
            <a:lvl3pPr>
              <a:defRPr sz="1821"/>
            </a:lvl3pPr>
            <a:lvl4pPr>
              <a:defRPr sz="1640"/>
            </a:lvl4pPr>
            <a:lvl5pPr>
              <a:defRPr sz="1640"/>
            </a:lvl5pPr>
            <a:lvl6pPr>
              <a:defRPr sz="1640"/>
            </a:lvl6pPr>
            <a:lvl7pPr>
              <a:defRPr sz="1640"/>
            </a:lvl7pPr>
            <a:lvl8pPr>
              <a:defRPr sz="1640"/>
            </a:lvl8pPr>
            <a:lvl9pPr>
              <a:defRPr sz="164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014" y="1319213"/>
            <a:ext cx="5418137" cy="2154950"/>
          </a:xfrm>
        </p:spPr>
        <p:txBody>
          <a:bodyPr/>
          <a:lstStyle>
            <a:lvl1pPr>
              <a:defRPr sz="2550"/>
            </a:lvl1pPr>
            <a:lvl2pPr>
              <a:defRPr sz="2186"/>
            </a:lvl2pPr>
            <a:lvl3pPr>
              <a:defRPr sz="1821"/>
            </a:lvl3pPr>
            <a:lvl4pPr>
              <a:defRPr sz="1640"/>
            </a:lvl4pPr>
            <a:lvl5pPr>
              <a:defRPr sz="1640"/>
            </a:lvl5pPr>
            <a:lvl6pPr>
              <a:defRPr sz="1640"/>
            </a:lvl6pPr>
            <a:lvl7pPr>
              <a:defRPr sz="1640"/>
            </a:lvl7pPr>
            <a:lvl8pPr>
              <a:defRPr sz="1640"/>
            </a:lvl8pPr>
            <a:lvl9pPr>
              <a:defRPr sz="164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93132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776" y="303214"/>
            <a:ext cx="11015663" cy="12604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2776" y="1879225"/>
            <a:ext cx="5408613" cy="517900"/>
          </a:xfrm>
        </p:spPr>
        <p:txBody>
          <a:bodyPr anchor="b"/>
          <a:lstStyle>
            <a:lvl1pPr marL="0" indent="0">
              <a:buNone/>
              <a:defRPr sz="2186" b="1"/>
            </a:lvl1pPr>
            <a:lvl2pPr marL="416339" indent="0">
              <a:buNone/>
              <a:defRPr sz="1821" b="1"/>
            </a:lvl2pPr>
            <a:lvl3pPr marL="832678" indent="0">
              <a:buNone/>
              <a:defRPr sz="1640" b="1"/>
            </a:lvl3pPr>
            <a:lvl4pPr marL="1249017" indent="0">
              <a:buNone/>
              <a:defRPr sz="1457" b="1"/>
            </a:lvl4pPr>
            <a:lvl5pPr marL="1665357" indent="0">
              <a:buNone/>
              <a:defRPr sz="1457" b="1"/>
            </a:lvl5pPr>
            <a:lvl6pPr marL="2081696" indent="0">
              <a:buNone/>
              <a:defRPr sz="1457" b="1"/>
            </a:lvl6pPr>
            <a:lvl7pPr marL="2498034" indent="0">
              <a:buNone/>
              <a:defRPr sz="1457" b="1"/>
            </a:lvl7pPr>
            <a:lvl8pPr marL="2914374" indent="0">
              <a:buNone/>
              <a:defRPr sz="1457" b="1"/>
            </a:lvl8pPr>
            <a:lvl9pPr marL="3330713" indent="0">
              <a:buNone/>
              <a:defRPr sz="145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2776" y="2397126"/>
            <a:ext cx="5408613" cy="1891224"/>
          </a:xfrm>
        </p:spPr>
        <p:txBody>
          <a:bodyPr/>
          <a:lstStyle>
            <a:lvl1pPr>
              <a:defRPr sz="2186"/>
            </a:lvl1pPr>
            <a:lvl2pPr>
              <a:defRPr sz="1821"/>
            </a:lvl2pPr>
            <a:lvl3pPr>
              <a:defRPr sz="1640"/>
            </a:lvl3pPr>
            <a:lvl4pPr>
              <a:defRPr sz="1457"/>
            </a:lvl4pPr>
            <a:lvl5pPr>
              <a:defRPr sz="1457"/>
            </a:lvl5pPr>
            <a:lvl6pPr>
              <a:defRPr sz="1457"/>
            </a:lvl6pPr>
            <a:lvl7pPr>
              <a:defRPr sz="1457"/>
            </a:lvl7pPr>
            <a:lvl8pPr>
              <a:defRPr sz="1457"/>
            </a:lvl8pPr>
            <a:lvl9pPr>
              <a:defRPr sz="145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18238" y="1879225"/>
            <a:ext cx="5410200" cy="517900"/>
          </a:xfrm>
        </p:spPr>
        <p:txBody>
          <a:bodyPr anchor="b"/>
          <a:lstStyle>
            <a:lvl1pPr marL="0" indent="0">
              <a:buNone/>
              <a:defRPr sz="2186" b="1"/>
            </a:lvl1pPr>
            <a:lvl2pPr marL="416339" indent="0">
              <a:buNone/>
              <a:defRPr sz="1821" b="1"/>
            </a:lvl2pPr>
            <a:lvl3pPr marL="832678" indent="0">
              <a:buNone/>
              <a:defRPr sz="1640" b="1"/>
            </a:lvl3pPr>
            <a:lvl4pPr marL="1249017" indent="0">
              <a:buNone/>
              <a:defRPr sz="1457" b="1"/>
            </a:lvl4pPr>
            <a:lvl5pPr marL="1665357" indent="0">
              <a:buNone/>
              <a:defRPr sz="1457" b="1"/>
            </a:lvl5pPr>
            <a:lvl6pPr marL="2081696" indent="0">
              <a:buNone/>
              <a:defRPr sz="1457" b="1"/>
            </a:lvl6pPr>
            <a:lvl7pPr marL="2498034" indent="0">
              <a:buNone/>
              <a:defRPr sz="1457" b="1"/>
            </a:lvl7pPr>
            <a:lvl8pPr marL="2914374" indent="0">
              <a:buNone/>
              <a:defRPr sz="1457" b="1"/>
            </a:lvl8pPr>
            <a:lvl9pPr marL="3330713" indent="0">
              <a:buNone/>
              <a:defRPr sz="145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18238" y="2397126"/>
            <a:ext cx="5410200" cy="1891224"/>
          </a:xfrm>
        </p:spPr>
        <p:txBody>
          <a:bodyPr/>
          <a:lstStyle>
            <a:lvl1pPr>
              <a:defRPr sz="2186"/>
            </a:lvl1pPr>
            <a:lvl2pPr>
              <a:defRPr sz="1821"/>
            </a:lvl2pPr>
            <a:lvl3pPr>
              <a:defRPr sz="1640"/>
            </a:lvl3pPr>
            <a:lvl4pPr>
              <a:defRPr sz="1457"/>
            </a:lvl4pPr>
            <a:lvl5pPr>
              <a:defRPr sz="1457"/>
            </a:lvl5pPr>
            <a:lvl6pPr>
              <a:defRPr sz="1457"/>
            </a:lvl6pPr>
            <a:lvl7pPr>
              <a:defRPr sz="1457"/>
            </a:lvl7pPr>
            <a:lvl8pPr>
              <a:defRPr sz="1457"/>
            </a:lvl8pPr>
            <a:lvl9pPr>
              <a:defRPr sz="145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285291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682901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415422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775" y="301626"/>
            <a:ext cx="4025900" cy="1281113"/>
          </a:xfrm>
        </p:spPr>
        <p:txBody>
          <a:bodyPr anchor="b"/>
          <a:lstStyle>
            <a:lvl1pPr algn="l">
              <a:defRPr sz="1821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6313" y="301625"/>
            <a:ext cx="6842125" cy="2457277"/>
          </a:xfrm>
        </p:spPr>
        <p:txBody>
          <a:bodyPr/>
          <a:lstStyle>
            <a:lvl1pPr>
              <a:defRPr sz="2914"/>
            </a:lvl1pPr>
            <a:lvl2pPr>
              <a:defRPr sz="2550"/>
            </a:lvl2pPr>
            <a:lvl3pPr>
              <a:defRPr sz="2186"/>
            </a:lvl3pPr>
            <a:lvl4pPr>
              <a:defRPr sz="1821"/>
            </a:lvl4pPr>
            <a:lvl5pPr>
              <a:defRPr sz="1821"/>
            </a:lvl5pPr>
            <a:lvl6pPr>
              <a:defRPr sz="1821"/>
            </a:lvl6pPr>
            <a:lvl7pPr>
              <a:defRPr sz="1821"/>
            </a:lvl7pPr>
            <a:lvl8pPr>
              <a:defRPr sz="1821"/>
            </a:lvl8pPr>
            <a:lvl9pPr>
              <a:defRPr sz="182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2775" y="1582738"/>
            <a:ext cx="4025900" cy="349712"/>
          </a:xfrm>
        </p:spPr>
        <p:txBody>
          <a:bodyPr/>
          <a:lstStyle>
            <a:lvl1pPr marL="0" indent="0">
              <a:buNone/>
              <a:defRPr sz="1275"/>
            </a:lvl1pPr>
            <a:lvl2pPr marL="416339" indent="0">
              <a:buNone/>
              <a:defRPr sz="1092"/>
            </a:lvl2pPr>
            <a:lvl3pPr marL="832678" indent="0">
              <a:buNone/>
              <a:defRPr sz="911"/>
            </a:lvl3pPr>
            <a:lvl4pPr marL="1249017" indent="0">
              <a:buNone/>
              <a:defRPr sz="819"/>
            </a:lvl4pPr>
            <a:lvl5pPr marL="1665357" indent="0">
              <a:buNone/>
              <a:defRPr sz="819"/>
            </a:lvl5pPr>
            <a:lvl6pPr marL="2081696" indent="0">
              <a:buNone/>
              <a:defRPr sz="819"/>
            </a:lvl6pPr>
            <a:lvl7pPr marL="2498034" indent="0">
              <a:buNone/>
              <a:defRPr sz="819"/>
            </a:lvl7pPr>
            <a:lvl8pPr marL="2914374" indent="0">
              <a:buNone/>
              <a:defRPr sz="819"/>
            </a:lvl8pPr>
            <a:lvl9pPr marL="3330713" indent="0">
              <a:buNone/>
              <a:defRPr sz="81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97810579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8713" y="5292725"/>
            <a:ext cx="7345362" cy="625475"/>
          </a:xfrm>
        </p:spPr>
        <p:txBody>
          <a:bodyPr anchor="b"/>
          <a:lstStyle>
            <a:lvl1pPr algn="l">
              <a:defRPr sz="1821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8713" y="676276"/>
            <a:ext cx="7345362" cy="652424"/>
          </a:xfrm>
        </p:spPr>
        <p:txBody>
          <a:bodyPr/>
          <a:lstStyle>
            <a:lvl1pPr marL="0" indent="0">
              <a:buNone/>
              <a:defRPr sz="2914"/>
            </a:lvl1pPr>
            <a:lvl2pPr marL="416339" indent="0">
              <a:buNone/>
              <a:defRPr sz="2550"/>
            </a:lvl2pPr>
            <a:lvl3pPr marL="832678" indent="0">
              <a:buNone/>
              <a:defRPr sz="2186"/>
            </a:lvl3pPr>
            <a:lvl4pPr marL="1249017" indent="0">
              <a:buNone/>
              <a:defRPr sz="1821"/>
            </a:lvl4pPr>
            <a:lvl5pPr marL="1665357" indent="0">
              <a:buNone/>
              <a:defRPr sz="1821"/>
            </a:lvl5pPr>
            <a:lvl6pPr marL="2081696" indent="0">
              <a:buNone/>
              <a:defRPr sz="1821"/>
            </a:lvl6pPr>
            <a:lvl7pPr marL="2498034" indent="0">
              <a:buNone/>
              <a:defRPr sz="1821"/>
            </a:lvl7pPr>
            <a:lvl8pPr marL="2914374" indent="0">
              <a:buNone/>
              <a:defRPr sz="1821"/>
            </a:lvl8pPr>
            <a:lvl9pPr marL="3330713" indent="0">
              <a:buNone/>
              <a:defRPr sz="1821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8713" y="5918201"/>
            <a:ext cx="7345362" cy="349712"/>
          </a:xfrm>
        </p:spPr>
        <p:txBody>
          <a:bodyPr/>
          <a:lstStyle>
            <a:lvl1pPr marL="0" indent="0">
              <a:buNone/>
              <a:defRPr sz="1275"/>
            </a:lvl1pPr>
            <a:lvl2pPr marL="416339" indent="0">
              <a:buNone/>
              <a:defRPr sz="1092"/>
            </a:lvl2pPr>
            <a:lvl3pPr marL="832678" indent="0">
              <a:buNone/>
              <a:defRPr sz="911"/>
            </a:lvl3pPr>
            <a:lvl4pPr marL="1249017" indent="0">
              <a:buNone/>
              <a:defRPr sz="819"/>
            </a:lvl4pPr>
            <a:lvl5pPr marL="1665357" indent="0">
              <a:buNone/>
              <a:defRPr sz="819"/>
            </a:lvl5pPr>
            <a:lvl6pPr marL="2081696" indent="0">
              <a:buNone/>
              <a:defRPr sz="819"/>
            </a:lvl6pPr>
            <a:lvl7pPr marL="2498034" indent="0">
              <a:buNone/>
              <a:defRPr sz="819"/>
            </a:lvl7pPr>
            <a:lvl8pPr marL="2914374" indent="0">
              <a:buNone/>
              <a:defRPr sz="819"/>
            </a:lvl8pPr>
            <a:lvl9pPr marL="3330713" indent="0">
              <a:buNone/>
              <a:defRPr sz="81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37033480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442961" y="1319213"/>
            <a:ext cx="3171189" cy="248989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461404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10613" y="127001"/>
            <a:ext cx="2903537" cy="36464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72871" y="127001"/>
            <a:ext cx="2885342" cy="36464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6719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C5CE99BB-B67B-4905-B999-A3560CFC262F}" type="slidenum">
              <a:rPr lang="zh-CN" altLang="en-US"/>
              <a:pPr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27000"/>
            <a:ext cx="11614150" cy="7159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7063" y="1319213"/>
            <a:ext cx="5416550" cy="22665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6014" y="1319213"/>
            <a:ext cx="5418137" cy="22665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6014" y="2622550"/>
            <a:ext cx="5418137" cy="22665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648536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127000"/>
            <a:ext cx="11614150" cy="22665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09062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27000"/>
            <a:ext cx="11614150" cy="7159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27063" y="1319213"/>
            <a:ext cx="10987087" cy="61876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2007238750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27000"/>
            <a:ext cx="11614150" cy="7159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7063" y="1319213"/>
            <a:ext cx="5416550" cy="22665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014" y="1319213"/>
            <a:ext cx="5418137" cy="22665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836024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27000"/>
            <a:ext cx="11614150" cy="7159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7063" y="1319213"/>
            <a:ext cx="5416550" cy="22665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6196014" y="1319213"/>
            <a:ext cx="5418137" cy="61876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单击图标添加媒体</a:t>
            </a:r>
          </a:p>
        </p:txBody>
      </p:sp>
    </p:spTree>
    <p:extLst>
      <p:ext uri="{BB962C8B-B14F-4D97-AF65-F5344CB8AC3E}">
        <p14:creationId xmlns:p14="http://schemas.microsoft.com/office/powerpoint/2010/main" val="3054483940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标题，两项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27000"/>
            <a:ext cx="11614150" cy="7159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7063" y="1319213"/>
            <a:ext cx="5416550" cy="22665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7063" y="2622550"/>
            <a:ext cx="5416550" cy="22665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6196014" y="1319213"/>
            <a:ext cx="5418137" cy="22665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305729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27000"/>
            <a:ext cx="11614150" cy="7159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7063" y="1319213"/>
            <a:ext cx="5416550" cy="22665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6014" y="1319213"/>
            <a:ext cx="5418137" cy="22665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6014" y="2622550"/>
            <a:ext cx="5418137" cy="22665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91426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775" y="301625"/>
            <a:ext cx="4025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6313" y="301625"/>
            <a:ext cx="6842125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2775" y="1582738"/>
            <a:ext cx="4025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65734ACA-44B4-42E5-B19D-1311ACB967D8}" type="slidenum">
              <a:rPr lang="zh-CN" altLang="en-US"/>
              <a:pPr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8713" y="5292725"/>
            <a:ext cx="7345362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8713" y="676275"/>
            <a:ext cx="7345362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8713" y="5918200"/>
            <a:ext cx="7345362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D07D0FE8-64C8-447E-A2CE-4761C3A35C6B}" type="slidenum">
              <a:rPr lang="zh-CN" altLang="en-US"/>
              <a:pPr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image" Target="../media/image5.jpeg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1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74.xml"/><Relationship Id="rId20" Type="http://schemas.openxmlformats.org/officeDocument/2006/relationships/image" Target="../media/image5.jpeg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68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6" descr="bg4-LIN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2241213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0" y="127000"/>
            <a:ext cx="1161415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3157" tIns="56579" rIns="113157" bIns="565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标题文本样式：黑体</a:t>
            </a:r>
            <a:r>
              <a:rPr lang="en-US" altLang="zh-CN" smtClean="0"/>
              <a:t>/26</a:t>
            </a:r>
            <a:r>
              <a:rPr lang="zh-CN" altLang="en-US" smtClean="0"/>
              <a:t>号  </a:t>
            </a:r>
            <a:r>
              <a:rPr lang="en-US" altLang="zh-CN" smtClean="0"/>
              <a:t>Arial/26pt</a:t>
            </a:r>
          </a:p>
        </p:txBody>
      </p:sp>
      <p:sp>
        <p:nvSpPr>
          <p:cNvPr id="205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7063" y="1319213"/>
            <a:ext cx="10987087" cy="2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3157" tIns="56579" rIns="113157" bIns="5657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第一级内容文本样式：黑体</a:t>
            </a:r>
            <a:r>
              <a:rPr lang="en-US" altLang="zh-CN" smtClean="0"/>
              <a:t>/20</a:t>
            </a:r>
            <a:r>
              <a:rPr lang="zh-CN" altLang="en-US" smtClean="0"/>
              <a:t>号  </a:t>
            </a:r>
            <a:r>
              <a:rPr lang="en-US" altLang="zh-CN" smtClean="0"/>
              <a:t>Arial/20pt</a:t>
            </a:r>
          </a:p>
          <a:p>
            <a:pPr lvl="1"/>
            <a:r>
              <a:rPr lang="zh-CN" altLang="en-US" smtClean="0"/>
              <a:t>第二级内容文本样式：华文细黑</a:t>
            </a:r>
            <a:r>
              <a:rPr lang="en-US" altLang="zh-CN" smtClean="0"/>
              <a:t>/18</a:t>
            </a:r>
            <a:r>
              <a:rPr lang="zh-CN" altLang="en-US" smtClean="0"/>
              <a:t>号  </a:t>
            </a:r>
            <a:r>
              <a:rPr lang="en-US" altLang="zh-CN" smtClean="0"/>
              <a:t>Arial/18pt</a:t>
            </a:r>
          </a:p>
          <a:p>
            <a:pPr lvl="2"/>
            <a:r>
              <a:rPr lang="zh-CN" altLang="en-US" smtClean="0"/>
              <a:t>第三级内容文本样式：华文细黑</a:t>
            </a:r>
            <a:r>
              <a:rPr lang="en-US" altLang="zh-CN" smtClean="0"/>
              <a:t>/16</a:t>
            </a:r>
            <a:r>
              <a:rPr lang="zh-CN" altLang="en-US" smtClean="0"/>
              <a:t>号  </a:t>
            </a:r>
            <a:r>
              <a:rPr lang="en-US" altLang="zh-CN" smtClean="0"/>
              <a:t>Arial/16pt</a:t>
            </a:r>
          </a:p>
          <a:p>
            <a:pPr lvl="3"/>
            <a:r>
              <a:rPr lang="zh-CN" altLang="en-US" smtClean="0"/>
              <a:t>第四级内容文本样式：华文细黑</a:t>
            </a:r>
            <a:r>
              <a:rPr lang="en-US" altLang="zh-CN" smtClean="0"/>
              <a:t>/14</a:t>
            </a:r>
            <a:r>
              <a:rPr lang="zh-CN" altLang="en-US" smtClean="0"/>
              <a:t>号  </a:t>
            </a:r>
            <a:r>
              <a:rPr lang="en-US" altLang="zh-CN" smtClean="0"/>
              <a:t>Arial/14pt</a:t>
            </a:r>
          </a:p>
          <a:p>
            <a:pPr lvl="4"/>
            <a:r>
              <a:rPr lang="zh-CN" altLang="en-US" smtClean="0"/>
              <a:t>第五级内容文本样式：华文细黑</a:t>
            </a:r>
            <a:r>
              <a:rPr lang="en-US" altLang="zh-CN" smtClean="0"/>
              <a:t>/12</a:t>
            </a:r>
            <a:r>
              <a:rPr lang="zh-CN" altLang="en-US" smtClean="0"/>
              <a:t>号  </a:t>
            </a:r>
            <a:r>
              <a:rPr lang="en-US" altLang="zh-CN" smtClean="0"/>
              <a:t>Arial/12pt</a:t>
            </a: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58238" y="7165975"/>
            <a:ext cx="2855912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3157" tIns="56579" rIns="113157" bIns="5657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第 </a:t>
            </a:r>
            <a:fld id="{69573CA6-675E-41A2-AC15-4BD1F383148D}" type="slidenum">
              <a:rPr lang="zh-CN" altLang="en-US"/>
              <a:pPr/>
              <a:t>‹#›</a:t>
            </a:fld>
            <a:r>
              <a:rPr lang="zh-CN" altLang="en-US"/>
              <a:t> 页</a:t>
            </a:r>
          </a:p>
        </p:txBody>
      </p:sp>
      <p:grpSp>
        <p:nvGrpSpPr>
          <p:cNvPr id="2054" name="Group 20"/>
          <p:cNvGrpSpPr>
            <a:grpSpLocks/>
          </p:cNvGrpSpPr>
          <p:nvPr/>
        </p:nvGrpSpPr>
        <p:grpSpPr bwMode="auto">
          <a:xfrm>
            <a:off x="627063" y="6824663"/>
            <a:ext cx="2849562" cy="577850"/>
            <a:chOff x="295" y="3899"/>
            <a:chExt cx="1341" cy="330"/>
          </a:xfrm>
        </p:grpSpPr>
        <p:pic>
          <p:nvPicPr>
            <p:cNvPr id="2055" name="Picture 21" descr="实验室LOGO-changed"/>
            <p:cNvPicPr>
              <a:picLocks noChangeAspect="1" noChangeArrowheads="1"/>
            </p:cNvPicPr>
            <p:nvPr userDrawn="1"/>
          </p:nvPicPr>
          <p:blipFill>
            <a:blip r:embed="rId14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295" y="3899"/>
              <a:ext cx="421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6" name="Text Box 22"/>
            <p:cNvSpPr txBox="1">
              <a:spLocks noChangeArrowheads="1"/>
            </p:cNvSpPr>
            <p:nvPr userDrawn="1"/>
          </p:nvSpPr>
          <p:spPr bwMode="auto">
            <a:xfrm>
              <a:off x="680" y="4011"/>
              <a:ext cx="956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13157" tIns="56579" rIns="113157" bIns="56579">
              <a:spAutoFit/>
            </a:bodyPr>
            <a:lstStyle/>
            <a:p>
              <a:pPr algn="l" defTabSz="1131888">
                <a:lnSpc>
                  <a:spcPct val="120000"/>
                </a:lnSpc>
                <a:defRPr/>
              </a:pPr>
              <a:r>
                <a:rPr lang="zh-CN" altLang="en-US" sz="90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测绘遥感信息工程国家重点实验室</a:t>
              </a:r>
            </a:p>
            <a:p>
              <a:pPr algn="l" defTabSz="1131888">
                <a:lnSpc>
                  <a:spcPct val="120000"/>
                </a:lnSpc>
                <a:defRPr/>
              </a:pPr>
              <a:r>
                <a:rPr lang="zh-CN" altLang="en-US" sz="90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代表性成果之一</a:t>
              </a:r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marL="447675" indent="-447675" algn="l" defTabSz="1131888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+mj-lt"/>
          <a:ea typeface="+mj-ea"/>
          <a:cs typeface="+mj-cs"/>
        </a:defRPr>
      </a:lvl1pPr>
      <a:lvl2pPr marL="447675" indent="-447675" algn="l" defTabSz="1131888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marL="447675" indent="-447675" algn="l" defTabSz="1131888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marL="447675" indent="-447675" algn="l" defTabSz="1131888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marL="447675" indent="-447675" algn="l" defTabSz="1131888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904875" algn="l" defTabSz="1131888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6pPr>
      <a:lvl7pPr marL="1362075" algn="l" defTabSz="1131888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7pPr>
      <a:lvl8pPr marL="1819275" algn="l" defTabSz="1131888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8pPr>
      <a:lvl9pPr marL="2276475" algn="l" defTabSz="1131888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223838" indent="-223838" algn="l" defTabSz="1131888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223838" algn="l" defTabSz="1131888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500">
          <a:solidFill>
            <a:schemeClr val="tx1"/>
          </a:solidFill>
          <a:latin typeface="+mn-lt"/>
          <a:ea typeface="+mn-ea"/>
        </a:defRPr>
      </a:lvl2pPr>
      <a:lvl3pPr marL="1108075" indent="-215900" algn="l" defTabSz="1131888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554163" indent="-223838" algn="l" defTabSz="1131888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03425" indent="-227013" algn="l" defTabSz="1131888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1700">
          <a:solidFill>
            <a:schemeClr val="tx1"/>
          </a:solidFill>
          <a:latin typeface="+mn-lt"/>
          <a:ea typeface="+mn-ea"/>
        </a:defRPr>
      </a:lvl5pPr>
      <a:lvl6pPr marL="2460625" indent="-227013" algn="l" defTabSz="1131888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1700">
          <a:solidFill>
            <a:schemeClr val="tx1"/>
          </a:solidFill>
          <a:latin typeface="+mn-lt"/>
          <a:ea typeface="+mn-ea"/>
        </a:defRPr>
      </a:lvl6pPr>
      <a:lvl7pPr marL="2917825" indent="-227013" algn="l" defTabSz="1131888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1700">
          <a:solidFill>
            <a:schemeClr val="tx1"/>
          </a:solidFill>
          <a:latin typeface="+mn-lt"/>
          <a:ea typeface="+mn-ea"/>
        </a:defRPr>
      </a:lvl7pPr>
      <a:lvl8pPr marL="3375025" indent="-227013" algn="l" defTabSz="1131888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1700">
          <a:solidFill>
            <a:schemeClr val="tx1"/>
          </a:solidFill>
          <a:latin typeface="+mn-lt"/>
          <a:ea typeface="+mn-ea"/>
        </a:defRPr>
      </a:lvl8pPr>
      <a:lvl9pPr marL="3832225" indent="-227013" algn="l" defTabSz="1131888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2" descr="bg3-LINE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0" y="0"/>
            <a:ext cx="12239625" cy="755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27000"/>
            <a:ext cx="1161415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3157" tIns="56579" rIns="113157" bIns="565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标题文本样式：黑体</a:t>
            </a:r>
            <a:r>
              <a:rPr lang="en-US" altLang="zh-CN" smtClean="0"/>
              <a:t>/26</a:t>
            </a:r>
            <a:r>
              <a:rPr lang="zh-CN" altLang="en-US" smtClean="0"/>
              <a:t>号  </a:t>
            </a:r>
            <a:r>
              <a:rPr lang="en-US" altLang="zh-CN" smtClean="0"/>
              <a:t>Arial/26pt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7063" y="1319213"/>
            <a:ext cx="10987087" cy="2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3157" tIns="56579" rIns="113157" bIns="5657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第一级内容文本样式：黑体</a:t>
            </a:r>
            <a:r>
              <a:rPr lang="en-US" altLang="zh-CN" smtClean="0"/>
              <a:t>/20</a:t>
            </a:r>
            <a:r>
              <a:rPr lang="zh-CN" altLang="en-US" smtClean="0"/>
              <a:t>号  </a:t>
            </a:r>
            <a:r>
              <a:rPr lang="en-US" altLang="zh-CN" smtClean="0"/>
              <a:t>Arial/20pt</a:t>
            </a:r>
          </a:p>
          <a:p>
            <a:pPr lvl="1"/>
            <a:r>
              <a:rPr lang="zh-CN" altLang="en-US" smtClean="0"/>
              <a:t>第二级内容文本样式：华文细黑</a:t>
            </a:r>
            <a:r>
              <a:rPr lang="en-US" altLang="zh-CN" smtClean="0"/>
              <a:t>/18</a:t>
            </a:r>
            <a:r>
              <a:rPr lang="zh-CN" altLang="en-US" smtClean="0"/>
              <a:t>号  </a:t>
            </a:r>
            <a:r>
              <a:rPr lang="en-US" altLang="zh-CN" smtClean="0"/>
              <a:t>Arial/18pt</a:t>
            </a:r>
          </a:p>
          <a:p>
            <a:pPr lvl="2"/>
            <a:r>
              <a:rPr lang="zh-CN" altLang="en-US" smtClean="0"/>
              <a:t>第三级内容文本样式：华文细黑</a:t>
            </a:r>
            <a:r>
              <a:rPr lang="en-US" altLang="zh-CN" smtClean="0"/>
              <a:t>/16</a:t>
            </a:r>
            <a:r>
              <a:rPr lang="zh-CN" altLang="en-US" smtClean="0"/>
              <a:t>号  </a:t>
            </a:r>
            <a:r>
              <a:rPr lang="en-US" altLang="zh-CN" smtClean="0"/>
              <a:t>Arial/16pt</a:t>
            </a:r>
          </a:p>
          <a:p>
            <a:pPr lvl="3"/>
            <a:r>
              <a:rPr lang="zh-CN" altLang="en-US" smtClean="0"/>
              <a:t>第四级内容文本样式：华文细黑</a:t>
            </a:r>
            <a:r>
              <a:rPr lang="en-US" altLang="zh-CN" smtClean="0"/>
              <a:t>/14</a:t>
            </a:r>
            <a:r>
              <a:rPr lang="zh-CN" altLang="en-US" smtClean="0"/>
              <a:t>号  </a:t>
            </a:r>
            <a:r>
              <a:rPr lang="en-US" altLang="zh-CN" smtClean="0"/>
              <a:t>Arial/14pt</a:t>
            </a:r>
          </a:p>
          <a:p>
            <a:pPr lvl="4"/>
            <a:r>
              <a:rPr lang="zh-CN" altLang="en-US" smtClean="0"/>
              <a:t>第五级内容文本样式：华文细黑</a:t>
            </a:r>
            <a:r>
              <a:rPr lang="en-US" altLang="zh-CN" smtClean="0"/>
              <a:t>/12</a:t>
            </a:r>
            <a:r>
              <a:rPr lang="zh-CN" altLang="en-US" smtClean="0"/>
              <a:t>号  </a:t>
            </a:r>
            <a:r>
              <a:rPr lang="en-US" altLang="zh-CN" smtClean="0"/>
              <a:t>Arial/12pt</a:t>
            </a:r>
          </a:p>
        </p:txBody>
      </p:sp>
      <p:grpSp>
        <p:nvGrpSpPr>
          <p:cNvPr id="3077" name="Group 6"/>
          <p:cNvGrpSpPr>
            <a:grpSpLocks/>
          </p:cNvGrpSpPr>
          <p:nvPr/>
        </p:nvGrpSpPr>
        <p:grpSpPr bwMode="auto">
          <a:xfrm>
            <a:off x="627063" y="6824663"/>
            <a:ext cx="3330575" cy="563562"/>
            <a:chOff x="295" y="3899"/>
            <a:chExt cx="1567" cy="322"/>
          </a:xfrm>
        </p:grpSpPr>
        <p:pic>
          <p:nvPicPr>
            <p:cNvPr id="3078" name="Picture 7" descr="实验室LOGO-changed"/>
            <p:cNvPicPr>
              <a:picLocks noChangeAspect="1" noChangeArrowheads="1"/>
            </p:cNvPicPr>
            <p:nvPr userDrawn="1"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295" y="3899"/>
              <a:ext cx="421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6184" name="Text Box 8"/>
            <p:cNvSpPr txBox="1">
              <a:spLocks noChangeArrowheads="1"/>
            </p:cNvSpPr>
            <p:nvPr userDrawn="1"/>
          </p:nvSpPr>
          <p:spPr bwMode="auto">
            <a:xfrm>
              <a:off x="680" y="3983"/>
              <a:ext cx="1182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13157" tIns="56579" rIns="113157" bIns="56579">
              <a:spAutoFit/>
            </a:bodyPr>
            <a:lstStyle/>
            <a:p>
              <a:pPr algn="l" defTabSz="1131888">
                <a:lnSpc>
                  <a:spcPct val="120000"/>
                </a:lnSpc>
                <a:defRPr/>
              </a:pPr>
              <a:r>
                <a:rPr lang="zh-CN" altLang="en-US" sz="1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测绘遥感信息工程国家重点实验室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</p:sldLayoutIdLst>
  <p:transition/>
  <p:timing>
    <p:tnLst>
      <p:par>
        <p:cTn id="1" dur="indefinite" restart="never" nodeType="tmRoot"/>
      </p:par>
    </p:tnLst>
  </p:timing>
  <p:txStyles>
    <p:titleStyle>
      <a:lvl1pPr marL="447675" indent="-447675" algn="l" defTabSz="1131888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bg1"/>
          </a:solidFill>
          <a:latin typeface="+mj-lt"/>
          <a:ea typeface="+mj-ea"/>
          <a:cs typeface="+mj-cs"/>
        </a:defRPr>
      </a:lvl1pPr>
      <a:lvl2pPr marL="447675" indent="-447675" algn="l" defTabSz="1131888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bg1"/>
          </a:solidFill>
          <a:latin typeface="Arial" pitchFamily="34" charset="0"/>
          <a:ea typeface="微软雅黑" pitchFamily="34" charset="-122"/>
        </a:defRPr>
      </a:lvl2pPr>
      <a:lvl3pPr marL="447675" indent="-447675" algn="l" defTabSz="1131888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bg1"/>
          </a:solidFill>
          <a:latin typeface="Arial" pitchFamily="34" charset="0"/>
          <a:ea typeface="微软雅黑" pitchFamily="34" charset="-122"/>
        </a:defRPr>
      </a:lvl3pPr>
      <a:lvl4pPr marL="447675" indent="-447675" algn="l" defTabSz="1131888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bg1"/>
          </a:solidFill>
          <a:latin typeface="Arial" pitchFamily="34" charset="0"/>
          <a:ea typeface="微软雅黑" pitchFamily="34" charset="-122"/>
        </a:defRPr>
      </a:lvl4pPr>
      <a:lvl5pPr marL="447675" indent="-447675" algn="l" defTabSz="1131888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bg1"/>
          </a:solidFill>
          <a:latin typeface="Arial" pitchFamily="34" charset="0"/>
          <a:ea typeface="微软雅黑" pitchFamily="34" charset="-122"/>
        </a:defRPr>
      </a:lvl5pPr>
      <a:lvl6pPr marL="904875" algn="l" defTabSz="1131888" rtl="0" fontAlgn="base">
        <a:spcBef>
          <a:spcPct val="0"/>
        </a:spcBef>
        <a:spcAft>
          <a:spcPct val="0"/>
        </a:spcAft>
        <a:defRPr sz="3500" b="1">
          <a:solidFill>
            <a:schemeClr val="bg1"/>
          </a:solidFill>
          <a:latin typeface="Arial" pitchFamily="34" charset="0"/>
          <a:ea typeface="微软雅黑" pitchFamily="34" charset="-122"/>
        </a:defRPr>
      </a:lvl6pPr>
      <a:lvl7pPr marL="1362075" algn="l" defTabSz="1131888" rtl="0" fontAlgn="base">
        <a:spcBef>
          <a:spcPct val="0"/>
        </a:spcBef>
        <a:spcAft>
          <a:spcPct val="0"/>
        </a:spcAft>
        <a:defRPr sz="3500" b="1">
          <a:solidFill>
            <a:schemeClr val="bg1"/>
          </a:solidFill>
          <a:latin typeface="Arial" pitchFamily="34" charset="0"/>
          <a:ea typeface="微软雅黑" pitchFamily="34" charset="-122"/>
        </a:defRPr>
      </a:lvl7pPr>
      <a:lvl8pPr marL="1819275" algn="l" defTabSz="1131888" rtl="0" fontAlgn="base">
        <a:spcBef>
          <a:spcPct val="0"/>
        </a:spcBef>
        <a:spcAft>
          <a:spcPct val="0"/>
        </a:spcAft>
        <a:defRPr sz="3500" b="1">
          <a:solidFill>
            <a:schemeClr val="bg1"/>
          </a:solidFill>
          <a:latin typeface="Arial" pitchFamily="34" charset="0"/>
          <a:ea typeface="微软雅黑" pitchFamily="34" charset="-122"/>
        </a:defRPr>
      </a:lvl8pPr>
      <a:lvl9pPr marL="2276475" algn="l" defTabSz="1131888" rtl="0" fontAlgn="base">
        <a:spcBef>
          <a:spcPct val="0"/>
        </a:spcBef>
        <a:spcAft>
          <a:spcPct val="0"/>
        </a:spcAft>
        <a:defRPr sz="3500" b="1">
          <a:solidFill>
            <a:schemeClr val="bg1"/>
          </a:solidFill>
          <a:latin typeface="Arial" pitchFamily="34" charset="0"/>
          <a:ea typeface="微软雅黑" pitchFamily="34" charset="-122"/>
        </a:defRPr>
      </a:lvl9pPr>
    </p:titleStyle>
    <p:bodyStyle>
      <a:lvl1pPr marL="223838" indent="-223838" algn="l" defTabSz="1131888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223838" algn="l" defTabSz="1131888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500">
          <a:solidFill>
            <a:schemeClr val="tx1"/>
          </a:solidFill>
          <a:latin typeface="+mn-lt"/>
          <a:ea typeface="+mn-ea"/>
        </a:defRPr>
      </a:lvl2pPr>
      <a:lvl3pPr marL="1108075" indent="-215900" algn="l" defTabSz="1131888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554163" indent="-223838" algn="l" defTabSz="1131888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03425" indent="-227013" algn="l" defTabSz="1131888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1700">
          <a:solidFill>
            <a:schemeClr val="tx1"/>
          </a:solidFill>
          <a:latin typeface="+mn-lt"/>
          <a:ea typeface="+mn-ea"/>
        </a:defRPr>
      </a:lvl5pPr>
      <a:lvl6pPr marL="2460625" indent="-227013" algn="l" defTabSz="1131888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1700">
          <a:solidFill>
            <a:schemeClr val="tx1"/>
          </a:solidFill>
          <a:latin typeface="+mn-lt"/>
          <a:ea typeface="+mn-ea"/>
        </a:defRPr>
      </a:lvl6pPr>
      <a:lvl7pPr marL="2917825" indent="-227013" algn="l" defTabSz="1131888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1700">
          <a:solidFill>
            <a:schemeClr val="tx1"/>
          </a:solidFill>
          <a:latin typeface="+mn-lt"/>
          <a:ea typeface="+mn-ea"/>
        </a:defRPr>
      </a:lvl7pPr>
      <a:lvl8pPr marL="3375025" indent="-227013" algn="l" defTabSz="1131888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1700">
          <a:solidFill>
            <a:schemeClr val="tx1"/>
          </a:solidFill>
          <a:latin typeface="+mn-lt"/>
          <a:ea typeface="+mn-ea"/>
        </a:defRPr>
      </a:lvl8pPr>
      <a:lvl9pPr marL="3832225" indent="-227013" algn="l" defTabSz="1131888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1" descr="bg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2241213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/>
  <p:txStyles>
    <p:titleStyle>
      <a:lvl1pPr algn="l" defTabSz="1131888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131888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ea typeface="华文细黑" pitchFamily="2" charset="-122"/>
        </a:defRPr>
      </a:lvl2pPr>
      <a:lvl3pPr algn="l" defTabSz="1131888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ea typeface="华文细黑" pitchFamily="2" charset="-122"/>
        </a:defRPr>
      </a:lvl3pPr>
      <a:lvl4pPr algn="l" defTabSz="1131888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ea typeface="华文细黑" pitchFamily="2" charset="-122"/>
        </a:defRPr>
      </a:lvl4pPr>
      <a:lvl5pPr algn="l" defTabSz="1131888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ea typeface="华文细黑" pitchFamily="2" charset="-122"/>
        </a:defRPr>
      </a:lvl5pPr>
      <a:lvl6pPr marL="457200" algn="l" defTabSz="1131888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ea typeface="华文细黑" pitchFamily="2" charset="-122"/>
        </a:defRPr>
      </a:lvl6pPr>
      <a:lvl7pPr marL="914400" algn="l" defTabSz="1131888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ea typeface="华文细黑" pitchFamily="2" charset="-122"/>
        </a:defRPr>
      </a:lvl7pPr>
      <a:lvl8pPr marL="1371600" algn="l" defTabSz="1131888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ea typeface="华文细黑" pitchFamily="2" charset="-122"/>
        </a:defRPr>
      </a:lvl8pPr>
      <a:lvl9pPr marL="1828800" algn="l" defTabSz="1131888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ea typeface="华文细黑" pitchFamily="2" charset="-122"/>
        </a:defRPr>
      </a:lvl9pPr>
    </p:titleStyle>
    <p:bodyStyle>
      <a:lvl1pPr marL="223838" indent="-223838" algn="l" defTabSz="1131888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223838" algn="l" defTabSz="1131888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</a:defRPr>
      </a:lvl2pPr>
      <a:lvl3pPr marL="1108075" indent="-215900" algn="l" defTabSz="1131888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555750" indent="-223838" algn="l" defTabSz="1131888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1700">
          <a:solidFill>
            <a:schemeClr val="tx1"/>
          </a:solidFill>
          <a:latin typeface="+mn-lt"/>
          <a:ea typeface="+mn-ea"/>
        </a:defRPr>
      </a:lvl4pPr>
      <a:lvl5pPr marL="2003425" indent="-223838" algn="l" defTabSz="1131888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1500">
          <a:solidFill>
            <a:schemeClr val="tx1"/>
          </a:solidFill>
          <a:latin typeface="+mn-lt"/>
          <a:ea typeface="+mn-ea"/>
        </a:defRPr>
      </a:lvl5pPr>
      <a:lvl6pPr marL="2460625" indent="-223838" algn="l" defTabSz="1131888" rtl="0" fontAlgn="ctr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1500">
          <a:solidFill>
            <a:schemeClr val="tx1"/>
          </a:solidFill>
          <a:latin typeface="+mn-lt"/>
          <a:ea typeface="+mn-ea"/>
        </a:defRPr>
      </a:lvl6pPr>
      <a:lvl7pPr marL="2917825" indent="-223838" algn="l" defTabSz="1131888" rtl="0" fontAlgn="ctr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1500">
          <a:solidFill>
            <a:schemeClr val="tx1"/>
          </a:solidFill>
          <a:latin typeface="+mn-lt"/>
          <a:ea typeface="+mn-ea"/>
        </a:defRPr>
      </a:lvl7pPr>
      <a:lvl8pPr marL="3375025" indent="-223838" algn="l" defTabSz="1131888" rtl="0" fontAlgn="ctr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1500">
          <a:solidFill>
            <a:schemeClr val="tx1"/>
          </a:solidFill>
          <a:latin typeface="+mn-lt"/>
          <a:ea typeface="+mn-ea"/>
        </a:defRPr>
      </a:lvl8pPr>
      <a:lvl9pPr marL="3832225" indent="-223838" algn="l" defTabSz="1131888" rtl="0" fontAlgn="ctr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2" descr="bg3-LINE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" y="0"/>
            <a:ext cx="12239625" cy="755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27000"/>
            <a:ext cx="1161415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3157" tIns="56579" rIns="113157" bIns="565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标题文本样式：黑体</a:t>
            </a:r>
            <a:r>
              <a:rPr lang="en-US" altLang="zh-CN" smtClean="0"/>
              <a:t>/26</a:t>
            </a:r>
            <a:r>
              <a:rPr lang="zh-CN" altLang="en-US" smtClean="0"/>
              <a:t>号  </a:t>
            </a:r>
            <a:r>
              <a:rPr lang="en-US" altLang="zh-CN" smtClean="0"/>
              <a:t>Arial/26pt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7063" y="1319213"/>
            <a:ext cx="10987087" cy="226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3157" tIns="56579" rIns="113157" bIns="5657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第一级内容文本样式：黑体</a:t>
            </a:r>
            <a:r>
              <a:rPr lang="en-US" altLang="zh-CN" dirty="0" smtClean="0"/>
              <a:t>/20</a:t>
            </a:r>
            <a:r>
              <a:rPr lang="zh-CN" altLang="en-US" dirty="0" smtClean="0"/>
              <a:t>号  </a:t>
            </a:r>
            <a:r>
              <a:rPr lang="en-US" altLang="zh-CN" dirty="0" smtClean="0"/>
              <a:t>Arial/20pt</a:t>
            </a:r>
          </a:p>
          <a:p>
            <a:pPr lvl="1"/>
            <a:r>
              <a:rPr lang="zh-CN" altLang="en-US" dirty="0" smtClean="0"/>
              <a:t>第二级内容文本样式：华文细黑</a:t>
            </a:r>
            <a:r>
              <a:rPr lang="en-US" altLang="zh-CN" dirty="0" smtClean="0"/>
              <a:t>/18</a:t>
            </a:r>
            <a:r>
              <a:rPr lang="zh-CN" altLang="en-US" dirty="0" smtClean="0"/>
              <a:t>号  </a:t>
            </a:r>
            <a:r>
              <a:rPr lang="en-US" altLang="zh-CN" dirty="0" smtClean="0"/>
              <a:t>Arial/18pt</a:t>
            </a:r>
          </a:p>
          <a:p>
            <a:pPr lvl="2"/>
            <a:r>
              <a:rPr lang="zh-CN" altLang="en-US" dirty="0" smtClean="0"/>
              <a:t>第三级内容文本样式：华文细黑</a:t>
            </a:r>
            <a:r>
              <a:rPr lang="en-US" altLang="zh-CN" dirty="0" smtClean="0"/>
              <a:t>/16</a:t>
            </a:r>
            <a:r>
              <a:rPr lang="zh-CN" altLang="en-US" dirty="0" smtClean="0"/>
              <a:t>号  </a:t>
            </a:r>
            <a:r>
              <a:rPr lang="en-US" altLang="zh-CN" dirty="0" smtClean="0"/>
              <a:t>Arial/16pt</a:t>
            </a:r>
          </a:p>
          <a:p>
            <a:pPr lvl="3"/>
            <a:r>
              <a:rPr lang="zh-CN" altLang="en-US" dirty="0" smtClean="0"/>
              <a:t>第四级内容文本样式：华文细黑</a:t>
            </a:r>
            <a:r>
              <a:rPr lang="en-US" altLang="zh-CN" dirty="0" smtClean="0"/>
              <a:t>/14</a:t>
            </a:r>
            <a:r>
              <a:rPr lang="zh-CN" altLang="en-US" dirty="0" smtClean="0"/>
              <a:t>号  </a:t>
            </a:r>
            <a:r>
              <a:rPr lang="en-US" altLang="zh-CN" dirty="0" smtClean="0"/>
              <a:t>Arial/14pt</a:t>
            </a:r>
          </a:p>
          <a:p>
            <a:pPr lvl="4"/>
            <a:r>
              <a:rPr lang="zh-CN" altLang="en-US" dirty="0" smtClean="0"/>
              <a:t>第五级内容文本样式：华文细黑</a:t>
            </a:r>
            <a:r>
              <a:rPr lang="en-US" altLang="zh-CN" dirty="0" smtClean="0"/>
              <a:t>/12</a:t>
            </a:r>
            <a:r>
              <a:rPr lang="zh-CN" altLang="en-US" dirty="0" smtClean="0"/>
              <a:t>号  </a:t>
            </a:r>
            <a:r>
              <a:rPr lang="en-US" altLang="zh-CN" dirty="0" smtClean="0"/>
              <a:t>Arial/12pt</a:t>
            </a:r>
          </a:p>
        </p:txBody>
      </p:sp>
      <p:grpSp>
        <p:nvGrpSpPr>
          <p:cNvPr id="3077" name="Group 6"/>
          <p:cNvGrpSpPr>
            <a:grpSpLocks/>
          </p:cNvGrpSpPr>
          <p:nvPr/>
        </p:nvGrpSpPr>
        <p:grpSpPr bwMode="auto">
          <a:xfrm>
            <a:off x="120201" y="6773632"/>
            <a:ext cx="3256139" cy="635597"/>
            <a:chOff x="295" y="3899"/>
            <a:chExt cx="1464" cy="322"/>
          </a:xfrm>
        </p:grpSpPr>
        <p:pic>
          <p:nvPicPr>
            <p:cNvPr id="3078" name="Picture 7" descr="实验室LOGO-changed"/>
            <p:cNvPicPr>
              <a:picLocks noChangeAspect="1" noChangeArrowheads="1"/>
            </p:cNvPicPr>
            <p:nvPr userDrawn="1"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295" y="3899"/>
              <a:ext cx="421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6184" name="Text Box 8"/>
            <p:cNvSpPr txBox="1">
              <a:spLocks noChangeArrowheads="1"/>
            </p:cNvSpPr>
            <p:nvPr userDrawn="1"/>
          </p:nvSpPr>
          <p:spPr bwMode="auto">
            <a:xfrm>
              <a:off x="716" y="4022"/>
              <a:ext cx="104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13157" tIns="56579" rIns="113157" bIns="56579">
              <a:spAutoFit/>
            </a:bodyPr>
            <a:lstStyle/>
            <a:p>
              <a:pPr algn="l" defTabSz="1030728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92" b="1" dirty="0">
                  <a:solidFill>
                    <a:srgbClr val="43A1FF"/>
                  </a:solidFill>
                  <a:latin typeface="微软雅黑" pitchFamily="34" charset="-122"/>
                  <a:ea typeface="微软雅黑" pitchFamily="34" charset="-122"/>
                </a:rPr>
                <a:t>测绘遥感信息工程国家重点实验室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009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</p:sldLayoutIdLst>
  <p:transition/>
  <p:timing>
    <p:tnLst>
      <p:par>
        <p:cTn id="1" dur="indefinite" restart="never" nodeType="tmRoot"/>
      </p:par>
    </p:tnLst>
  </p:timing>
  <p:txStyles>
    <p:titleStyle>
      <a:lvl1pPr marL="407665" indent="-407665" algn="l" defTabSz="1030728" rtl="0" eaLnBrk="1" fontAlgn="base" hangingPunct="1">
        <a:spcBef>
          <a:spcPct val="0"/>
        </a:spcBef>
        <a:spcAft>
          <a:spcPct val="0"/>
        </a:spcAft>
        <a:defRPr sz="3188" b="1">
          <a:solidFill>
            <a:schemeClr val="bg1"/>
          </a:solidFill>
          <a:latin typeface="+mj-lt"/>
          <a:ea typeface="+mj-ea"/>
          <a:cs typeface="+mj-cs"/>
        </a:defRPr>
      </a:lvl1pPr>
      <a:lvl2pPr marL="407665" indent="-407665" algn="l" defTabSz="1030728" rtl="0" eaLnBrk="1" fontAlgn="base" hangingPunct="1">
        <a:spcBef>
          <a:spcPct val="0"/>
        </a:spcBef>
        <a:spcAft>
          <a:spcPct val="0"/>
        </a:spcAft>
        <a:defRPr sz="3188" b="1">
          <a:solidFill>
            <a:schemeClr val="bg1"/>
          </a:solidFill>
          <a:latin typeface="Arial" pitchFamily="34" charset="0"/>
          <a:ea typeface="微软雅黑" pitchFamily="34" charset="-122"/>
        </a:defRPr>
      </a:lvl2pPr>
      <a:lvl3pPr marL="407665" indent="-407665" algn="l" defTabSz="1030728" rtl="0" eaLnBrk="1" fontAlgn="base" hangingPunct="1">
        <a:spcBef>
          <a:spcPct val="0"/>
        </a:spcBef>
        <a:spcAft>
          <a:spcPct val="0"/>
        </a:spcAft>
        <a:defRPr sz="3188" b="1">
          <a:solidFill>
            <a:schemeClr val="bg1"/>
          </a:solidFill>
          <a:latin typeface="Arial" pitchFamily="34" charset="0"/>
          <a:ea typeface="微软雅黑" pitchFamily="34" charset="-122"/>
        </a:defRPr>
      </a:lvl3pPr>
      <a:lvl4pPr marL="407665" indent="-407665" algn="l" defTabSz="1030728" rtl="0" eaLnBrk="1" fontAlgn="base" hangingPunct="1">
        <a:spcBef>
          <a:spcPct val="0"/>
        </a:spcBef>
        <a:spcAft>
          <a:spcPct val="0"/>
        </a:spcAft>
        <a:defRPr sz="3188" b="1">
          <a:solidFill>
            <a:schemeClr val="bg1"/>
          </a:solidFill>
          <a:latin typeface="Arial" pitchFamily="34" charset="0"/>
          <a:ea typeface="微软雅黑" pitchFamily="34" charset="-122"/>
        </a:defRPr>
      </a:lvl4pPr>
      <a:lvl5pPr marL="407665" indent="-407665" algn="l" defTabSz="1030728" rtl="0" eaLnBrk="1" fontAlgn="base" hangingPunct="1">
        <a:spcBef>
          <a:spcPct val="0"/>
        </a:spcBef>
        <a:spcAft>
          <a:spcPct val="0"/>
        </a:spcAft>
        <a:defRPr sz="3188" b="1">
          <a:solidFill>
            <a:schemeClr val="bg1"/>
          </a:solidFill>
          <a:latin typeface="Arial" pitchFamily="34" charset="0"/>
          <a:ea typeface="微软雅黑" pitchFamily="34" charset="-122"/>
        </a:defRPr>
      </a:lvl5pPr>
      <a:lvl6pPr marL="824005" algn="l" defTabSz="1030728" rtl="0" eaLnBrk="1" fontAlgn="base" hangingPunct="1">
        <a:spcBef>
          <a:spcPct val="0"/>
        </a:spcBef>
        <a:spcAft>
          <a:spcPct val="0"/>
        </a:spcAft>
        <a:defRPr sz="3188" b="1">
          <a:solidFill>
            <a:schemeClr val="bg1"/>
          </a:solidFill>
          <a:latin typeface="Arial" pitchFamily="34" charset="0"/>
          <a:ea typeface="微软雅黑" pitchFamily="34" charset="-122"/>
        </a:defRPr>
      </a:lvl6pPr>
      <a:lvl7pPr marL="1240344" algn="l" defTabSz="1030728" rtl="0" eaLnBrk="1" fontAlgn="base" hangingPunct="1">
        <a:spcBef>
          <a:spcPct val="0"/>
        </a:spcBef>
        <a:spcAft>
          <a:spcPct val="0"/>
        </a:spcAft>
        <a:defRPr sz="3188" b="1">
          <a:solidFill>
            <a:schemeClr val="bg1"/>
          </a:solidFill>
          <a:latin typeface="Arial" pitchFamily="34" charset="0"/>
          <a:ea typeface="微软雅黑" pitchFamily="34" charset="-122"/>
        </a:defRPr>
      </a:lvl7pPr>
      <a:lvl8pPr marL="1656682" algn="l" defTabSz="1030728" rtl="0" eaLnBrk="1" fontAlgn="base" hangingPunct="1">
        <a:spcBef>
          <a:spcPct val="0"/>
        </a:spcBef>
        <a:spcAft>
          <a:spcPct val="0"/>
        </a:spcAft>
        <a:defRPr sz="3188" b="1">
          <a:solidFill>
            <a:schemeClr val="bg1"/>
          </a:solidFill>
          <a:latin typeface="Arial" pitchFamily="34" charset="0"/>
          <a:ea typeface="微软雅黑" pitchFamily="34" charset="-122"/>
        </a:defRPr>
      </a:lvl8pPr>
      <a:lvl9pPr marL="2073022" algn="l" defTabSz="1030728" rtl="0" eaLnBrk="1" fontAlgn="base" hangingPunct="1">
        <a:spcBef>
          <a:spcPct val="0"/>
        </a:spcBef>
        <a:spcAft>
          <a:spcPct val="0"/>
        </a:spcAft>
        <a:defRPr sz="3188" b="1">
          <a:solidFill>
            <a:schemeClr val="bg1"/>
          </a:solidFill>
          <a:latin typeface="Arial" pitchFamily="34" charset="0"/>
          <a:ea typeface="微软雅黑" pitchFamily="34" charset="-122"/>
        </a:defRPr>
      </a:lvl9pPr>
    </p:titleStyle>
    <p:bodyStyle>
      <a:lvl1pPr marL="203833" indent="-203833" algn="l" defTabSz="1030728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732" b="1">
          <a:solidFill>
            <a:schemeClr val="tx1"/>
          </a:solidFill>
          <a:latin typeface="+mn-lt"/>
          <a:ea typeface="+mn-ea"/>
          <a:cs typeface="+mn-cs"/>
        </a:defRPr>
      </a:lvl1pPr>
      <a:lvl2pPr marL="610052" indent="-203833" algn="l" defTabSz="1030728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277">
          <a:solidFill>
            <a:schemeClr val="tx1"/>
          </a:solidFill>
          <a:latin typeface="+mn-lt"/>
          <a:ea typeface="+mn-ea"/>
        </a:defRPr>
      </a:lvl2pPr>
      <a:lvl3pPr marL="1009044" indent="-196604" algn="l" defTabSz="1030728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3">
          <a:solidFill>
            <a:schemeClr val="tx1"/>
          </a:solidFill>
          <a:latin typeface="+mn-lt"/>
          <a:ea typeface="+mn-ea"/>
        </a:defRPr>
      </a:lvl3pPr>
      <a:lvl4pPr marL="1415265" indent="-203833" algn="l" defTabSz="1030728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1821">
          <a:solidFill>
            <a:schemeClr val="tx1"/>
          </a:solidFill>
          <a:latin typeface="+mn-lt"/>
          <a:ea typeface="+mn-ea"/>
        </a:defRPr>
      </a:lvl4pPr>
      <a:lvl5pPr marL="1824374" indent="-206725" algn="l" defTabSz="1030728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1548">
          <a:solidFill>
            <a:schemeClr val="tx1"/>
          </a:solidFill>
          <a:latin typeface="+mn-lt"/>
          <a:ea typeface="+mn-ea"/>
        </a:defRPr>
      </a:lvl5pPr>
      <a:lvl6pPr marL="2240714" indent="-206725" algn="l" defTabSz="1030728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1548">
          <a:solidFill>
            <a:schemeClr val="tx1"/>
          </a:solidFill>
          <a:latin typeface="+mn-lt"/>
          <a:ea typeface="+mn-ea"/>
        </a:defRPr>
      </a:lvl6pPr>
      <a:lvl7pPr marL="2657053" indent="-206725" algn="l" defTabSz="1030728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1548">
          <a:solidFill>
            <a:schemeClr val="tx1"/>
          </a:solidFill>
          <a:latin typeface="+mn-lt"/>
          <a:ea typeface="+mn-ea"/>
        </a:defRPr>
      </a:lvl7pPr>
      <a:lvl8pPr marL="3073393" indent="-206725" algn="l" defTabSz="1030728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1548">
          <a:solidFill>
            <a:schemeClr val="tx1"/>
          </a:solidFill>
          <a:latin typeface="+mn-lt"/>
          <a:ea typeface="+mn-ea"/>
        </a:defRPr>
      </a:lvl8pPr>
      <a:lvl9pPr marL="3489731" indent="-206725" algn="l" defTabSz="1030728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154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32678" rtl="0" eaLnBrk="1" latinLnBrk="0" hangingPunct="1">
        <a:defRPr sz="1640" kern="1200">
          <a:solidFill>
            <a:schemeClr val="tx1"/>
          </a:solidFill>
          <a:latin typeface="+mn-lt"/>
          <a:ea typeface="+mn-ea"/>
          <a:cs typeface="+mn-cs"/>
        </a:defRPr>
      </a:lvl1pPr>
      <a:lvl2pPr marL="416339" algn="l" defTabSz="832678" rtl="0" eaLnBrk="1" latinLnBrk="0" hangingPunct="1">
        <a:defRPr sz="1640" kern="1200">
          <a:solidFill>
            <a:schemeClr val="tx1"/>
          </a:solidFill>
          <a:latin typeface="+mn-lt"/>
          <a:ea typeface="+mn-ea"/>
          <a:cs typeface="+mn-cs"/>
        </a:defRPr>
      </a:lvl2pPr>
      <a:lvl3pPr marL="832678" algn="l" defTabSz="832678" rtl="0" eaLnBrk="1" latinLnBrk="0" hangingPunct="1">
        <a:defRPr sz="1640" kern="1200">
          <a:solidFill>
            <a:schemeClr val="tx1"/>
          </a:solidFill>
          <a:latin typeface="+mn-lt"/>
          <a:ea typeface="+mn-ea"/>
          <a:cs typeface="+mn-cs"/>
        </a:defRPr>
      </a:lvl3pPr>
      <a:lvl4pPr marL="1249017" algn="l" defTabSz="832678" rtl="0" eaLnBrk="1" latinLnBrk="0" hangingPunct="1">
        <a:defRPr sz="1640" kern="1200">
          <a:solidFill>
            <a:schemeClr val="tx1"/>
          </a:solidFill>
          <a:latin typeface="+mn-lt"/>
          <a:ea typeface="+mn-ea"/>
          <a:cs typeface="+mn-cs"/>
        </a:defRPr>
      </a:lvl4pPr>
      <a:lvl5pPr marL="1665357" algn="l" defTabSz="832678" rtl="0" eaLnBrk="1" latinLnBrk="0" hangingPunct="1">
        <a:defRPr sz="1640" kern="1200">
          <a:solidFill>
            <a:schemeClr val="tx1"/>
          </a:solidFill>
          <a:latin typeface="+mn-lt"/>
          <a:ea typeface="+mn-ea"/>
          <a:cs typeface="+mn-cs"/>
        </a:defRPr>
      </a:lvl5pPr>
      <a:lvl6pPr marL="2081696" algn="l" defTabSz="832678" rtl="0" eaLnBrk="1" latinLnBrk="0" hangingPunct="1">
        <a:defRPr sz="1640" kern="1200">
          <a:solidFill>
            <a:schemeClr val="tx1"/>
          </a:solidFill>
          <a:latin typeface="+mn-lt"/>
          <a:ea typeface="+mn-ea"/>
          <a:cs typeface="+mn-cs"/>
        </a:defRPr>
      </a:lvl6pPr>
      <a:lvl7pPr marL="2498034" algn="l" defTabSz="832678" rtl="0" eaLnBrk="1" latinLnBrk="0" hangingPunct="1">
        <a:defRPr sz="1640" kern="1200">
          <a:solidFill>
            <a:schemeClr val="tx1"/>
          </a:solidFill>
          <a:latin typeface="+mn-lt"/>
          <a:ea typeface="+mn-ea"/>
          <a:cs typeface="+mn-cs"/>
        </a:defRPr>
      </a:lvl7pPr>
      <a:lvl8pPr marL="2914374" algn="l" defTabSz="832678" rtl="0" eaLnBrk="1" latinLnBrk="0" hangingPunct="1">
        <a:defRPr sz="1640" kern="1200">
          <a:solidFill>
            <a:schemeClr val="tx1"/>
          </a:solidFill>
          <a:latin typeface="+mn-lt"/>
          <a:ea typeface="+mn-ea"/>
          <a:cs typeface="+mn-cs"/>
        </a:defRPr>
      </a:lvl8pPr>
      <a:lvl9pPr marL="3330713" algn="l" defTabSz="832678" rtl="0" eaLnBrk="1" latinLnBrk="0" hangingPunct="1">
        <a:defRPr sz="1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2" descr="bg3-LINE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" y="0"/>
            <a:ext cx="12239625" cy="755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27000"/>
            <a:ext cx="1161415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3157" tIns="56579" rIns="113157" bIns="565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标题文本样式：黑体</a:t>
            </a:r>
            <a:r>
              <a:rPr lang="en-US" altLang="zh-CN" smtClean="0"/>
              <a:t>/26</a:t>
            </a:r>
            <a:r>
              <a:rPr lang="zh-CN" altLang="en-US" smtClean="0"/>
              <a:t>号  </a:t>
            </a:r>
            <a:r>
              <a:rPr lang="en-US" altLang="zh-CN" smtClean="0"/>
              <a:t>Arial/26pt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7063" y="1319213"/>
            <a:ext cx="10987087" cy="226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3157" tIns="56579" rIns="113157" bIns="5657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第一级内容文本样式：黑体</a:t>
            </a:r>
            <a:r>
              <a:rPr lang="en-US" altLang="zh-CN" dirty="0" smtClean="0"/>
              <a:t>/20</a:t>
            </a:r>
            <a:r>
              <a:rPr lang="zh-CN" altLang="en-US" dirty="0" smtClean="0"/>
              <a:t>号  </a:t>
            </a:r>
            <a:r>
              <a:rPr lang="en-US" altLang="zh-CN" dirty="0" smtClean="0"/>
              <a:t>Arial/20pt</a:t>
            </a:r>
          </a:p>
          <a:p>
            <a:pPr lvl="1"/>
            <a:r>
              <a:rPr lang="zh-CN" altLang="en-US" dirty="0" smtClean="0"/>
              <a:t>第二级内容文本样式：华文细黑</a:t>
            </a:r>
            <a:r>
              <a:rPr lang="en-US" altLang="zh-CN" dirty="0" smtClean="0"/>
              <a:t>/18</a:t>
            </a:r>
            <a:r>
              <a:rPr lang="zh-CN" altLang="en-US" dirty="0" smtClean="0"/>
              <a:t>号  </a:t>
            </a:r>
            <a:r>
              <a:rPr lang="en-US" altLang="zh-CN" dirty="0" smtClean="0"/>
              <a:t>Arial/18pt</a:t>
            </a:r>
          </a:p>
          <a:p>
            <a:pPr lvl="2"/>
            <a:r>
              <a:rPr lang="zh-CN" altLang="en-US" dirty="0" smtClean="0"/>
              <a:t>第三级内容文本样式：华文细黑</a:t>
            </a:r>
            <a:r>
              <a:rPr lang="en-US" altLang="zh-CN" dirty="0" smtClean="0"/>
              <a:t>/16</a:t>
            </a:r>
            <a:r>
              <a:rPr lang="zh-CN" altLang="en-US" dirty="0" smtClean="0"/>
              <a:t>号  </a:t>
            </a:r>
            <a:r>
              <a:rPr lang="en-US" altLang="zh-CN" dirty="0" smtClean="0"/>
              <a:t>Arial/16pt</a:t>
            </a:r>
          </a:p>
          <a:p>
            <a:pPr lvl="3"/>
            <a:r>
              <a:rPr lang="zh-CN" altLang="en-US" dirty="0" smtClean="0"/>
              <a:t>第四级内容文本样式：华文细黑</a:t>
            </a:r>
            <a:r>
              <a:rPr lang="en-US" altLang="zh-CN" dirty="0" smtClean="0"/>
              <a:t>/14</a:t>
            </a:r>
            <a:r>
              <a:rPr lang="zh-CN" altLang="en-US" dirty="0" smtClean="0"/>
              <a:t>号  </a:t>
            </a:r>
            <a:r>
              <a:rPr lang="en-US" altLang="zh-CN" dirty="0" smtClean="0"/>
              <a:t>Arial/14pt</a:t>
            </a:r>
          </a:p>
          <a:p>
            <a:pPr lvl="4"/>
            <a:r>
              <a:rPr lang="zh-CN" altLang="en-US" dirty="0" smtClean="0"/>
              <a:t>第五级内容文本样式：华文细黑</a:t>
            </a:r>
            <a:r>
              <a:rPr lang="en-US" altLang="zh-CN" dirty="0" smtClean="0"/>
              <a:t>/12</a:t>
            </a:r>
            <a:r>
              <a:rPr lang="zh-CN" altLang="en-US" dirty="0" smtClean="0"/>
              <a:t>号  </a:t>
            </a:r>
            <a:r>
              <a:rPr lang="en-US" altLang="zh-CN" dirty="0" smtClean="0"/>
              <a:t>Arial/12pt</a:t>
            </a:r>
          </a:p>
        </p:txBody>
      </p:sp>
      <p:grpSp>
        <p:nvGrpSpPr>
          <p:cNvPr id="3077" name="Group 6"/>
          <p:cNvGrpSpPr>
            <a:grpSpLocks/>
          </p:cNvGrpSpPr>
          <p:nvPr/>
        </p:nvGrpSpPr>
        <p:grpSpPr bwMode="auto">
          <a:xfrm>
            <a:off x="120201" y="6773632"/>
            <a:ext cx="3256139" cy="635597"/>
            <a:chOff x="295" y="3899"/>
            <a:chExt cx="1464" cy="322"/>
          </a:xfrm>
        </p:grpSpPr>
        <p:pic>
          <p:nvPicPr>
            <p:cNvPr id="3078" name="Picture 7" descr="实验室LOGO-changed"/>
            <p:cNvPicPr>
              <a:picLocks noChangeAspect="1" noChangeArrowheads="1"/>
            </p:cNvPicPr>
            <p:nvPr userDrawn="1"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295" y="3899"/>
              <a:ext cx="421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6184" name="Text Box 8"/>
            <p:cNvSpPr txBox="1">
              <a:spLocks noChangeArrowheads="1"/>
            </p:cNvSpPr>
            <p:nvPr userDrawn="1"/>
          </p:nvSpPr>
          <p:spPr bwMode="auto">
            <a:xfrm>
              <a:off x="716" y="4022"/>
              <a:ext cx="104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13157" tIns="56579" rIns="113157" bIns="56579">
              <a:spAutoFit/>
            </a:bodyPr>
            <a:lstStyle/>
            <a:p>
              <a:pPr algn="l" defTabSz="1030728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92" b="1" dirty="0">
                  <a:solidFill>
                    <a:srgbClr val="43A1FF"/>
                  </a:solidFill>
                  <a:latin typeface="微软雅黑" pitchFamily="34" charset="-122"/>
                  <a:ea typeface="微软雅黑" pitchFamily="34" charset="-122"/>
                </a:rPr>
                <a:t>测绘遥感信息工程国家重点实验室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585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</p:sldLayoutIdLst>
  <p:transition/>
  <p:timing>
    <p:tnLst>
      <p:par>
        <p:cTn id="1" dur="indefinite" restart="never" nodeType="tmRoot"/>
      </p:par>
    </p:tnLst>
  </p:timing>
  <p:txStyles>
    <p:titleStyle>
      <a:lvl1pPr marL="407665" indent="-407665" algn="l" defTabSz="1030728" rtl="0" eaLnBrk="1" fontAlgn="base" hangingPunct="1">
        <a:spcBef>
          <a:spcPct val="0"/>
        </a:spcBef>
        <a:spcAft>
          <a:spcPct val="0"/>
        </a:spcAft>
        <a:defRPr sz="3188" b="1">
          <a:solidFill>
            <a:schemeClr val="bg1"/>
          </a:solidFill>
          <a:latin typeface="+mj-lt"/>
          <a:ea typeface="+mj-ea"/>
          <a:cs typeface="+mj-cs"/>
        </a:defRPr>
      </a:lvl1pPr>
      <a:lvl2pPr marL="407665" indent="-407665" algn="l" defTabSz="1030728" rtl="0" eaLnBrk="1" fontAlgn="base" hangingPunct="1">
        <a:spcBef>
          <a:spcPct val="0"/>
        </a:spcBef>
        <a:spcAft>
          <a:spcPct val="0"/>
        </a:spcAft>
        <a:defRPr sz="3188" b="1">
          <a:solidFill>
            <a:schemeClr val="bg1"/>
          </a:solidFill>
          <a:latin typeface="Arial" pitchFamily="34" charset="0"/>
          <a:ea typeface="微软雅黑" pitchFamily="34" charset="-122"/>
        </a:defRPr>
      </a:lvl2pPr>
      <a:lvl3pPr marL="407665" indent="-407665" algn="l" defTabSz="1030728" rtl="0" eaLnBrk="1" fontAlgn="base" hangingPunct="1">
        <a:spcBef>
          <a:spcPct val="0"/>
        </a:spcBef>
        <a:spcAft>
          <a:spcPct val="0"/>
        </a:spcAft>
        <a:defRPr sz="3188" b="1">
          <a:solidFill>
            <a:schemeClr val="bg1"/>
          </a:solidFill>
          <a:latin typeface="Arial" pitchFamily="34" charset="0"/>
          <a:ea typeface="微软雅黑" pitchFamily="34" charset="-122"/>
        </a:defRPr>
      </a:lvl3pPr>
      <a:lvl4pPr marL="407665" indent="-407665" algn="l" defTabSz="1030728" rtl="0" eaLnBrk="1" fontAlgn="base" hangingPunct="1">
        <a:spcBef>
          <a:spcPct val="0"/>
        </a:spcBef>
        <a:spcAft>
          <a:spcPct val="0"/>
        </a:spcAft>
        <a:defRPr sz="3188" b="1">
          <a:solidFill>
            <a:schemeClr val="bg1"/>
          </a:solidFill>
          <a:latin typeface="Arial" pitchFamily="34" charset="0"/>
          <a:ea typeface="微软雅黑" pitchFamily="34" charset="-122"/>
        </a:defRPr>
      </a:lvl4pPr>
      <a:lvl5pPr marL="407665" indent="-407665" algn="l" defTabSz="1030728" rtl="0" eaLnBrk="1" fontAlgn="base" hangingPunct="1">
        <a:spcBef>
          <a:spcPct val="0"/>
        </a:spcBef>
        <a:spcAft>
          <a:spcPct val="0"/>
        </a:spcAft>
        <a:defRPr sz="3188" b="1">
          <a:solidFill>
            <a:schemeClr val="bg1"/>
          </a:solidFill>
          <a:latin typeface="Arial" pitchFamily="34" charset="0"/>
          <a:ea typeface="微软雅黑" pitchFamily="34" charset="-122"/>
        </a:defRPr>
      </a:lvl5pPr>
      <a:lvl6pPr marL="824005" algn="l" defTabSz="1030728" rtl="0" eaLnBrk="1" fontAlgn="base" hangingPunct="1">
        <a:spcBef>
          <a:spcPct val="0"/>
        </a:spcBef>
        <a:spcAft>
          <a:spcPct val="0"/>
        </a:spcAft>
        <a:defRPr sz="3188" b="1">
          <a:solidFill>
            <a:schemeClr val="bg1"/>
          </a:solidFill>
          <a:latin typeface="Arial" pitchFamily="34" charset="0"/>
          <a:ea typeface="微软雅黑" pitchFamily="34" charset="-122"/>
        </a:defRPr>
      </a:lvl6pPr>
      <a:lvl7pPr marL="1240344" algn="l" defTabSz="1030728" rtl="0" eaLnBrk="1" fontAlgn="base" hangingPunct="1">
        <a:spcBef>
          <a:spcPct val="0"/>
        </a:spcBef>
        <a:spcAft>
          <a:spcPct val="0"/>
        </a:spcAft>
        <a:defRPr sz="3188" b="1">
          <a:solidFill>
            <a:schemeClr val="bg1"/>
          </a:solidFill>
          <a:latin typeface="Arial" pitchFamily="34" charset="0"/>
          <a:ea typeface="微软雅黑" pitchFamily="34" charset="-122"/>
        </a:defRPr>
      </a:lvl7pPr>
      <a:lvl8pPr marL="1656682" algn="l" defTabSz="1030728" rtl="0" eaLnBrk="1" fontAlgn="base" hangingPunct="1">
        <a:spcBef>
          <a:spcPct val="0"/>
        </a:spcBef>
        <a:spcAft>
          <a:spcPct val="0"/>
        </a:spcAft>
        <a:defRPr sz="3188" b="1">
          <a:solidFill>
            <a:schemeClr val="bg1"/>
          </a:solidFill>
          <a:latin typeface="Arial" pitchFamily="34" charset="0"/>
          <a:ea typeface="微软雅黑" pitchFamily="34" charset="-122"/>
        </a:defRPr>
      </a:lvl8pPr>
      <a:lvl9pPr marL="2073022" algn="l" defTabSz="1030728" rtl="0" eaLnBrk="1" fontAlgn="base" hangingPunct="1">
        <a:spcBef>
          <a:spcPct val="0"/>
        </a:spcBef>
        <a:spcAft>
          <a:spcPct val="0"/>
        </a:spcAft>
        <a:defRPr sz="3188" b="1">
          <a:solidFill>
            <a:schemeClr val="bg1"/>
          </a:solidFill>
          <a:latin typeface="Arial" pitchFamily="34" charset="0"/>
          <a:ea typeface="微软雅黑" pitchFamily="34" charset="-122"/>
        </a:defRPr>
      </a:lvl9pPr>
    </p:titleStyle>
    <p:bodyStyle>
      <a:lvl1pPr marL="203833" indent="-203833" algn="l" defTabSz="1030728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732" b="1">
          <a:solidFill>
            <a:schemeClr val="tx1"/>
          </a:solidFill>
          <a:latin typeface="+mn-lt"/>
          <a:ea typeface="+mn-ea"/>
          <a:cs typeface="+mn-cs"/>
        </a:defRPr>
      </a:lvl1pPr>
      <a:lvl2pPr marL="610052" indent="-203833" algn="l" defTabSz="1030728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277">
          <a:solidFill>
            <a:schemeClr val="tx1"/>
          </a:solidFill>
          <a:latin typeface="+mn-lt"/>
          <a:ea typeface="+mn-ea"/>
        </a:defRPr>
      </a:lvl2pPr>
      <a:lvl3pPr marL="1009044" indent="-196604" algn="l" defTabSz="1030728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3">
          <a:solidFill>
            <a:schemeClr val="tx1"/>
          </a:solidFill>
          <a:latin typeface="+mn-lt"/>
          <a:ea typeface="+mn-ea"/>
        </a:defRPr>
      </a:lvl3pPr>
      <a:lvl4pPr marL="1415265" indent="-203833" algn="l" defTabSz="1030728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1821">
          <a:solidFill>
            <a:schemeClr val="tx1"/>
          </a:solidFill>
          <a:latin typeface="+mn-lt"/>
          <a:ea typeface="+mn-ea"/>
        </a:defRPr>
      </a:lvl4pPr>
      <a:lvl5pPr marL="1824374" indent="-206725" algn="l" defTabSz="1030728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1548">
          <a:solidFill>
            <a:schemeClr val="tx1"/>
          </a:solidFill>
          <a:latin typeface="+mn-lt"/>
          <a:ea typeface="+mn-ea"/>
        </a:defRPr>
      </a:lvl5pPr>
      <a:lvl6pPr marL="2240714" indent="-206725" algn="l" defTabSz="1030728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1548">
          <a:solidFill>
            <a:schemeClr val="tx1"/>
          </a:solidFill>
          <a:latin typeface="+mn-lt"/>
          <a:ea typeface="+mn-ea"/>
        </a:defRPr>
      </a:lvl6pPr>
      <a:lvl7pPr marL="2657053" indent="-206725" algn="l" defTabSz="1030728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1548">
          <a:solidFill>
            <a:schemeClr val="tx1"/>
          </a:solidFill>
          <a:latin typeface="+mn-lt"/>
          <a:ea typeface="+mn-ea"/>
        </a:defRPr>
      </a:lvl7pPr>
      <a:lvl8pPr marL="3073393" indent="-206725" algn="l" defTabSz="1030728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1548">
          <a:solidFill>
            <a:schemeClr val="tx1"/>
          </a:solidFill>
          <a:latin typeface="+mn-lt"/>
          <a:ea typeface="+mn-ea"/>
        </a:defRPr>
      </a:lvl8pPr>
      <a:lvl9pPr marL="3489731" indent="-206725" algn="l" defTabSz="1030728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154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32678" rtl="0" eaLnBrk="1" latinLnBrk="0" hangingPunct="1">
        <a:defRPr sz="1640" kern="1200">
          <a:solidFill>
            <a:schemeClr val="tx1"/>
          </a:solidFill>
          <a:latin typeface="+mn-lt"/>
          <a:ea typeface="+mn-ea"/>
          <a:cs typeface="+mn-cs"/>
        </a:defRPr>
      </a:lvl1pPr>
      <a:lvl2pPr marL="416339" algn="l" defTabSz="832678" rtl="0" eaLnBrk="1" latinLnBrk="0" hangingPunct="1">
        <a:defRPr sz="1640" kern="1200">
          <a:solidFill>
            <a:schemeClr val="tx1"/>
          </a:solidFill>
          <a:latin typeface="+mn-lt"/>
          <a:ea typeface="+mn-ea"/>
          <a:cs typeface="+mn-cs"/>
        </a:defRPr>
      </a:lvl2pPr>
      <a:lvl3pPr marL="832678" algn="l" defTabSz="832678" rtl="0" eaLnBrk="1" latinLnBrk="0" hangingPunct="1">
        <a:defRPr sz="1640" kern="1200">
          <a:solidFill>
            <a:schemeClr val="tx1"/>
          </a:solidFill>
          <a:latin typeface="+mn-lt"/>
          <a:ea typeface="+mn-ea"/>
          <a:cs typeface="+mn-cs"/>
        </a:defRPr>
      </a:lvl3pPr>
      <a:lvl4pPr marL="1249017" algn="l" defTabSz="832678" rtl="0" eaLnBrk="1" latinLnBrk="0" hangingPunct="1">
        <a:defRPr sz="1640" kern="1200">
          <a:solidFill>
            <a:schemeClr val="tx1"/>
          </a:solidFill>
          <a:latin typeface="+mn-lt"/>
          <a:ea typeface="+mn-ea"/>
          <a:cs typeface="+mn-cs"/>
        </a:defRPr>
      </a:lvl4pPr>
      <a:lvl5pPr marL="1665357" algn="l" defTabSz="832678" rtl="0" eaLnBrk="1" latinLnBrk="0" hangingPunct="1">
        <a:defRPr sz="1640" kern="1200">
          <a:solidFill>
            <a:schemeClr val="tx1"/>
          </a:solidFill>
          <a:latin typeface="+mn-lt"/>
          <a:ea typeface="+mn-ea"/>
          <a:cs typeface="+mn-cs"/>
        </a:defRPr>
      </a:lvl5pPr>
      <a:lvl6pPr marL="2081696" algn="l" defTabSz="832678" rtl="0" eaLnBrk="1" latinLnBrk="0" hangingPunct="1">
        <a:defRPr sz="1640" kern="1200">
          <a:solidFill>
            <a:schemeClr val="tx1"/>
          </a:solidFill>
          <a:latin typeface="+mn-lt"/>
          <a:ea typeface="+mn-ea"/>
          <a:cs typeface="+mn-cs"/>
        </a:defRPr>
      </a:lvl6pPr>
      <a:lvl7pPr marL="2498034" algn="l" defTabSz="832678" rtl="0" eaLnBrk="1" latinLnBrk="0" hangingPunct="1">
        <a:defRPr sz="1640" kern="1200">
          <a:solidFill>
            <a:schemeClr val="tx1"/>
          </a:solidFill>
          <a:latin typeface="+mn-lt"/>
          <a:ea typeface="+mn-ea"/>
          <a:cs typeface="+mn-cs"/>
        </a:defRPr>
      </a:lvl7pPr>
      <a:lvl8pPr marL="2914374" algn="l" defTabSz="832678" rtl="0" eaLnBrk="1" latinLnBrk="0" hangingPunct="1">
        <a:defRPr sz="1640" kern="1200">
          <a:solidFill>
            <a:schemeClr val="tx1"/>
          </a:solidFill>
          <a:latin typeface="+mn-lt"/>
          <a:ea typeface="+mn-ea"/>
          <a:cs typeface="+mn-cs"/>
        </a:defRPr>
      </a:lvl8pPr>
      <a:lvl9pPr marL="3330713" algn="l" defTabSz="832678" rtl="0" eaLnBrk="1" latinLnBrk="0" hangingPunct="1">
        <a:defRPr sz="1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8091" y="1764407"/>
            <a:ext cx="10405031" cy="1037593"/>
          </a:xfrm>
        </p:spPr>
        <p:txBody>
          <a:bodyPr/>
          <a:lstStyle/>
          <a:p>
            <a:pPr eaLnBrk="1" hangingPunct="1"/>
            <a:r>
              <a:rPr lang="zh-CN" alt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新生入门培训（</a:t>
            </a:r>
            <a:r>
              <a:rPr lang="en-US" altLang="zh-C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zh-CN" alt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6000" dirty="0" smtClean="0">
              <a:solidFill>
                <a:schemeClr val="tx1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96263" y="3420591"/>
            <a:ext cx="9448686" cy="2348721"/>
          </a:xfrm>
        </p:spPr>
        <p:txBody>
          <a:bodyPr/>
          <a:lstStyle/>
          <a:p>
            <a:pPr algn="ctr" eaLnBrk="1" hangingPunct="1"/>
            <a:r>
              <a:rPr lang="zh-CN" altLang="en-US" sz="4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董震</a:t>
            </a:r>
            <a:endParaRPr lang="en-US" altLang="zh-CN" sz="40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zh-CN" alt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武汉大学</a:t>
            </a:r>
            <a:endParaRPr lang="en-US" altLang="zh-CN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zh-CN" alt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测绘遥感信息工程国家重点实验室</a:t>
            </a:r>
            <a:endParaRPr lang="en-US" altLang="zh-CN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2017.10</a:t>
            </a:r>
          </a:p>
        </p:txBody>
      </p:sp>
    </p:spTree>
    <p:extLst>
      <p:ext uri="{BB962C8B-B14F-4D97-AF65-F5344CB8AC3E}">
        <p14:creationId xmlns:p14="http://schemas.microsoft.com/office/powerpoint/2010/main" val="130040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347762" y="127000"/>
            <a:ext cx="11566555" cy="715963"/>
          </a:xfrm>
          <a:prstGeom prst="rect">
            <a:avLst/>
          </a:prstGeom>
        </p:spPr>
        <p:txBody>
          <a:bodyPr/>
          <a:lstStyle>
            <a:lvl1pPr marL="447675" indent="-447675" algn="l" defTabSz="1131888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47675" indent="-447675" algn="l" defTabSz="1131888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2pPr>
            <a:lvl3pPr marL="447675" indent="-447675" algn="l" defTabSz="1131888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3pPr>
            <a:lvl4pPr marL="447675" indent="-447675" algn="l" defTabSz="1131888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4pPr>
            <a:lvl5pPr marL="447675" indent="-447675" algn="l" defTabSz="1131888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5pPr>
            <a:lvl6pPr marL="904875" algn="l" defTabSz="1131888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6pPr>
            <a:lvl7pPr marL="1362075" algn="l" defTabSz="1131888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7pPr>
            <a:lvl8pPr marL="1819275" algn="l" defTabSz="1131888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8pPr>
            <a:lvl9pPr marL="2276475" algn="l" defTabSz="1131888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en-US" altLang="zh-CN" sz="4000" kern="0" dirty="0" smtClean="0"/>
              <a:t>1 </a:t>
            </a:r>
            <a:r>
              <a:rPr lang="zh-CN" altLang="en-US" sz="4000" kern="0" dirty="0" smtClean="0"/>
              <a:t>研究内容</a:t>
            </a:r>
            <a:endParaRPr lang="zh-CN" altLang="en-US" sz="3600" kern="0" dirty="0">
              <a:solidFill>
                <a:srgbClr val="FFFF00"/>
              </a:solidFill>
            </a:endParaRPr>
          </a:p>
        </p:txBody>
      </p:sp>
      <p:sp>
        <p:nvSpPr>
          <p:cNvPr id="3" name="文本框 4"/>
          <p:cNvSpPr txBox="1"/>
          <p:nvPr/>
        </p:nvSpPr>
        <p:spPr>
          <a:xfrm>
            <a:off x="359966" y="1260351"/>
            <a:ext cx="10297144" cy="419191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0" indent="-342900" algn="l">
              <a:lnSpc>
                <a:spcPct val="180000"/>
              </a:lnSpc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数据一致性整合</a:t>
            </a:r>
            <a:endParaRPr lang="en-US" altLang="zh-CN" sz="2800" b="1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800100" lvl="1" indent="-34290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点云位置精度改正；</a:t>
            </a:r>
            <a:endParaRPr lang="en-US" altLang="zh-CN" sz="2400" b="1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800100" lvl="1" indent="-34290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点云数据强度改正</a:t>
            </a:r>
            <a:r>
              <a:rPr lang="zh-CN" alt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；</a:t>
            </a:r>
            <a:endParaRPr lang="en-US" altLang="zh-CN" sz="2400" b="1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800100" lvl="1" indent="-34290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点</a:t>
            </a:r>
            <a:r>
              <a:rPr lang="zh-CN" alt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云与全景影像融合；</a:t>
            </a:r>
            <a:endParaRPr lang="en-US" altLang="zh-CN" sz="2400" b="1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800100" lvl="1" indent="-34290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多类型点云数据融合；</a:t>
            </a:r>
            <a:endParaRPr lang="en-US" altLang="zh-CN" sz="2400" b="1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800100" lvl="1" indent="-34290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VGI</a:t>
            </a:r>
            <a:r>
              <a:rPr lang="zh-CN" alt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和点云数据融合；</a:t>
            </a:r>
            <a:endParaRPr lang="en-US" altLang="zh-CN" sz="2400" b="1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2741397"/>
      </p:ext>
    </p:extLst>
  </p:cSld>
  <p:clrMapOvr>
    <a:masterClrMapping/>
  </p:clrMapOvr>
  <p:transition advTm="28044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347762" y="127000"/>
            <a:ext cx="11566555" cy="715963"/>
          </a:xfrm>
          <a:prstGeom prst="rect">
            <a:avLst/>
          </a:prstGeom>
        </p:spPr>
        <p:txBody>
          <a:bodyPr/>
          <a:lstStyle>
            <a:lvl1pPr marL="447675" indent="-447675" algn="l" defTabSz="1131888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47675" indent="-447675" algn="l" defTabSz="1131888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2pPr>
            <a:lvl3pPr marL="447675" indent="-447675" algn="l" defTabSz="1131888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3pPr>
            <a:lvl4pPr marL="447675" indent="-447675" algn="l" defTabSz="1131888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4pPr>
            <a:lvl5pPr marL="447675" indent="-447675" algn="l" defTabSz="1131888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5pPr>
            <a:lvl6pPr marL="904875" algn="l" defTabSz="1131888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6pPr>
            <a:lvl7pPr marL="1362075" algn="l" defTabSz="1131888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7pPr>
            <a:lvl8pPr marL="1819275" algn="l" defTabSz="1131888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8pPr>
            <a:lvl9pPr marL="2276475" algn="l" defTabSz="1131888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en-US" altLang="zh-CN" sz="4000" kern="0" dirty="0" smtClean="0"/>
              <a:t>1 </a:t>
            </a:r>
            <a:r>
              <a:rPr lang="zh-CN" altLang="en-US" sz="4000" kern="0" dirty="0" smtClean="0"/>
              <a:t>研究内容</a:t>
            </a:r>
            <a:endParaRPr lang="zh-CN" altLang="en-US" sz="3600" kern="0" dirty="0">
              <a:solidFill>
                <a:srgbClr val="FFFF00"/>
              </a:solidFill>
            </a:endParaRPr>
          </a:p>
        </p:txBody>
      </p:sp>
      <p:sp>
        <p:nvSpPr>
          <p:cNvPr id="3" name="文本框 4"/>
          <p:cNvSpPr txBox="1"/>
          <p:nvPr/>
        </p:nvSpPr>
        <p:spPr>
          <a:xfrm>
            <a:off x="359966" y="1260351"/>
            <a:ext cx="10297144" cy="352711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0" indent="-342900" algn="l">
              <a:lnSpc>
                <a:spcPct val="180000"/>
              </a:lnSpc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数据组织管理</a:t>
            </a:r>
            <a:endParaRPr lang="en-US" altLang="zh-CN" sz="2800" b="1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800100" lvl="1" indent="-34290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海量点云数据组织、管理、可视化；</a:t>
            </a:r>
            <a:endParaRPr lang="en-US" altLang="zh-CN" sz="2400" b="1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800100" lvl="1" indent="-34290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海量点云</a:t>
            </a:r>
            <a:r>
              <a:rPr lang="zh-CN" alt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数据快速分段；</a:t>
            </a:r>
            <a:endParaRPr lang="en-US" altLang="zh-CN" sz="2400" b="1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800100" lvl="1" indent="-34290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点</a:t>
            </a:r>
            <a:r>
              <a:rPr lang="zh-CN" alt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云数据检索；</a:t>
            </a:r>
            <a:endParaRPr lang="en-US" altLang="zh-CN" sz="2400" b="1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800100" lvl="1" indent="-34290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点云数据压缩，传输与发布。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4541982"/>
      </p:ext>
    </p:extLst>
  </p:cSld>
  <p:clrMapOvr>
    <a:masterClrMapping/>
  </p:clrMapOvr>
  <p:transition advTm="28044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347762" y="127000"/>
            <a:ext cx="11566555" cy="715963"/>
          </a:xfrm>
          <a:prstGeom prst="rect">
            <a:avLst/>
          </a:prstGeom>
        </p:spPr>
        <p:txBody>
          <a:bodyPr/>
          <a:lstStyle>
            <a:lvl1pPr marL="447675" indent="-447675" algn="l" defTabSz="1131888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47675" indent="-447675" algn="l" defTabSz="1131888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2pPr>
            <a:lvl3pPr marL="447675" indent="-447675" algn="l" defTabSz="1131888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3pPr>
            <a:lvl4pPr marL="447675" indent="-447675" algn="l" defTabSz="1131888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4pPr>
            <a:lvl5pPr marL="447675" indent="-447675" algn="l" defTabSz="1131888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5pPr>
            <a:lvl6pPr marL="904875" algn="l" defTabSz="1131888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6pPr>
            <a:lvl7pPr marL="1362075" algn="l" defTabSz="1131888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7pPr>
            <a:lvl8pPr marL="1819275" algn="l" defTabSz="1131888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8pPr>
            <a:lvl9pPr marL="2276475" algn="l" defTabSz="1131888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en-US" altLang="zh-CN" sz="4000" kern="0" dirty="0" smtClean="0"/>
              <a:t>1 </a:t>
            </a:r>
            <a:r>
              <a:rPr lang="zh-CN" altLang="en-US" sz="4000" kern="0" dirty="0" smtClean="0"/>
              <a:t>研究内容</a:t>
            </a:r>
            <a:endParaRPr lang="zh-CN" altLang="en-US" sz="3600" kern="0" dirty="0">
              <a:solidFill>
                <a:srgbClr val="FFFF00"/>
              </a:solidFill>
            </a:endParaRPr>
          </a:p>
        </p:txBody>
      </p:sp>
      <p:sp>
        <p:nvSpPr>
          <p:cNvPr id="3" name="文本框 4"/>
          <p:cNvSpPr txBox="1"/>
          <p:nvPr/>
        </p:nvSpPr>
        <p:spPr>
          <a:xfrm>
            <a:off x="359966" y="1260351"/>
            <a:ext cx="10297144" cy="352711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0" indent="-342900" algn="l">
              <a:lnSpc>
                <a:spcPct val="180000"/>
              </a:lnSpc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导航</a:t>
            </a:r>
            <a:r>
              <a:rPr lang="zh-CN" altLang="en-US" sz="28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要素自动化提取</a:t>
            </a:r>
            <a:endParaRPr lang="en-US" altLang="zh-CN" sz="2800" b="1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800100" lvl="1" indent="-34290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逐点分类；</a:t>
            </a:r>
            <a:endParaRPr lang="en-US" altLang="zh-CN" sz="2400" b="1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800100" lvl="1" indent="-34290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模型匹配；</a:t>
            </a:r>
            <a:endParaRPr lang="en-US" altLang="zh-CN" sz="2400" b="1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800100" lvl="1" indent="-34290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分割</a:t>
            </a:r>
            <a:r>
              <a:rPr lang="en-US" altLang="zh-CN" sz="24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+</a:t>
            </a:r>
            <a:r>
              <a:rPr lang="zh-CN" alt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分类；</a:t>
            </a:r>
            <a:endParaRPr lang="en-US" altLang="zh-CN" sz="2400" b="1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800100" lvl="1" indent="-34290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深度学习。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4767053"/>
      </p:ext>
    </p:extLst>
  </p:cSld>
  <p:clrMapOvr>
    <a:masterClrMapping/>
  </p:clrMapOvr>
  <p:transition advTm="28044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347762" y="127000"/>
            <a:ext cx="11566555" cy="715963"/>
          </a:xfrm>
          <a:prstGeom prst="rect">
            <a:avLst/>
          </a:prstGeom>
        </p:spPr>
        <p:txBody>
          <a:bodyPr/>
          <a:lstStyle>
            <a:lvl1pPr marL="447675" indent="-447675" algn="l" defTabSz="1131888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47675" indent="-447675" algn="l" defTabSz="1131888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2pPr>
            <a:lvl3pPr marL="447675" indent="-447675" algn="l" defTabSz="1131888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3pPr>
            <a:lvl4pPr marL="447675" indent="-447675" algn="l" defTabSz="1131888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4pPr>
            <a:lvl5pPr marL="447675" indent="-447675" algn="l" defTabSz="1131888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5pPr>
            <a:lvl6pPr marL="904875" algn="l" defTabSz="1131888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6pPr>
            <a:lvl7pPr marL="1362075" algn="l" defTabSz="1131888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7pPr>
            <a:lvl8pPr marL="1819275" algn="l" defTabSz="1131888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8pPr>
            <a:lvl9pPr marL="2276475" algn="l" defTabSz="1131888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en-US" altLang="zh-CN" sz="4000" kern="0" dirty="0" smtClean="0"/>
              <a:t>1 </a:t>
            </a:r>
            <a:r>
              <a:rPr lang="zh-CN" altLang="en-US" sz="4000" kern="0" dirty="0" smtClean="0"/>
              <a:t>研究内容</a:t>
            </a:r>
            <a:endParaRPr lang="zh-CN" altLang="en-US" sz="3600" kern="0" dirty="0">
              <a:solidFill>
                <a:srgbClr val="FFFF00"/>
              </a:solidFill>
            </a:endParaRPr>
          </a:p>
        </p:txBody>
      </p:sp>
      <p:sp>
        <p:nvSpPr>
          <p:cNvPr id="3" name="文本框 4"/>
          <p:cNvSpPr txBox="1"/>
          <p:nvPr/>
        </p:nvSpPr>
        <p:spPr>
          <a:xfrm>
            <a:off x="359966" y="1260351"/>
            <a:ext cx="10297144" cy="352711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0" indent="-342900" algn="l">
              <a:lnSpc>
                <a:spcPct val="180000"/>
              </a:lnSpc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高</a:t>
            </a:r>
            <a:r>
              <a:rPr lang="zh-CN" altLang="en-US" sz="28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精度导航地图生成</a:t>
            </a:r>
            <a:endParaRPr lang="en-US" altLang="zh-CN" sz="2800" b="1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800100" lvl="1" indent="-34290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地图数据结构；</a:t>
            </a:r>
            <a:endParaRPr lang="en-US" altLang="zh-CN" sz="2400" b="1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800100" lvl="1" indent="-34290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矢量化；</a:t>
            </a:r>
            <a:endParaRPr lang="en-US" altLang="zh-CN" sz="2400" b="1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800100" lvl="1" indent="-34290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符号化；</a:t>
            </a:r>
            <a:endParaRPr lang="en-US" altLang="zh-CN" sz="2400" b="1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800100" lvl="1" indent="-34290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渐进传输及网络发布。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9383084"/>
      </p:ext>
    </p:extLst>
  </p:cSld>
  <p:clrMapOvr>
    <a:masterClrMapping/>
  </p:clrMapOvr>
  <p:transition advTm="28044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347762" y="127000"/>
            <a:ext cx="11566555" cy="715963"/>
          </a:xfrm>
          <a:prstGeom prst="rect">
            <a:avLst/>
          </a:prstGeom>
        </p:spPr>
        <p:txBody>
          <a:bodyPr/>
          <a:lstStyle>
            <a:lvl1pPr marL="447675" indent="-447675" algn="l" defTabSz="1131888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47675" indent="-447675" algn="l" defTabSz="1131888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2pPr>
            <a:lvl3pPr marL="447675" indent="-447675" algn="l" defTabSz="1131888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3pPr>
            <a:lvl4pPr marL="447675" indent="-447675" algn="l" defTabSz="1131888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4pPr>
            <a:lvl5pPr marL="447675" indent="-447675" algn="l" defTabSz="1131888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5pPr>
            <a:lvl6pPr marL="904875" algn="l" defTabSz="1131888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6pPr>
            <a:lvl7pPr marL="1362075" algn="l" defTabSz="1131888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7pPr>
            <a:lvl8pPr marL="1819275" algn="l" defTabSz="1131888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8pPr>
            <a:lvl9pPr marL="2276475" algn="l" defTabSz="1131888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en-US" altLang="zh-CN" sz="4000" kern="0" dirty="0" smtClean="0"/>
              <a:t>1 </a:t>
            </a:r>
            <a:r>
              <a:rPr lang="zh-CN" altLang="en-US" sz="4000" kern="0" dirty="0" smtClean="0"/>
              <a:t>研究内容</a:t>
            </a:r>
            <a:endParaRPr lang="zh-CN" altLang="en-US" sz="3600" kern="0" dirty="0">
              <a:solidFill>
                <a:srgbClr val="FFFF00"/>
              </a:solidFill>
            </a:endParaRPr>
          </a:p>
        </p:txBody>
      </p:sp>
      <p:sp>
        <p:nvSpPr>
          <p:cNvPr id="3" name="文本框 4"/>
          <p:cNvSpPr txBox="1"/>
          <p:nvPr/>
        </p:nvSpPr>
        <p:spPr>
          <a:xfrm>
            <a:off x="359966" y="1260351"/>
            <a:ext cx="10297144" cy="352711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0" indent="-342900" algn="l">
              <a:lnSpc>
                <a:spcPct val="180000"/>
              </a:lnSpc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高</a:t>
            </a:r>
            <a:r>
              <a:rPr lang="zh-CN" altLang="en-US" sz="28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精度导航地图</a:t>
            </a:r>
            <a:r>
              <a:rPr lang="zh-CN" altLang="en-US" sz="28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更新</a:t>
            </a:r>
            <a:endParaRPr lang="en-US" altLang="zh-CN" sz="2800" b="1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800100" lvl="1" indent="-34290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VGI</a:t>
            </a:r>
            <a:r>
              <a:rPr lang="zh-CN" alt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数据（用户上传（普通用户，无人驾驶用户））；</a:t>
            </a:r>
            <a:endParaRPr lang="en-US" altLang="zh-CN" sz="2400" b="1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800100" lvl="1" indent="-34290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矢量化；</a:t>
            </a:r>
            <a:endParaRPr lang="en-US" altLang="zh-CN" sz="2400" b="1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800100" lvl="1" indent="-34290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符号化；</a:t>
            </a:r>
            <a:endParaRPr lang="en-US" altLang="zh-CN" sz="2400" b="1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800100" lvl="1" indent="-34290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渐进传输及网络发布。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034250"/>
      </p:ext>
    </p:extLst>
  </p:cSld>
  <p:clrMapOvr>
    <a:masterClrMapping/>
  </p:clrMapOvr>
  <p:transition advTm="28044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347762" y="127000"/>
            <a:ext cx="11566555" cy="715963"/>
          </a:xfrm>
          <a:prstGeom prst="rect">
            <a:avLst/>
          </a:prstGeom>
        </p:spPr>
        <p:txBody>
          <a:bodyPr/>
          <a:lstStyle>
            <a:lvl1pPr marL="447675" indent="-447675" algn="l" defTabSz="1131888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47675" indent="-447675" algn="l" defTabSz="1131888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2pPr>
            <a:lvl3pPr marL="447675" indent="-447675" algn="l" defTabSz="1131888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3pPr>
            <a:lvl4pPr marL="447675" indent="-447675" algn="l" defTabSz="1131888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4pPr>
            <a:lvl5pPr marL="447675" indent="-447675" algn="l" defTabSz="1131888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5pPr>
            <a:lvl6pPr marL="904875" algn="l" defTabSz="1131888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6pPr>
            <a:lvl7pPr marL="1362075" algn="l" defTabSz="1131888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7pPr>
            <a:lvl8pPr marL="1819275" algn="l" defTabSz="1131888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8pPr>
            <a:lvl9pPr marL="2276475" algn="l" defTabSz="1131888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en-US" altLang="zh-CN" sz="4000" kern="0" dirty="0"/>
              <a:t>2</a:t>
            </a:r>
            <a:r>
              <a:rPr lang="en-US" altLang="zh-CN" sz="4000" kern="0" dirty="0" smtClean="0"/>
              <a:t> </a:t>
            </a:r>
            <a:r>
              <a:rPr lang="zh-CN" altLang="en-US" sz="4000" kern="0" dirty="0" smtClean="0"/>
              <a:t>规章制度</a:t>
            </a:r>
            <a:endParaRPr lang="zh-CN" altLang="en-US" sz="3600" kern="0" dirty="0">
              <a:solidFill>
                <a:srgbClr val="FFFF00"/>
              </a:solidFill>
            </a:endParaRPr>
          </a:p>
        </p:txBody>
      </p:sp>
      <p:sp>
        <p:nvSpPr>
          <p:cNvPr id="3" name="文本框 4"/>
          <p:cNvSpPr txBox="1"/>
          <p:nvPr/>
        </p:nvSpPr>
        <p:spPr>
          <a:xfrm>
            <a:off x="359966" y="1260351"/>
            <a:ext cx="10513168" cy="2086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0" indent="-342900" algn="l">
              <a:lnSpc>
                <a:spcPct val="18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每周上交一个</a:t>
            </a:r>
            <a:r>
              <a:rPr lang="zh-CN" alt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周报（</a:t>
            </a:r>
            <a:r>
              <a:rPr lang="en-US" altLang="zh-CN" sz="2400" b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slack</a:t>
            </a:r>
            <a:r>
              <a:rPr lang="zh-CN" altLang="en-US" sz="2400" b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）</a:t>
            </a:r>
            <a:r>
              <a:rPr lang="zh-CN" altLang="en-US" sz="2400" b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。</a:t>
            </a:r>
            <a:endParaRPr lang="en-US" altLang="zh-CN" sz="2400" b="1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L="342900" indent="-342900" algn="l">
              <a:lnSpc>
                <a:spcPct val="18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周一至周日 每晚 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19:00-22:00 </a:t>
            </a:r>
            <a:r>
              <a:rPr lang="zh-CN" altLang="en-US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可以预约进行</a:t>
            </a:r>
            <a:r>
              <a:rPr lang="en-US" altLang="zh-CN" sz="24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meeting</a:t>
            </a:r>
            <a:r>
              <a:rPr lang="zh-CN" alt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（提前</a:t>
            </a:r>
            <a:r>
              <a:rPr lang="en-US" altLang="zh-CN" sz="24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1-2</a:t>
            </a:r>
            <a:r>
              <a:rPr lang="zh-CN" alt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天预约）。</a:t>
            </a:r>
            <a:endParaRPr lang="en-US" altLang="zh-CN" sz="2400" b="1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18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项目实施阶段每两周召开一次</a:t>
            </a:r>
            <a:r>
              <a:rPr lang="en-US" altLang="zh-CN" sz="24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group meeting</a:t>
            </a:r>
            <a:r>
              <a:rPr lang="zh-CN" alt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。</a:t>
            </a:r>
            <a:endParaRPr lang="zh-CN" altLang="en-US" sz="2400" b="1" dirty="0">
              <a:solidFill>
                <a:schemeClr val="accent4">
                  <a:lumMod val="50000"/>
                </a:schemeClr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7604859"/>
      </p:ext>
    </p:extLst>
  </p:cSld>
  <p:clrMapOvr>
    <a:masterClrMapping/>
  </p:clrMapOvr>
  <p:transition advTm="28044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2054" y="1836415"/>
            <a:ext cx="986509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500" dirty="0" smtClean="0"/>
              <a:t>谢谢观看</a:t>
            </a:r>
            <a:endParaRPr lang="en-US" altLang="zh-CN" sz="11500" dirty="0" smtClean="0"/>
          </a:p>
          <a:p>
            <a:r>
              <a:rPr lang="zh-CN" altLang="en-US" sz="11500" dirty="0" smtClean="0"/>
              <a:t>欢迎批评指正</a:t>
            </a:r>
            <a:endParaRPr lang="zh-CN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156921873"/>
      </p:ext>
    </p:extLst>
  </p:cSld>
  <p:clrMapOvr>
    <a:masterClrMapping/>
  </p:clrMapOvr>
  <p:transition spd="med" advTm="1200">
    <p:zoom dir="in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.5|6.6|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.5|6.6|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.5|6.6|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.5|6.6|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.5|6.6|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.5|6.6|9"/>
</p:tagLst>
</file>

<file path=ppt/theme/theme1.xml><?xml version="1.0" encoding="utf-8"?>
<a:theme xmlns:a="http://schemas.openxmlformats.org/drawingml/2006/main" name="Copyright (c) 2007-2010 NordriDesign™ _light">
  <a:themeElements>
    <a:clrScheme name="Copyright (c) 2007-2010 NordriDesign™ _light 9">
      <a:dk1>
        <a:srgbClr val="B2B2B2"/>
      </a:dk1>
      <a:lt1>
        <a:srgbClr val="FFFFFF"/>
      </a:lt1>
      <a:dk2>
        <a:srgbClr val="000000"/>
      </a:dk2>
      <a:lt2>
        <a:srgbClr val="FFFFFF"/>
      </a:lt2>
      <a:accent1>
        <a:srgbClr val="43A1FF"/>
      </a:accent1>
      <a:accent2>
        <a:srgbClr val="00246C"/>
      </a:accent2>
      <a:accent3>
        <a:srgbClr val="AAAAAA"/>
      </a:accent3>
      <a:accent4>
        <a:srgbClr val="DADADA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Copyright (c) 2007-2010 NordriDesign™ _ligh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1318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1318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066CC"/>
        </a:accent1>
        <a:accent2>
          <a:srgbClr val="003399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2D8A"/>
        </a:accent6>
        <a:hlink>
          <a:srgbClr val="FEA23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pyright (c) 2007-2010 NordriDesign™ _light 2">
        <a:dk1>
          <a:srgbClr val="B2B2B2"/>
        </a:dk1>
        <a:lt1>
          <a:srgbClr val="FFFFFF"/>
        </a:lt1>
        <a:dk2>
          <a:srgbClr val="000000"/>
        </a:dk2>
        <a:lt2>
          <a:srgbClr val="FFFFFF"/>
        </a:lt2>
        <a:accent1>
          <a:srgbClr val="0066CC"/>
        </a:accent1>
        <a:accent2>
          <a:srgbClr val="003399"/>
        </a:accent2>
        <a:accent3>
          <a:srgbClr val="AAAAAA"/>
        </a:accent3>
        <a:accent4>
          <a:srgbClr val="DADADA"/>
        </a:accent4>
        <a:accent5>
          <a:srgbClr val="AAB8E2"/>
        </a:accent5>
        <a:accent6>
          <a:srgbClr val="002D8A"/>
        </a:accent6>
        <a:hlink>
          <a:srgbClr val="FEA23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pyright (c) 2007-2010 NordriDesign™ _light 3">
        <a:dk1>
          <a:srgbClr val="B2B2B2"/>
        </a:dk1>
        <a:lt1>
          <a:srgbClr val="FFFFFF"/>
        </a:lt1>
        <a:dk2>
          <a:srgbClr val="000000"/>
        </a:dk2>
        <a:lt2>
          <a:srgbClr val="FFFFFF"/>
        </a:lt2>
        <a:accent1>
          <a:srgbClr val="43A1FF"/>
        </a:accent1>
        <a:accent2>
          <a:srgbClr val="0049DA"/>
        </a:accent2>
        <a:accent3>
          <a:srgbClr val="AAAAAA"/>
        </a:accent3>
        <a:accent4>
          <a:srgbClr val="DADADA"/>
        </a:accent4>
        <a:accent5>
          <a:srgbClr val="B0CDFF"/>
        </a:accent5>
        <a:accent6>
          <a:srgbClr val="0041C5"/>
        </a:accent6>
        <a:hlink>
          <a:srgbClr val="FEA23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pyright (c) 2007-2010 NordriDesign™ _light 4">
        <a:dk1>
          <a:srgbClr val="B2B2B2"/>
        </a:dk1>
        <a:lt1>
          <a:srgbClr val="FFFFFF"/>
        </a:lt1>
        <a:dk2>
          <a:srgbClr val="000000"/>
        </a:dk2>
        <a:lt2>
          <a:srgbClr val="FFFFFF"/>
        </a:lt2>
        <a:accent1>
          <a:srgbClr val="43A1FF"/>
        </a:accent1>
        <a:accent2>
          <a:srgbClr val="0049DA"/>
        </a:accent2>
        <a:accent3>
          <a:srgbClr val="AAAAAA"/>
        </a:accent3>
        <a:accent4>
          <a:srgbClr val="DADADA"/>
        </a:accent4>
        <a:accent5>
          <a:srgbClr val="B0CDFF"/>
        </a:accent5>
        <a:accent6>
          <a:srgbClr val="0041C5"/>
        </a:accent6>
        <a:hlink>
          <a:srgbClr val="FEA23C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pyright (c) 2007-2010 NordriDesign™ _light 5">
        <a:dk1>
          <a:srgbClr val="B2B2B2"/>
        </a:dk1>
        <a:lt1>
          <a:srgbClr val="FFFFFF"/>
        </a:lt1>
        <a:dk2>
          <a:srgbClr val="000000"/>
        </a:dk2>
        <a:lt2>
          <a:srgbClr val="FFFFFF"/>
        </a:lt2>
        <a:accent1>
          <a:srgbClr val="43A1FF"/>
        </a:accent1>
        <a:accent2>
          <a:srgbClr val="0049DA"/>
        </a:accent2>
        <a:accent3>
          <a:srgbClr val="AAAAAA"/>
        </a:accent3>
        <a:accent4>
          <a:srgbClr val="DADADA"/>
        </a:accent4>
        <a:accent5>
          <a:srgbClr val="B0CDFF"/>
        </a:accent5>
        <a:accent6>
          <a:srgbClr val="0041C5"/>
        </a:accent6>
        <a:hlink>
          <a:srgbClr val="FEA23C"/>
        </a:hlink>
        <a:folHlink>
          <a:srgbClr val="FFFF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pyright (c) 2007-2010 NordriDesign™ _light 6">
        <a:dk1>
          <a:srgbClr val="B2B2B2"/>
        </a:dk1>
        <a:lt1>
          <a:srgbClr val="FFFFFF"/>
        </a:lt1>
        <a:dk2>
          <a:srgbClr val="000000"/>
        </a:dk2>
        <a:lt2>
          <a:srgbClr val="FFFFFF"/>
        </a:lt2>
        <a:accent1>
          <a:srgbClr val="43A1FF"/>
        </a:accent1>
        <a:accent2>
          <a:srgbClr val="0049DA"/>
        </a:accent2>
        <a:accent3>
          <a:srgbClr val="AAAAAA"/>
        </a:accent3>
        <a:accent4>
          <a:srgbClr val="DADADA"/>
        </a:accent4>
        <a:accent5>
          <a:srgbClr val="B0CDFF"/>
        </a:accent5>
        <a:accent6>
          <a:srgbClr val="0041C5"/>
        </a:accent6>
        <a:hlink>
          <a:srgbClr val="FEA23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pyright (c) 2007-2010 NordriDesign™ _light 7">
        <a:dk1>
          <a:srgbClr val="B2B2B2"/>
        </a:dk1>
        <a:lt1>
          <a:srgbClr val="FFFFFF"/>
        </a:lt1>
        <a:dk2>
          <a:srgbClr val="000000"/>
        </a:dk2>
        <a:lt2>
          <a:srgbClr val="FFFFFF"/>
        </a:lt2>
        <a:accent1>
          <a:srgbClr val="43A1FF"/>
        </a:accent1>
        <a:accent2>
          <a:srgbClr val="0049DA"/>
        </a:accent2>
        <a:accent3>
          <a:srgbClr val="AAAAAA"/>
        </a:accent3>
        <a:accent4>
          <a:srgbClr val="DADADA"/>
        </a:accent4>
        <a:accent5>
          <a:srgbClr val="B0CDFF"/>
        </a:accent5>
        <a:accent6>
          <a:srgbClr val="0041C5"/>
        </a:accent6>
        <a:hlink>
          <a:srgbClr val="FEA23C"/>
        </a:hlink>
        <a:folHlink>
          <a:srgbClr val="FFFF5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pyright (c) 2007-2010 NordriDesign™ _light 8">
        <a:dk1>
          <a:srgbClr val="B2B2B2"/>
        </a:dk1>
        <a:lt1>
          <a:srgbClr val="FFFFFF"/>
        </a:lt1>
        <a:dk2>
          <a:srgbClr val="000000"/>
        </a:dk2>
        <a:lt2>
          <a:srgbClr val="FFFFFF"/>
        </a:lt2>
        <a:accent1>
          <a:srgbClr val="43A1FF"/>
        </a:accent1>
        <a:accent2>
          <a:srgbClr val="001F5C"/>
        </a:accent2>
        <a:accent3>
          <a:srgbClr val="AAAAAA"/>
        </a:accent3>
        <a:accent4>
          <a:srgbClr val="DADADA"/>
        </a:accent4>
        <a:accent5>
          <a:srgbClr val="B0CDFF"/>
        </a:accent5>
        <a:accent6>
          <a:srgbClr val="001B53"/>
        </a:accent6>
        <a:hlink>
          <a:srgbClr val="FEA23C"/>
        </a:hlink>
        <a:folHlink>
          <a:srgbClr val="FFFF5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pyright (c) 2007-2010 NordriDesign™ _light 9">
        <a:dk1>
          <a:srgbClr val="B2B2B2"/>
        </a:dk1>
        <a:lt1>
          <a:srgbClr val="FFFFFF"/>
        </a:lt1>
        <a:dk2>
          <a:srgbClr val="000000"/>
        </a:dk2>
        <a:lt2>
          <a:srgbClr val="FFFFFF"/>
        </a:lt2>
        <a:accent1>
          <a:srgbClr val="43A1FF"/>
        </a:accent1>
        <a:accent2>
          <a:srgbClr val="00246C"/>
        </a:accent2>
        <a:accent3>
          <a:srgbClr val="AAAAAA"/>
        </a:accent3>
        <a:accent4>
          <a:srgbClr val="DADADA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1318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1318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pyright (c) 2007-2010 NordriDesign™ _back">
  <a:themeElements>
    <a:clrScheme name="Copyright (c) 2007-2010 NordriDesign™ _back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0066CC"/>
      </a:accent1>
      <a:accent2>
        <a:srgbClr val="003399"/>
      </a:accent2>
      <a:accent3>
        <a:srgbClr val="FFFFFF"/>
      </a:accent3>
      <a:accent4>
        <a:srgbClr val="000000"/>
      </a:accent4>
      <a:accent5>
        <a:srgbClr val="AAB8E2"/>
      </a:accent5>
      <a:accent6>
        <a:srgbClr val="002D8A"/>
      </a:accent6>
      <a:hlink>
        <a:srgbClr val="FEA23C"/>
      </a:hlink>
      <a:folHlink>
        <a:srgbClr val="FFCC66"/>
      </a:folHlink>
    </a:clrScheme>
    <a:fontScheme name="Copyright (c) 2007-2010 NordriDesign™ _back">
      <a:majorFont>
        <a:latin typeface="Arial"/>
        <a:ea typeface="华文细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1318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1318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Copyright (c) 2007-2010 NordriDesign™ _back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066CC"/>
        </a:accent1>
        <a:accent2>
          <a:srgbClr val="003399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2D8A"/>
        </a:accent6>
        <a:hlink>
          <a:srgbClr val="FEA23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pyright (c) 2007-2010 NordriDesign™ _back 2">
        <a:dk1>
          <a:srgbClr val="B2B2B2"/>
        </a:dk1>
        <a:lt1>
          <a:srgbClr val="FFFFFF"/>
        </a:lt1>
        <a:dk2>
          <a:srgbClr val="000000"/>
        </a:dk2>
        <a:lt2>
          <a:srgbClr val="FFFFFF"/>
        </a:lt2>
        <a:accent1>
          <a:srgbClr val="43A1FF"/>
        </a:accent1>
        <a:accent2>
          <a:srgbClr val="0049DA"/>
        </a:accent2>
        <a:accent3>
          <a:srgbClr val="AAAAAA"/>
        </a:accent3>
        <a:accent4>
          <a:srgbClr val="DADADA"/>
        </a:accent4>
        <a:accent5>
          <a:srgbClr val="B0CDFF"/>
        </a:accent5>
        <a:accent6>
          <a:srgbClr val="0041C5"/>
        </a:accent6>
        <a:hlink>
          <a:srgbClr val="FEA23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pyright (c) 2007-2010 NordriDesign™ _back 3">
        <a:dk1>
          <a:srgbClr val="B2B2B2"/>
        </a:dk1>
        <a:lt1>
          <a:srgbClr val="FFFFFF"/>
        </a:lt1>
        <a:dk2>
          <a:srgbClr val="000000"/>
        </a:dk2>
        <a:lt2>
          <a:srgbClr val="FFFFFF"/>
        </a:lt2>
        <a:accent1>
          <a:srgbClr val="43A1FF"/>
        </a:accent1>
        <a:accent2>
          <a:srgbClr val="0049DA"/>
        </a:accent2>
        <a:accent3>
          <a:srgbClr val="AAAAAA"/>
        </a:accent3>
        <a:accent4>
          <a:srgbClr val="DADADA"/>
        </a:accent4>
        <a:accent5>
          <a:srgbClr val="B0CDFF"/>
        </a:accent5>
        <a:accent6>
          <a:srgbClr val="0041C5"/>
        </a:accent6>
        <a:hlink>
          <a:srgbClr val="FEA23C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pyright (c) 2007-2010 NordriDesign™ _back 4">
        <a:dk1>
          <a:srgbClr val="B2B2B2"/>
        </a:dk1>
        <a:lt1>
          <a:srgbClr val="FFFFFF"/>
        </a:lt1>
        <a:dk2>
          <a:srgbClr val="000000"/>
        </a:dk2>
        <a:lt2>
          <a:srgbClr val="FFFFFF"/>
        </a:lt2>
        <a:accent1>
          <a:srgbClr val="43A1FF"/>
        </a:accent1>
        <a:accent2>
          <a:srgbClr val="0049DA"/>
        </a:accent2>
        <a:accent3>
          <a:srgbClr val="AAAAAA"/>
        </a:accent3>
        <a:accent4>
          <a:srgbClr val="DADADA"/>
        </a:accent4>
        <a:accent5>
          <a:srgbClr val="B0CDFF"/>
        </a:accent5>
        <a:accent6>
          <a:srgbClr val="0041C5"/>
        </a:accent6>
        <a:hlink>
          <a:srgbClr val="FEA23C"/>
        </a:hlink>
        <a:folHlink>
          <a:srgbClr val="FFFF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pyright (c) 2007-2010 NordriDesign™ _back 5">
        <a:dk1>
          <a:srgbClr val="B2B2B2"/>
        </a:dk1>
        <a:lt1>
          <a:srgbClr val="FFFFFF"/>
        </a:lt1>
        <a:dk2>
          <a:srgbClr val="000000"/>
        </a:dk2>
        <a:lt2>
          <a:srgbClr val="FFFFFF"/>
        </a:lt2>
        <a:accent1>
          <a:srgbClr val="43A1FF"/>
        </a:accent1>
        <a:accent2>
          <a:srgbClr val="0049DA"/>
        </a:accent2>
        <a:accent3>
          <a:srgbClr val="AAAAAA"/>
        </a:accent3>
        <a:accent4>
          <a:srgbClr val="DADADA"/>
        </a:accent4>
        <a:accent5>
          <a:srgbClr val="B0CDFF"/>
        </a:accent5>
        <a:accent6>
          <a:srgbClr val="0041C5"/>
        </a:accent6>
        <a:hlink>
          <a:srgbClr val="FEA23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pyright (c) 2007-2010 NordriDesign™ _back 6">
        <a:dk1>
          <a:srgbClr val="B2B2B2"/>
        </a:dk1>
        <a:lt1>
          <a:srgbClr val="FFFFFF"/>
        </a:lt1>
        <a:dk2>
          <a:srgbClr val="000000"/>
        </a:dk2>
        <a:lt2>
          <a:srgbClr val="FFFFFF"/>
        </a:lt2>
        <a:accent1>
          <a:srgbClr val="43A1FF"/>
        </a:accent1>
        <a:accent2>
          <a:srgbClr val="0049DA"/>
        </a:accent2>
        <a:accent3>
          <a:srgbClr val="AAAAAA"/>
        </a:accent3>
        <a:accent4>
          <a:srgbClr val="DADADA"/>
        </a:accent4>
        <a:accent5>
          <a:srgbClr val="B0CDFF"/>
        </a:accent5>
        <a:accent6>
          <a:srgbClr val="0041C5"/>
        </a:accent6>
        <a:hlink>
          <a:srgbClr val="FEA23C"/>
        </a:hlink>
        <a:folHlink>
          <a:srgbClr val="FFFF5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pyright (c) 2007-2010 NordriDesign™ _back 7">
        <a:dk1>
          <a:srgbClr val="B2B2B2"/>
        </a:dk1>
        <a:lt1>
          <a:srgbClr val="FFFFFF"/>
        </a:lt1>
        <a:dk2>
          <a:srgbClr val="000000"/>
        </a:dk2>
        <a:lt2>
          <a:srgbClr val="FFFFFF"/>
        </a:lt2>
        <a:accent1>
          <a:srgbClr val="43A1FF"/>
        </a:accent1>
        <a:accent2>
          <a:srgbClr val="001F5C"/>
        </a:accent2>
        <a:accent3>
          <a:srgbClr val="AAAAAA"/>
        </a:accent3>
        <a:accent4>
          <a:srgbClr val="DADADA"/>
        </a:accent4>
        <a:accent5>
          <a:srgbClr val="B0CDFF"/>
        </a:accent5>
        <a:accent6>
          <a:srgbClr val="001B53"/>
        </a:accent6>
        <a:hlink>
          <a:srgbClr val="FEA23C"/>
        </a:hlink>
        <a:folHlink>
          <a:srgbClr val="FFFF5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pyright (c) 2007-2010 NordriDesign™ _back 8">
        <a:dk1>
          <a:srgbClr val="B2B2B2"/>
        </a:dk1>
        <a:lt1>
          <a:srgbClr val="FFFFFF"/>
        </a:lt1>
        <a:dk2>
          <a:srgbClr val="000000"/>
        </a:dk2>
        <a:lt2>
          <a:srgbClr val="FFFFFF"/>
        </a:lt2>
        <a:accent1>
          <a:srgbClr val="43A1FF"/>
        </a:accent1>
        <a:accent2>
          <a:srgbClr val="00246C"/>
        </a:accent2>
        <a:accent3>
          <a:srgbClr val="AAAAAA"/>
        </a:accent3>
        <a:accent4>
          <a:srgbClr val="DADADA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1318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1318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移动测量与精细几何建模.pptx" id="{E853D6CD-38F8-4137-A3B9-60216C55AF63}" vid="{75C09207-5D1D-4222-90B6-670156A4744D}"/>
    </a:ext>
  </a:extLst>
</a:theme>
</file>

<file path=ppt/theme/theme5.xml><?xml version="1.0" encoding="utf-8"?>
<a:theme xmlns:a="http://schemas.openxmlformats.org/drawingml/2006/main" name="3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1318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1318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移动测量与精细几何建模.pptx" id="{E853D6CD-38F8-4137-A3B9-60216C55AF63}" vid="{75C09207-5D1D-4222-90B6-670156A4744D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9144</TotalTime>
  <Words>217</Words>
  <Application>Microsoft Office PowerPoint</Application>
  <PresentationFormat>自定义</PresentationFormat>
  <Paragraphs>51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黑体</vt:lpstr>
      <vt:lpstr>华文细黑</vt:lpstr>
      <vt:lpstr>宋体</vt:lpstr>
      <vt:lpstr>微软雅黑</vt:lpstr>
      <vt:lpstr>Arial</vt:lpstr>
      <vt:lpstr>Calibri</vt:lpstr>
      <vt:lpstr>Times New Roman</vt:lpstr>
      <vt:lpstr>Wingdings</vt:lpstr>
      <vt:lpstr>Copyright (c) 2007-2010 NordriDesign™ _light</vt:lpstr>
      <vt:lpstr>1_Copyright (c) 2007-2010 NordriDesign™ _light</vt:lpstr>
      <vt:lpstr>Copyright (c) 2007-2010 NordriDesign™ _back</vt:lpstr>
      <vt:lpstr>2_Copyright (c) 2007-2010 NordriDesign™ _light</vt:lpstr>
      <vt:lpstr>3_Copyright (c) 2007-2010 NordriDesign™ _light</vt:lpstr>
      <vt:lpstr>新生入门培训（IV）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上海诺睿网络信息科技有限公司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NordriDesign™ </dc:creator>
  <cp:lastModifiedBy>zhen dong</cp:lastModifiedBy>
  <cp:revision>996</cp:revision>
  <dcterms:created xsi:type="dcterms:W3CDTF">2010-02-22T07:41:47Z</dcterms:created>
  <dcterms:modified xsi:type="dcterms:W3CDTF">2017-10-14T03:18:41Z</dcterms:modified>
</cp:coreProperties>
</file>