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8" r:id="rId3"/>
    <p:sldId id="277" r:id="rId4"/>
    <p:sldId id="279" r:id="rId5"/>
    <p:sldId id="283" r:id="rId6"/>
    <p:sldId id="281" r:id="rId7"/>
    <p:sldId id="282" r:id="rId8"/>
    <p:sldId id="280" r:id="rId9"/>
    <p:sldId id="284" r:id="rId10"/>
    <p:sldId id="285" r:id="rId11"/>
    <p:sldId id="286" r:id="rId12"/>
    <p:sldId id="287" r:id="rId13"/>
    <p:sldId id="276" r:id="rId14"/>
  </p:sldIdLst>
  <p:sldSz cx="122412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7" autoAdjust="0"/>
  </p:normalViewPr>
  <p:slideViewPr>
    <p:cSldViewPr>
      <p:cViewPr varScale="1">
        <p:scale>
          <a:sx n="89" d="100"/>
          <a:sy n="89" d="100"/>
        </p:scale>
        <p:origin x="221" y="82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41213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598562" y="2887530"/>
            <a:ext cx="9075298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157" y="1387737"/>
            <a:ext cx="9072900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767862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9756" y="1392217"/>
            <a:ext cx="9075298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8498" y="559399"/>
            <a:ext cx="224662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690" y="849855"/>
            <a:ext cx="7373533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61211" y="2880824"/>
            <a:ext cx="5480154" cy="923329"/>
            <a:chOff x="1815339" y="1498268"/>
            <a:chExt cx="5480154" cy="689713"/>
          </a:xfrm>
        </p:grpSpPr>
        <p:sp>
          <p:nvSpPr>
            <p:cNvPr id="12" name="TextBox 11"/>
            <p:cNvSpPr txBox="1"/>
            <p:nvPr/>
          </p:nvSpPr>
          <p:spPr>
            <a:xfrm>
              <a:off x="4147074" y="1498268"/>
              <a:ext cx="877163" cy="689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9756" y="1392217"/>
            <a:ext cx="9075298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241213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9756" y="2887579"/>
            <a:ext cx="9075298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8" y="1204857"/>
            <a:ext cx="1038135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095" y="3767317"/>
            <a:ext cx="10354624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9756" y="1392217"/>
            <a:ext cx="9075298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8091" y="2240280"/>
            <a:ext cx="5092345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18535" y="2240280"/>
            <a:ext cx="5092345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7740" y="2240280"/>
            <a:ext cx="4608455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1689" y="2947595"/>
            <a:ext cx="5092345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96664" y="2240280"/>
            <a:ext cx="4614937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8" y="2944368"/>
            <a:ext cx="508675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9756" y="1392217"/>
            <a:ext cx="9075298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9756" y="1392217"/>
            <a:ext cx="9075298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52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869" y="1678196"/>
            <a:ext cx="458173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393" y="559399"/>
            <a:ext cx="5511045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869" y="3603813"/>
            <a:ext cx="4567329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90" y="4668819"/>
            <a:ext cx="10397830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23476" y="666965"/>
            <a:ext cx="6388558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1691" y="5324306"/>
            <a:ext cx="10383430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241213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1693" y="570156"/>
            <a:ext cx="10383428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094" y="2248348"/>
            <a:ext cx="10369026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444" y="6161443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2016-9-25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161443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8085" y="6161443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学习思路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刘缘</a:t>
            </a:r>
            <a:endParaRPr lang="en-US" altLang="zh-CN" dirty="0" smtClean="0"/>
          </a:p>
          <a:p>
            <a:r>
              <a:rPr lang="en-US" altLang="zh-CN" dirty="0" smtClean="0"/>
              <a:t>2016.9.24</a:t>
            </a:r>
          </a:p>
        </p:txBody>
      </p:sp>
    </p:spTree>
    <p:extLst>
      <p:ext uri="{BB962C8B-B14F-4D97-AF65-F5344CB8AC3E}">
        <p14:creationId xmlns:p14="http://schemas.microsoft.com/office/powerpoint/2010/main" val="34853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Szeliski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《Computer Vision</a:t>
            </a:r>
            <a:r>
              <a:rPr lang="en-US" altLang="zh-CN" dirty="0" smtClean="0">
                <a:solidFill>
                  <a:srgbClr val="FF0000"/>
                </a:solidFill>
              </a:rPr>
              <a:t>: Algorithm </a:t>
            </a:r>
            <a:r>
              <a:rPr lang="en-US" altLang="zh-CN" dirty="0">
                <a:solidFill>
                  <a:srgbClr val="FF0000"/>
                </a:solidFill>
              </a:rPr>
              <a:t>and Application》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中文版 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计算机视觉：算法与应用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参考课程：（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以及作业）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http://cs.brown.edu/courses/cs143/</a:t>
            </a:r>
          </a:p>
          <a:p>
            <a:endParaRPr lang="en-US" altLang="zh-CN" dirty="0"/>
          </a:p>
          <a:p>
            <a:r>
              <a:rPr lang="zh-CN" altLang="en-US" dirty="0"/>
              <a:t>入门课程：</a:t>
            </a:r>
          </a:p>
          <a:p>
            <a:r>
              <a:rPr lang="en-US" altLang="zh-CN" dirty="0"/>
              <a:t>Stanford cs131</a:t>
            </a:r>
          </a:p>
          <a:p>
            <a:r>
              <a:rPr lang="en-US" altLang="zh-CN" dirty="0"/>
              <a:t>http://vision.stanford.edu/teaching/cs131_fall1415/schedule.html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二、学习内容</a:t>
            </a:r>
          </a:p>
        </p:txBody>
      </p:sp>
    </p:spTree>
    <p:extLst>
      <p:ext uri="{BB962C8B-B14F-4D97-AF65-F5344CB8AC3E}">
        <p14:creationId xmlns:p14="http://schemas.microsoft.com/office/powerpoint/2010/main" val="285918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9966" y="2248348"/>
            <a:ext cx="11449272" cy="4421012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machine </a:t>
            </a:r>
            <a:r>
              <a:rPr lang="en-US" altLang="zh-CN" dirty="0" smtClean="0"/>
              <a:t>learning</a:t>
            </a:r>
          </a:p>
          <a:p>
            <a:r>
              <a:rPr lang="zh-CN" altLang="en-US" dirty="0" smtClean="0"/>
              <a:t>目的：了解机器学习的基本原理。掌握一些调参的基本方法。</a:t>
            </a:r>
            <a:endParaRPr lang="en-US" altLang="zh-CN" dirty="0" smtClean="0"/>
          </a:p>
          <a:p>
            <a:r>
              <a:rPr lang="zh-CN" altLang="en-US" dirty="0" smtClean="0"/>
              <a:t>课程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Coursera</a:t>
            </a:r>
            <a:r>
              <a:rPr lang="zh-CN" altLang="en-US" dirty="0" smtClean="0">
                <a:solidFill>
                  <a:srgbClr val="FF0000"/>
                </a:solidFill>
              </a:rPr>
              <a:t>（或者</a:t>
            </a:r>
            <a:r>
              <a:rPr lang="zh-CN" altLang="en-US" b="1" dirty="0" smtClean="0">
                <a:solidFill>
                  <a:srgbClr val="FF0000"/>
                </a:solidFill>
              </a:rPr>
              <a:t>网易公开课</a:t>
            </a:r>
            <a:r>
              <a:rPr lang="zh-CN" altLang="en-US" dirty="0" smtClean="0">
                <a:solidFill>
                  <a:srgbClr val="FF0000"/>
                </a:solidFill>
              </a:rPr>
              <a:t>）上</a:t>
            </a:r>
            <a:r>
              <a:rPr lang="en-US" altLang="zh-CN" dirty="0">
                <a:solidFill>
                  <a:srgbClr val="FF0000"/>
                </a:solidFill>
              </a:rPr>
              <a:t>Andrew Ng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Machine Learning</a:t>
            </a:r>
            <a:r>
              <a:rPr lang="zh-CN" altLang="en-US" dirty="0" smtClean="0">
                <a:solidFill>
                  <a:srgbClr val="FF0000"/>
                </a:solidFill>
              </a:rPr>
              <a:t>课程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核心</a:t>
            </a:r>
            <a:r>
              <a:rPr lang="zh-CN" altLang="en-US" b="1" dirty="0">
                <a:solidFill>
                  <a:srgbClr val="FF0000"/>
                </a:solidFill>
              </a:rPr>
              <a:t>内容是该课程上的作业，用</a:t>
            </a:r>
            <a:r>
              <a:rPr lang="en-US" altLang="zh-CN" b="1" dirty="0" err="1">
                <a:solidFill>
                  <a:srgbClr val="FF0000"/>
                </a:solidFill>
              </a:rPr>
              <a:t>matlab</a:t>
            </a:r>
            <a:r>
              <a:rPr lang="zh-CN" altLang="en-US" b="1" dirty="0">
                <a:solidFill>
                  <a:srgbClr val="FF0000"/>
                </a:solidFill>
              </a:rPr>
              <a:t>完成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https://www.coursera.org/learn/machine-learning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http://open.163.com/special/opencourse/machinelearning.html</a:t>
            </a:r>
            <a:endParaRPr lang="zh-CN" altLang="en-US" dirty="0"/>
          </a:p>
          <a:p>
            <a:r>
              <a:rPr lang="zh-CN" altLang="en-US" dirty="0"/>
              <a:t>教材：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网易公开课上</a:t>
            </a:r>
            <a:r>
              <a:rPr lang="en-US" altLang="zh-CN" dirty="0">
                <a:solidFill>
                  <a:srgbClr val="FF0000"/>
                </a:solidFill>
              </a:rPr>
              <a:t>Andrew Ng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Machine Learning</a:t>
            </a:r>
            <a:r>
              <a:rPr lang="zh-CN" altLang="en-US" dirty="0">
                <a:solidFill>
                  <a:srgbClr val="FF0000"/>
                </a:solidFill>
              </a:rPr>
              <a:t>课程的</a:t>
            </a:r>
            <a:r>
              <a:rPr lang="zh-CN" altLang="en-US" dirty="0" smtClean="0">
                <a:solidFill>
                  <a:srgbClr val="FF0000"/>
                </a:solidFill>
              </a:rPr>
              <a:t>讲义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《</a:t>
            </a:r>
            <a:r>
              <a:rPr lang="en-US" altLang="zh-CN" dirty="0"/>
              <a:t>Pattern Recognition and Machine </a:t>
            </a:r>
            <a:r>
              <a:rPr lang="en-US" altLang="zh-CN" dirty="0" err="1"/>
              <a:t>Learning》Bishop</a:t>
            </a:r>
            <a:r>
              <a:rPr lang="zh-CN" altLang="en-US" dirty="0"/>
              <a:t>（这本书比较难）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二、学习内容</a:t>
            </a:r>
          </a:p>
        </p:txBody>
      </p:sp>
    </p:spTree>
    <p:extLst>
      <p:ext uri="{BB962C8B-B14F-4D97-AF65-F5344CB8AC3E}">
        <p14:creationId xmlns:p14="http://schemas.microsoft.com/office/powerpoint/2010/main" val="335559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、编程语言</a:t>
            </a:r>
            <a:r>
              <a:rPr lang="zh-CN" altLang="en-US" dirty="0"/>
              <a:t>：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 err="1" smtClean="0"/>
              <a:t>matlab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C++</a:t>
            </a:r>
            <a:r>
              <a:rPr lang="zh-CN" altLang="en-US" dirty="0" smtClean="0"/>
              <a:t>：</a:t>
            </a:r>
            <a:r>
              <a:rPr lang="en-US" altLang="zh-CN" dirty="0" smtClean="0"/>
              <a:t>《C++ Primer》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、相关</a:t>
            </a:r>
            <a:r>
              <a:rPr lang="zh-CN" altLang="en-US" dirty="0"/>
              <a:t>库：</a:t>
            </a:r>
            <a:r>
              <a:rPr lang="en-US" altLang="zh-CN" dirty="0"/>
              <a:t>PCL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liblas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Opencv</a:t>
            </a:r>
            <a:r>
              <a:rPr lang="zh-CN" altLang="en-US" dirty="0"/>
              <a:t>、</a:t>
            </a:r>
            <a:r>
              <a:rPr lang="en-US" altLang="zh-CN" dirty="0" err="1"/>
              <a:t>scikit</a:t>
            </a:r>
            <a:r>
              <a:rPr lang="en-US" altLang="zh-CN" dirty="0"/>
              <a:t> learn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、数学基础</a:t>
            </a:r>
            <a:r>
              <a:rPr lang="zh-CN" altLang="en-US" dirty="0"/>
              <a:t>：线性代数、概率论、</a:t>
            </a:r>
            <a:r>
              <a:rPr lang="zh-CN" altLang="en-US" dirty="0" smtClean="0"/>
              <a:t>微积分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线性代数：推荐网易公开课里面</a:t>
            </a:r>
            <a:r>
              <a:rPr lang="en-US" altLang="zh-CN" dirty="0" smtClean="0"/>
              <a:t>MIT</a:t>
            </a:r>
            <a:r>
              <a:rPr lang="zh-CN" altLang="en-US" dirty="0" smtClean="0"/>
              <a:t>的线性代数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http://open.163.com/special/opencourse/daishu.html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10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刘缘</a:t>
            </a:r>
            <a:endParaRPr lang="en-US" altLang="zh-CN" dirty="0" smtClean="0"/>
          </a:p>
          <a:p>
            <a:r>
              <a:rPr lang="en-US" altLang="zh-CN" dirty="0" smtClean="0"/>
              <a:t>2016.9.24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8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36094" y="2248348"/>
            <a:ext cx="10369026" cy="44210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一、点云分类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、基于规则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、基于机器学习</a:t>
            </a:r>
            <a:endParaRPr lang="en-US" altLang="zh-CN" dirty="0" smtClean="0"/>
          </a:p>
          <a:p>
            <a:r>
              <a:rPr lang="zh-CN" altLang="en-US" dirty="0" smtClean="0"/>
              <a:t>二、学习内容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Computer Vision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Machine Learning</a:t>
            </a:r>
          </a:p>
          <a:p>
            <a:r>
              <a:rPr lang="zh-CN" altLang="en-US" dirty="0" smtClean="0"/>
              <a:t>三、补充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、编程语言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、相关库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、数学基础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62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、基于规则的分类</a:t>
            </a:r>
            <a:r>
              <a:rPr lang="en-US" altLang="zh-CN" dirty="0"/>
              <a:t>——</a:t>
            </a:r>
            <a:r>
              <a:rPr lang="zh-CN" altLang="en-US" dirty="0"/>
              <a:t>基础</a:t>
            </a:r>
          </a:p>
          <a:p>
            <a:r>
              <a:rPr lang="zh-CN" altLang="en-US" dirty="0"/>
              <a:t>如何用计算机语言描述这些规则？</a:t>
            </a:r>
          </a:p>
          <a:p>
            <a:r>
              <a:rPr lang="zh-CN" altLang="en-US" dirty="0"/>
              <a:t>拟合、</a:t>
            </a:r>
            <a:r>
              <a:rPr lang="en-US" altLang="zh-CN" dirty="0"/>
              <a:t>PCA</a:t>
            </a:r>
            <a:r>
              <a:rPr lang="zh-CN" altLang="en-US" dirty="0"/>
              <a:t>、</a:t>
            </a:r>
            <a:r>
              <a:rPr lang="en-US" altLang="zh-CN" dirty="0"/>
              <a:t>RANSAC</a:t>
            </a:r>
            <a:r>
              <a:rPr lang="zh-CN" altLang="en-US" dirty="0"/>
              <a:t>、</a:t>
            </a:r>
            <a:r>
              <a:rPr lang="en-US" altLang="zh-CN" dirty="0"/>
              <a:t>mesh</a:t>
            </a:r>
            <a:r>
              <a:rPr lang="zh-CN" altLang="en-US" dirty="0"/>
              <a:t>等基础算法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规则所能考虑的情形是有限的（数据相关）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难以用</a:t>
            </a:r>
            <a:r>
              <a:rPr lang="zh-CN" altLang="en-US" dirty="0"/>
              <a:t>计算机</a:t>
            </a:r>
            <a:r>
              <a:rPr lang="zh-CN" altLang="en-US" dirty="0" smtClean="0"/>
              <a:t>语言直接描述（如</a:t>
            </a:r>
            <a:r>
              <a:rPr lang="en-US" altLang="zh-CN" dirty="0" smtClean="0"/>
              <a:t>Context Feature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一、点云分类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759" y="1412776"/>
            <a:ext cx="3859212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46" y="4187255"/>
            <a:ext cx="37941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7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1194" y="2204864"/>
            <a:ext cx="10369026" cy="44210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、基于机器学习的方法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bag of words</a:t>
            </a:r>
            <a:r>
              <a:rPr lang="zh-CN" altLang="en-US" dirty="0"/>
              <a:t>词库模型（</a:t>
            </a:r>
            <a:r>
              <a:rPr lang="en-US" altLang="zh-CN" dirty="0"/>
              <a:t>traditionally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如何平衡分割与分类？</a:t>
            </a:r>
          </a:p>
          <a:p>
            <a:pPr marL="0" indent="0">
              <a:buNone/>
            </a:pPr>
            <a:r>
              <a:rPr lang="zh-CN" altLang="en-US" dirty="0"/>
              <a:t>特征如何构建？借鉴</a:t>
            </a:r>
            <a:r>
              <a:rPr lang="en-US" altLang="zh-CN" dirty="0"/>
              <a:t>CV</a:t>
            </a:r>
            <a:r>
              <a:rPr lang="zh-CN" altLang="en-US" dirty="0"/>
              <a:t>领域的相关特征提取方法。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一、点云分类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78" y="4509120"/>
            <a:ext cx="2392471" cy="17800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33" y="4550558"/>
            <a:ext cx="1621532" cy="17721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07" y="4194888"/>
            <a:ext cx="3295650" cy="24288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971877" y="522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树</a:t>
            </a: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9409057" y="5409326"/>
            <a:ext cx="1562820" cy="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774286" y="5229200"/>
            <a:ext cx="87716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分类器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0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246" y="2276872"/>
            <a:ext cx="5488789" cy="387826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一、点云分类</a:t>
            </a:r>
          </a:p>
        </p:txBody>
      </p:sp>
    </p:spTree>
    <p:extLst>
      <p:ext uri="{BB962C8B-B14F-4D97-AF65-F5344CB8AC3E}">
        <p14:creationId xmlns:p14="http://schemas.microsoft.com/office/powerpoint/2010/main" val="59025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是否能直接分割分类、自动寻找特征？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）深度学习</a:t>
            </a:r>
          </a:p>
          <a:p>
            <a:r>
              <a:rPr lang="zh-CN" altLang="en-US" dirty="0"/>
              <a:t>如何应用于点云中？是否有可能？</a:t>
            </a:r>
          </a:p>
          <a:p>
            <a:r>
              <a:rPr lang="en-US" altLang="zh-CN" dirty="0"/>
              <a:t>state of art</a:t>
            </a:r>
          </a:p>
          <a:p>
            <a:r>
              <a:rPr lang="en-US" altLang="zh-CN" dirty="0"/>
              <a:t>why it works</a:t>
            </a:r>
          </a:p>
          <a:p>
            <a:r>
              <a:rPr lang="en-US" altLang="zh-CN" dirty="0"/>
              <a:t>analogy to point cloud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一、点云分类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50" y="4149080"/>
            <a:ext cx="58959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1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）条件</a:t>
            </a:r>
            <a:r>
              <a:rPr lang="zh-CN" altLang="en-US" dirty="0" smtClean="0"/>
              <a:t>随机场</a:t>
            </a:r>
            <a:endParaRPr lang="en-US" altLang="zh-CN" dirty="0" smtClean="0"/>
          </a:p>
          <a:p>
            <a:r>
              <a:rPr lang="zh-CN" altLang="en-US" dirty="0" smtClean="0"/>
              <a:t>概率图模型中的一类。</a:t>
            </a:r>
            <a:endParaRPr lang="zh-CN" altLang="en-US" dirty="0"/>
          </a:p>
          <a:p>
            <a:r>
              <a:rPr lang="zh-CN" altLang="en-US" dirty="0"/>
              <a:t>优化方法？是否有效？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一、点云分类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2639" y="3861048"/>
            <a:ext cx="5274310" cy="21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7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训练</a:t>
            </a:r>
            <a:r>
              <a:rPr lang="zh-CN" altLang="en-US" dirty="0"/>
              <a:t>数据来源？</a:t>
            </a:r>
          </a:p>
          <a:p>
            <a:pPr marL="0" indent="0">
              <a:buNone/>
            </a:pPr>
            <a:r>
              <a:rPr lang="zh-CN" altLang="en-US" dirty="0"/>
              <a:t>已有的</a:t>
            </a:r>
            <a:r>
              <a:rPr lang="en-US" altLang="zh-CN" dirty="0"/>
              <a:t>bench mark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室内数据</a:t>
            </a:r>
            <a:r>
              <a:rPr lang="en-US" altLang="zh-CN" dirty="0"/>
              <a:t>RGBD</a:t>
            </a:r>
            <a:r>
              <a:rPr lang="zh-CN" altLang="en-US" dirty="0"/>
              <a:t>：</a:t>
            </a:r>
            <a:r>
              <a:rPr lang="en-US" altLang="zh-CN" dirty="0"/>
              <a:t>NYU</a:t>
            </a:r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/>
              <a:t>车载</a:t>
            </a:r>
            <a:r>
              <a:rPr lang="en-US" altLang="zh-CN" dirty="0"/>
              <a:t>LIDAR</a:t>
            </a:r>
            <a:r>
              <a:rPr lang="zh-CN" altLang="en-US" dirty="0"/>
              <a:t>数据：</a:t>
            </a:r>
            <a:r>
              <a:rPr lang="en-US" altLang="zh-CN" dirty="0"/>
              <a:t>IGN</a:t>
            </a:r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/>
              <a:t>固定站</a:t>
            </a:r>
            <a:r>
              <a:rPr lang="en-US" altLang="zh-CN" dirty="0"/>
              <a:t>LIDAR</a:t>
            </a:r>
            <a:r>
              <a:rPr lang="zh-CN" altLang="en-US" dirty="0"/>
              <a:t>数据：</a:t>
            </a:r>
            <a:r>
              <a:rPr lang="en-US" altLang="zh-CN" dirty="0"/>
              <a:t>ETH</a:t>
            </a:r>
          </a:p>
          <a:p>
            <a:endParaRPr lang="en-US" altLang="zh-CN" dirty="0"/>
          </a:p>
          <a:p>
            <a:r>
              <a:rPr lang="zh-CN" altLang="en-US" dirty="0"/>
              <a:t>现有训练数据是否可用（组织形式？）？需要多少训练数据？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如果训练数据不够，我们是否</a:t>
            </a:r>
            <a:r>
              <a:rPr lang="zh-CN" altLang="en-US" dirty="0" smtClean="0">
                <a:solidFill>
                  <a:srgbClr val="FF0000"/>
                </a:solidFill>
              </a:rPr>
              <a:t>有相应的</a:t>
            </a:r>
            <a:r>
              <a:rPr lang="zh-CN" altLang="en-US" dirty="0">
                <a:solidFill>
                  <a:srgbClr val="FF0000"/>
                </a:solidFill>
              </a:rPr>
              <a:t>解决方案？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一、点云分类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95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9966" y="2248348"/>
            <a:ext cx="10945154" cy="4421012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Computer Vision</a:t>
            </a:r>
            <a:endParaRPr lang="en-US" altLang="zh-CN" dirty="0"/>
          </a:p>
          <a:p>
            <a:r>
              <a:rPr lang="zh-CN" altLang="en-US" dirty="0"/>
              <a:t>目的：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）学习基本算法，如拟合、</a:t>
            </a:r>
            <a:r>
              <a:rPr lang="en-US" altLang="zh-CN" dirty="0"/>
              <a:t>RANSAC</a:t>
            </a:r>
            <a:r>
              <a:rPr lang="zh-CN" altLang="en-US" dirty="0"/>
              <a:t>、阈值分割、等。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）学习特征构建方法，如局部特征、特征点检测、尺度空间等。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）学习分割与聚类的基本算法，如区域生长、</a:t>
            </a:r>
            <a:r>
              <a:rPr lang="en-US" altLang="zh-CN" dirty="0"/>
              <a:t>mean shift</a:t>
            </a:r>
            <a:r>
              <a:rPr lang="zh-CN" altLang="en-US" dirty="0"/>
              <a:t>、图割以及能量函数最小化相关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弱化：</a:t>
            </a:r>
            <a:r>
              <a:rPr lang="en-US" altLang="zh-CN" dirty="0"/>
              <a:t>CV</a:t>
            </a:r>
            <a:r>
              <a:rPr lang="zh-CN" altLang="en-US" dirty="0"/>
              <a:t>中多视几何部分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二、学习内容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3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1172</TotalTime>
  <Words>539</Words>
  <Application>Microsoft Office PowerPoint</Application>
  <PresentationFormat>自定义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Book Antiqua</vt:lpstr>
      <vt:lpstr>Wingdings</vt:lpstr>
      <vt:lpstr>精装书</vt:lpstr>
      <vt:lpstr>学习思路</vt:lpstr>
      <vt:lpstr>目录</vt:lpstr>
      <vt:lpstr>一、点云分类</vt:lpstr>
      <vt:lpstr>一、点云分类</vt:lpstr>
      <vt:lpstr>一、点云分类</vt:lpstr>
      <vt:lpstr>一、点云分类</vt:lpstr>
      <vt:lpstr>一、点云分类</vt:lpstr>
      <vt:lpstr>一、点云分类</vt:lpstr>
      <vt:lpstr>二、学习内容</vt:lpstr>
      <vt:lpstr>二、学习内容</vt:lpstr>
      <vt:lpstr>二、学习内容</vt:lpstr>
      <vt:lpstr>三、补充</vt:lpstr>
      <vt:lpstr>谢谢~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组会报告</dc:title>
  <dc:creator>acer</dc:creator>
  <cp:lastModifiedBy>yuan liu</cp:lastModifiedBy>
  <cp:revision>108</cp:revision>
  <dcterms:created xsi:type="dcterms:W3CDTF">2015-04-09T05:16:31Z</dcterms:created>
  <dcterms:modified xsi:type="dcterms:W3CDTF">2016-09-25T14:14:06Z</dcterms:modified>
</cp:coreProperties>
</file>