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大家好，我今天要向大家介紹自學2.0，一個開源且公益的交友平台，致力於幫助用戶透過地理位置、興趣及專長找到志同道合的朋友。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我們的「互助旗」功能允許用戶公開自我介紹，讓他人在見面前能初步了解和認識對方，增加互動的成功率。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自學2.0自2013年起持續發展，從最初的自學地圖到現在多元的功能，致力於成為自主學習者的最佳夥伴。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自學2.0從Google Fusion Table轉換到Vue-Leaflet和Firebase，確保平台的穩定性和擴展性，為用戶提供更好的使用體驗。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我們非常重視用戶的隱私，提供詳細的隱私權政策，確保用戶的個人資訊得到妥善保護。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自學2.0提供進階的PWA（Progressive Web App）功能，讓用戶能夠將平台安裝在手機上，隨時隨地輕鬆使用。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感謝所有參與自學2.0建設與推廣的朋友們，沒有你們的支持，這個平台無法如此順利地發展。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特別感謝g0v和3dw社群的支持與合作，為自學2.0帶來了豐富的資源和寶貴的意見。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我們誠摯邀請更多對自主學習有熱情的朋友加入自學2.0，共同建設一個充滿活力和支持的學習社群。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自學2.0致力於幫助那些真實有自主學習需求的人，提供一個有效的交流與合作平台。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我們相信每個人都有自己的專長和興趣，自學2.0鼓勵多元化的交流，促進知識的互補和共同成長。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自學2.0的誕生源於2013年，當時自學法令剛剛開通，支持系統逐步成形。然而，儘管有政策支持，自主學習仍面臨許多挑戰。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請訪問我們的網站，了解更多自學2.0的資訊，並加入我們的社群，一起邁向更好的自主學習未來。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當時自學法令的推出，為自主學習者提供了法律保障和支持，但實際操作中，學習者仍然難以找到合適的學習夥伴和資源。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自主學習雖然充滿自由，但缺乏有效的交流平台，使得學習者難以找到支持和協助，這成為自學推廣的一大障礙。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為了解決上述問題，我們設計了自學2.0平台，旨在透過地理位置、興趣及專長，幫助用戶輕鬆找到學習夥伴，促進自主學習的交流與合作。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自學地圖是一個核心功能，讓用戶可以根據地理位置尋找附近的學習夥伴。透過地圖介面，用戶能夠一目了然地找到附近的朋友，增進彼此的互動和交流。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我們設計自學2.0時，特別考慮到使用者的需求，確保平台能夠真正幫助到有需要的學習者，提供一個安全且友善的環境。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在自學2.0上，用戶可以輕鬆找到各領域的達人，詢問問題或尋求指導，促進知識的分享和交流。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無論您是尋找朋友、老師還是同學，自學2.0都能根據您的地理位置，推薦附近的潛在夥伴，讓您輕鬆建立新的聯繫。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_LAYOUT">
    <p:bg>
      <p:bgPr>
        <a:solidFill>
          <a:srgbClr val="D3E9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3E9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071713" y="1435695"/>
            <a:ext cx="3000573" cy="9334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5643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自學2.0</a:t>
            </a:r>
            <a:endParaRPr lang="en-US" sz="5643" dirty="0"/>
          </a:p>
        </p:txBody>
      </p:sp>
      <p:sp>
        <p:nvSpPr>
          <p:cNvPr id="4" name="Text 1"/>
          <p:cNvSpPr/>
          <p:nvPr/>
        </p:nvSpPr>
        <p:spPr>
          <a:xfrm>
            <a:off x="2498130" y="2428379"/>
            <a:ext cx="4147741" cy="7048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3919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自主學習促進會</a:t>
            </a:r>
            <a:endParaRPr lang="en-US" sz="3919" dirty="0"/>
          </a:p>
        </p:txBody>
      </p:sp>
      <p:sp>
        <p:nvSpPr>
          <p:cNvPr id="5" name="Text 2"/>
          <p:cNvSpPr/>
          <p:nvPr/>
        </p:nvSpPr>
        <p:spPr>
          <a:xfrm>
            <a:off x="2719487" y="3174305"/>
            <a:ext cx="3705027" cy="5334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722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From 2013 To 2024</a:t>
            </a:r>
            <a:endParaRPr lang="en-US" sz="2722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DAD4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586012" y="2105025"/>
            <a:ext cx="5971977" cy="9334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5643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共閱式自我介紹</a:t>
            </a:r>
            <a:endParaRPr lang="en-US" sz="5643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DFD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087092" y="1722934"/>
            <a:ext cx="2969816" cy="9334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5643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自學2.0</a:t>
            </a:r>
            <a:endParaRPr lang="en-US" sz="5643" dirty="0"/>
          </a:p>
        </p:txBody>
      </p:sp>
      <p:sp>
        <p:nvSpPr>
          <p:cNvPr id="4" name="Text 1"/>
          <p:cNvSpPr/>
          <p:nvPr/>
        </p:nvSpPr>
        <p:spPr>
          <a:xfrm>
            <a:off x="3748881" y="2715617"/>
            <a:ext cx="1646138" cy="7048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3919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2013~</a:t>
            </a:r>
            <a:endParaRPr lang="en-US" sz="3919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1D6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65636" y="1018084"/>
            <a:ext cx="3412629" cy="9334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5643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技術部分</a:t>
            </a:r>
            <a:endParaRPr lang="en-US" sz="5643" dirty="0"/>
          </a:p>
        </p:txBody>
      </p:sp>
      <p:sp>
        <p:nvSpPr>
          <p:cNvPr id="4" name="Text 1"/>
          <p:cNvSpPr/>
          <p:nvPr/>
        </p:nvSpPr>
        <p:spPr>
          <a:xfrm>
            <a:off x="1052016" y="2010767"/>
            <a:ext cx="7039868" cy="7048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3919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Google Fusion Table 2013</a:t>
            </a:r>
            <a:endParaRPr lang="en-US" sz="3919" dirty="0"/>
          </a:p>
        </p:txBody>
      </p:sp>
      <p:sp>
        <p:nvSpPr>
          <p:cNvPr id="5" name="Text 2"/>
          <p:cNvSpPr/>
          <p:nvPr/>
        </p:nvSpPr>
        <p:spPr>
          <a:xfrm>
            <a:off x="749300" y="2715617"/>
            <a:ext cx="7645400" cy="14097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3919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Vue-Leaflet x Firebase 2024</a:t>
            </a:r>
            <a:endParaRPr lang="en-US" sz="3919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3D9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39095" y="1370509"/>
            <a:ext cx="4265712" cy="9334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5643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隱私權政策</a:t>
            </a:r>
            <a:endParaRPr lang="en-US" sz="5643" dirty="0"/>
          </a:p>
        </p:txBody>
      </p:sp>
      <p:sp>
        <p:nvSpPr>
          <p:cNvPr id="4" name="Text 1"/>
          <p:cNvSpPr/>
          <p:nvPr/>
        </p:nvSpPr>
        <p:spPr>
          <a:xfrm>
            <a:off x="3836293" y="2363192"/>
            <a:ext cx="1471315" cy="7048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3919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2024</a:t>
            </a:r>
            <a:endParaRPr lang="en-US" sz="3919" dirty="0"/>
          </a:p>
        </p:txBody>
      </p:sp>
      <p:sp>
        <p:nvSpPr>
          <p:cNvPr id="5" name="Text 2"/>
          <p:cNvSpPr/>
          <p:nvPr/>
        </p:nvSpPr>
        <p:spPr>
          <a:xfrm>
            <a:off x="3090664" y="3068042"/>
            <a:ext cx="2962672" cy="7048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3919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隱私權政策</a:t>
            </a:r>
            <a:endParaRPr lang="en-US" sz="3919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6DC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853009" y="1722934"/>
            <a:ext cx="5437981" cy="9334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5643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手機PWA安裝</a:t>
            </a:r>
            <a:endParaRPr lang="en-US" sz="5643" dirty="0"/>
          </a:p>
        </p:txBody>
      </p:sp>
      <p:sp>
        <p:nvSpPr>
          <p:cNvPr id="4" name="Text 1"/>
          <p:cNvSpPr/>
          <p:nvPr/>
        </p:nvSpPr>
        <p:spPr>
          <a:xfrm>
            <a:off x="3836293" y="2715617"/>
            <a:ext cx="1471315" cy="7048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3919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2024</a:t>
            </a:r>
            <a:endParaRPr lang="en-US" sz="3919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7DC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9300" y="1638300"/>
            <a:ext cx="7645400" cy="18669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5643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感謝所有參與的朋友 👏</a:t>
            </a:r>
            <a:endParaRPr lang="en-US" sz="5643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7DC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65636" y="1722934"/>
            <a:ext cx="3412629" cy="9334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5643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特別感謝</a:t>
            </a:r>
            <a:endParaRPr lang="en-US" sz="5643" dirty="0"/>
          </a:p>
        </p:txBody>
      </p:sp>
      <p:sp>
        <p:nvSpPr>
          <p:cNvPr id="4" name="Text 1"/>
          <p:cNvSpPr/>
          <p:nvPr/>
        </p:nvSpPr>
        <p:spPr>
          <a:xfrm>
            <a:off x="2076053" y="2715617"/>
            <a:ext cx="4991894" cy="7048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3919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g0v x 3dw 社群 👏</a:t>
            </a:r>
            <a:endParaRPr lang="en-US" sz="3919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7DC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39095" y="1722934"/>
            <a:ext cx="4265712" cy="9334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5643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邀請您一起</a:t>
            </a:r>
            <a:endParaRPr lang="en-US" sz="5643" dirty="0"/>
          </a:p>
        </p:txBody>
      </p:sp>
      <p:sp>
        <p:nvSpPr>
          <p:cNvPr id="4" name="Text 1"/>
          <p:cNvSpPr/>
          <p:nvPr/>
        </p:nvSpPr>
        <p:spPr>
          <a:xfrm>
            <a:off x="2712442" y="2715617"/>
            <a:ext cx="3719116" cy="7048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3919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使社群茁壯 💪</a:t>
            </a:r>
            <a:endParaRPr lang="en-US" sz="3919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8DC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718818" y="1722934"/>
            <a:ext cx="1706364" cy="9334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5643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協助</a:t>
            </a:r>
            <a:endParaRPr lang="en-US" sz="5643" dirty="0"/>
          </a:p>
        </p:txBody>
      </p:sp>
      <p:sp>
        <p:nvSpPr>
          <p:cNvPr id="4" name="Text 1"/>
          <p:cNvSpPr/>
          <p:nvPr/>
        </p:nvSpPr>
        <p:spPr>
          <a:xfrm>
            <a:off x="2498130" y="2715617"/>
            <a:ext cx="4147741" cy="7048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3919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真實有需求的人</a:t>
            </a:r>
            <a:endParaRPr lang="en-US" sz="3919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8DF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39095" y="1722934"/>
            <a:ext cx="4265712" cy="9334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5643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聞道有先後</a:t>
            </a:r>
            <a:endParaRPr lang="en-US" sz="5643" dirty="0"/>
          </a:p>
        </p:txBody>
      </p:sp>
      <p:sp>
        <p:nvSpPr>
          <p:cNvPr id="4" name="Text 1"/>
          <p:cNvSpPr/>
          <p:nvPr/>
        </p:nvSpPr>
        <p:spPr>
          <a:xfrm>
            <a:off x="3090664" y="2715617"/>
            <a:ext cx="2962672" cy="7048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3919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術業有專攻</a:t>
            </a:r>
            <a:endParaRPr lang="en-US" sz="3919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D0E4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718818" y="1722934"/>
            <a:ext cx="1706364" cy="9334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5643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緣起</a:t>
            </a:r>
            <a:endParaRPr lang="en-US" sz="5643" dirty="0"/>
          </a:p>
        </p:txBody>
      </p:sp>
      <p:sp>
        <p:nvSpPr>
          <p:cNvPr id="4" name="Text 1"/>
          <p:cNvSpPr/>
          <p:nvPr/>
        </p:nvSpPr>
        <p:spPr>
          <a:xfrm>
            <a:off x="3930848" y="2715617"/>
            <a:ext cx="1282303" cy="7048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3919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2013</a:t>
            </a:r>
            <a:endParaRPr lang="en-US" sz="3919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8E1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47626" y="2190750"/>
            <a:ext cx="7448649" cy="762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4588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https://we.alearn.org.tw</a:t>
            </a:r>
            <a:endParaRPr lang="en-US" sz="458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CCE0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467644" y="1435695"/>
            <a:ext cx="6208613" cy="9334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5643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自學法令開通 💫</a:t>
            </a:r>
            <a:endParaRPr lang="en-US" sz="5643" dirty="0"/>
          </a:p>
        </p:txBody>
      </p:sp>
      <p:sp>
        <p:nvSpPr>
          <p:cNvPr id="4" name="Text 1"/>
          <p:cNvSpPr/>
          <p:nvPr/>
        </p:nvSpPr>
        <p:spPr>
          <a:xfrm>
            <a:off x="1016794" y="2428379"/>
            <a:ext cx="7110413" cy="7048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3919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自主學習支持系統逐步成形</a:t>
            </a:r>
            <a:endParaRPr lang="en-US" sz="3919" dirty="0"/>
          </a:p>
        </p:txBody>
      </p:sp>
      <p:sp>
        <p:nvSpPr>
          <p:cNvPr id="5" name="Text 2"/>
          <p:cNvSpPr/>
          <p:nvPr/>
        </p:nvSpPr>
        <p:spPr>
          <a:xfrm>
            <a:off x="3746500" y="3174305"/>
            <a:ext cx="1651000" cy="5334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722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👬👭👬👭</a:t>
            </a:r>
            <a:endParaRPr lang="en-US" sz="272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CADC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586012" y="1638300"/>
            <a:ext cx="5971977" cy="9334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5643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為什麼自學還是</a:t>
            </a:r>
            <a:endParaRPr lang="en-US" sz="5643" dirty="0"/>
          </a:p>
        </p:txBody>
      </p:sp>
      <p:sp>
        <p:nvSpPr>
          <p:cNvPr id="4" name="Text 1"/>
          <p:cNvSpPr/>
          <p:nvPr/>
        </p:nvSpPr>
        <p:spPr>
          <a:xfrm>
            <a:off x="2013645" y="2571750"/>
            <a:ext cx="5116612" cy="9334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5643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困難重重？🐌</a:t>
            </a:r>
            <a:endParaRPr lang="en-US" sz="564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CADA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507357" y="2105025"/>
            <a:ext cx="4129187" cy="9334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5643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我們做了...</a:t>
            </a:r>
            <a:endParaRPr lang="en-US" sz="5643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CDD9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65636" y="1722934"/>
            <a:ext cx="3412629" cy="9334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5643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自學地圖</a:t>
            </a:r>
            <a:endParaRPr lang="en-US" sz="5643" dirty="0"/>
          </a:p>
        </p:txBody>
      </p:sp>
      <p:sp>
        <p:nvSpPr>
          <p:cNvPr id="4" name="Text 1"/>
          <p:cNvSpPr/>
          <p:nvPr/>
        </p:nvSpPr>
        <p:spPr>
          <a:xfrm>
            <a:off x="3748881" y="2715617"/>
            <a:ext cx="1646138" cy="7048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3919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2013~</a:t>
            </a:r>
            <a:endParaRPr lang="en-US" sz="391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CFD7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159371" y="1722934"/>
            <a:ext cx="6825159" cy="9334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5643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站在需求者的立場</a:t>
            </a:r>
            <a:endParaRPr lang="en-US" sz="5643" dirty="0"/>
          </a:p>
        </p:txBody>
      </p:sp>
      <p:sp>
        <p:nvSpPr>
          <p:cNvPr id="4" name="Text 1"/>
          <p:cNvSpPr/>
          <p:nvPr/>
        </p:nvSpPr>
        <p:spPr>
          <a:xfrm>
            <a:off x="4276725" y="2715617"/>
            <a:ext cx="590550" cy="7048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3919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🐾</a:t>
            </a:r>
            <a:endParaRPr lang="en-US" sz="3919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D2D6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012553" y="2105025"/>
            <a:ext cx="5118894" cy="9334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5643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可以問到達人</a:t>
            </a:r>
            <a:endParaRPr lang="en-US" sz="5643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D6D5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39095" y="1435695"/>
            <a:ext cx="4265712" cy="9334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5643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誰住附近？</a:t>
            </a:r>
            <a:endParaRPr lang="en-US" sz="5643" dirty="0"/>
          </a:p>
        </p:txBody>
      </p:sp>
      <p:sp>
        <p:nvSpPr>
          <p:cNvPr id="4" name="Text 1"/>
          <p:cNvSpPr/>
          <p:nvPr/>
        </p:nvSpPr>
        <p:spPr>
          <a:xfrm>
            <a:off x="1313061" y="2428379"/>
            <a:ext cx="6517878" cy="70485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3919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可能的朋友、老師、學生</a:t>
            </a:r>
            <a:endParaRPr lang="en-US" sz="3919" dirty="0"/>
          </a:p>
        </p:txBody>
      </p:sp>
      <p:sp>
        <p:nvSpPr>
          <p:cNvPr id="5" name="Text 2"/>
          <p:cNvSpPr/>
          <p:nvPr/>
        </p:nvSpPr>
        <p:spPr>
          <a:xfrm>
            <a:off x="4365625" y="3174305"/>
            <a:ext cx="412750" cy="5334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722" b="1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😅</a:t>
            </a:r>
            <a:endParaRPr lang="en-US" sz="272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2024-10-12T09:45:11Z</dcterms:created>
  <dcterms:modified xsi:type="dcterms:W3CDTF">2024-10-12T09:45:11Z</dcterms:modified>
</cp:coreProperties>
</file>