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7" autoAdjust="0"/>
    <p:restoredTop sz="92155" autoAdjust="0"/>
  </p:normalViewPr>
  <p:slideViewPr>
    <p:cSldViewPr snapToGrid="0">
      <p:cViewPr varScale="1">
        <p:scale>
          <a:sx n="105" d="100"/>
          <a:sy n="105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HyeokJe" userId="7177296294a70535" providerId="LiveId" clId="{989990A8-091E-42EF-B57E-19D50E5DD09E}"/>
    <pc:docChg chg="undo custSel addSld modSld">
      <pc:chgData name="Yun HyeokJe" userId="7177296294a70535" providerId="LiveId" clId="{989990A8-091E-42EF-B57E-19D50E5DD09E}" dt="2018-05-12T06:16:33.914" v="645" actId="1076"/>
      <pc:docMkLst>
        <pc:docMk/>
      </pc:docMkLst>
      <pc:sldChg chg="addSp delSp modSp modNotesTx">
        <pc:chgData name="Yun HyeokJe" userId="7177296294a70535" providerId="LiveId" clId="{989990A8-091E-42EF-B57E-19D50E5DD09E}" dt="2018-05-11T11:47:18.059" v="644" actId="1035"/>
        <pc:sldMkLst>
          <pc:docMk/>
          <pc:sldMk cId="3902349518" sldId="256"/>
        </pc:sldMkLst>
        <pc:spChg chg="mod">
          <ac:chgData name="Yun HyeokJe" userId="7177296294a70535" providerId="LiveId" clId="{989990A8-091E-42EF-B57E-19D50E5DD09E}" dt="2018-05-11T04:51:34.412" v="28" actId="20577"/>
          <ac:spMkLst>
            <pc:docMk/>
            <pc:sldMk cId="3902349518" sldId="256"/>
            <ac:spMk id="9" creationId="{05AFFED4-CAE1-4979-94C5-FBE4AD41C66B}"/>
          </ac:spMkLst>
        </pc:spChg>
        <pc:spChg chg="mod">
          <ac:chgData name="Yun HyeokJe" userId="7177296294a70535" providerId="LiveId" clId="{989990A8-091E-42EF-B57E-19D50E5DD09E}" dt="2018-05-11T11:47:02.908" v="602" actId="20577"/>
          <ac:spMkLst>
            <pc:docMk/>
            <pc:sldMk cId="3902349518" sldId="256"/>
            <ac:spMk id="70" creationId="{2F9BA06A-2369-4A79-BA93-49392444979E}"/>
          </ac:spMkLst>
        </pc:spChg>
        <pc:spChg chg="mod">
          <ac:chgData name="Yun HyeokJe" userId="7177296294a70535" providerId="LiveId" clId="{989990A8-091E-42EF-B57E-19D50E5DD09E}" dt="2018-05-11T11:47:02.910" v="603" actId="20577"/>
          <ac:spMkLst>
            <pc:docMk/>
            <pc:sldMk cId="3902349518" sldId="256"/>
            <ac:spMk id="71" creationId="{5F8E2D84-410D-45E4-9D13-7DF922973DCA}"/>
          </ac:spMkLst>
        </pc:spChg>
        <pc:spChg chg="mod">
          <ac:chgData name="Yun HyeokJe" userId="7177296294a70535" providerId="LiveId" clId="{989990A8-091E-42EF-B57E-19D50E5DD09E}" dt="2018-05-11T11:47:02.911" v="604" actId="20577"/>
          <ac:spMkLst>
            <pc:docMk/>
            <pc:sldMk cId="3902349518" sldId="256"/>
            <ac:spMk id="72" creationId="{2A87C134-A8F6-4495-BA11-5DE886ED411F}"/>
          </ac:spMkLst>
        </pc:spChg>
        <pc:spChg chg="mod">
          <ac:chgData name="Yun HyeokJe" userId="7177296294a70535" providerId="LiveId" clId="{989990A8-091E-42EF-B57E-19D50E5DD09E}" dt="2018-05-11T05:33:32.260" v="299" actId="1035"/>
          <ac:spMkLst>
            <pc:docMk/>
            <pc:sldMk cId="3902349518" sldId="256"/>
            <ac:spMk id="75" creationId="{A9CD8A4D-7428-43A3-9A68-8F340B5E2A76}"/>
          </ac:spMkLst>
        </pc:spChg>
        <pc:spChg chg="add">
          <ac:chgData name="Yun HyeokJe" userId="7177296294a70535" providerId="LiveId" clId="{989990A8-091E-42EF-B57E-19D50E5DD09E}" dt="2018-05-11T05:36:28.209" v="359" actId="1035"/>
          <ac:spMkLst>
            <pc:docMk/>
            <pc:sldMk cId="3902349518" sldId="256"/>
            <ac:spMk id="81" creationId="{36504D2B-3EFA-4290-9D6E-028335E7A664}"/>
          </ac:spMkLst>
        </pc:spChg>
        <pc:spChg chg="add">
          <ac:chgData name="Yun HyeokJe" userId="7177296294a70535" providerId="LiveId" clId="{989990A8-091E-42EF-B57E-19D50E5DD09E}" dt="2018-05-11T05:36:28.209" v="359" actId="1035"/>
          <ac:spMkLst>
            <pc:docMk/>
            <pc:sldMk cId="3902349518" sldId="256"/>
            <ac:spMk id="82" creationId="{E932FD6B-9A77-4AD7-AD38-F565B32C8682}"/>
          </ac:spMkLst>
        </pc:spChg>
        <pc:spChg chg="add">
          <ac:chgData name="Yun HyeokJe" userId="7177296294a70535" providerId="LiveId" clId="{989990A8-091E-42EF-B57E-19D50E5DD09E}" dt="2018-05-11T05:37:20.036" v="376" actId="1035"/>
          <ac:spMkLst>
            <pc:docMk/>
            <pc:sldMk cId="3902349518" sldId="256"/>
            <ac:spMk id="84" creationId="{EE3DC00D-FA46-4616-ABC2-C54B6110D972}"/>
          </ac:spMkLst>
        </pc:spChg>
        <pc:spChg chg="add">
          <ac:chgData name="Yun HyeokJe" userId="7177296294a70535" providerId="LiveId" clId="{989990A8-091E-42EF-B57E-19D50E5DD09E}" dt="2018-05-11T05:37:20.036" v="376" actId="1035"/>
          <ac:spMkLst>
            <pc:docMk/>
            <pc:sldMk cId="3902349518" sldId="256"/>
            <ac:spMk id="85" creationId="{C12E3480-182E-4D30-A222-B3C476AE67BC}"/>
          </ac:spMkLst>
        </pc:spChg>
        <pc:spChg chg="add mod">
          <ac:chgData name="Yun HyeokJe" userId="7177296294a70535" providerId="LiveId" clId="{989990A8-091E-42EF-B57E-19D50E5DD09E}" dt="2018-05-11T05:37:25.426" v="386" actId="20577"/>
          <ac:spMkLst>
            <pc:docMk/>
            <pc:sldMk cId="3902349518" sldId="256"/>
            <ac:spMk id="86" creationId="{08638394-C53D-4C65-837D-7F2221427D92}"/>
          </ac:spMkLst>
        </pc:spChg>
        <pc:spChg chg="add">
          <ac:chgData name="Yun HyeokJe" userId="7177296294a70535" providerId="LiveId" clId="{989990A8-091E-42EF-B57E-19D50E5DD09E}" dt="2018-05-11T05:37:20.036" v="376" actId="1035"/>
          <ac:spMkLst>
            <pc:docMk/>
            <pc:sldMk cId="3902349518" sldId="256"/>
            <ac:spMk id="87" creationId="{72B4F95B-A292-435E-9C6F-081DA5C7FD8A}"/>
          </ac:spMkLst>
        </pc:spChg>
        <pc:spChg chg="add mod">
          <ac:chgData name="Yun HyeokJe" userId="7177296294a70535" providerId="LiveId" clId="{989990A8-091E-42EF-B57E-19D50E5DD09E}" dt="2018-05-11T05:37:25.427" v="387" actId="20577"/>
          <ac:spMkLst>
            <pc:docMk/>
            <pc:sldMk cId="3902349518" sldId="256"/>
            <ac:spMk id="88" creationId="{2A73C27C-1C0F-4756-9329-FDD8134FEF41}"/>
          </ac:spMkLst>
        </pc:spChg>
        <pc:spChg chg="add">
          <ac:chgData name="Yun HyeokJe" userId="7177296294a70535" providerId="LiveId" clId="{989990A8-091E-42EF-B57E-19D50E5DD09E}" dt="2018-05-11T05:37:20.036" v="376" actId="1035"/>
          <ac:spMkLst>
            <pc:docMk/>
            <pc:sldMk cId="3902349518" sldId="256"/>
            <ac:spMk id="89" creationId="{E07E5EE5-19D9-4DEA-91F7-3050ECE3F805}"/>
          </ac:spMkLst>
        </pc:spChg>
        <pc:spChg chg="add mod">
          <ac:chgData name="Yun HyeokJe" userId="7177296294a70535" providerId="LiveId" clId="{989990A8-091E-42EF-B57E-19D50E5DD09E}" dt="2018-05-11T05:37:25.429" v="388" actId="20577"/>
          <ac:spMkLst>
            <pc:docMk/>
            <pc:sldMk cId="3902349518" sldId="256"/>
            <ac:spMk id="90" creationId="{01890E14-E42A-4A50-A444-8F433C36F378}"/>
          </ac:spMkLst>
        </pc:spChg>
        <pc:spChg chg="add mod">
          <ac:chgData name="Yun HyeokJe" userId="7177296294a70535" providerId="LiveId" clId="{989990A8-091E-42EF-B57E-19D50E5DD09E}" dt="2018-05-11T06:37:14.516" v="446" actId="1035"/>
          <ac:spMkLst>
            <pc:docMk/>
            <pc:sldMk cId="3902349518" sldId="256"/>
            <ac:spMk id="92" creationId="{382F16B5-BFCB-4872-B94C-76CA25F1C7FA}"/>
          </ac:spMkLst>
        </pc:spChg>
        <pc:spChg chg="add">
          <ac:chgData name="Yun HyeokJe" userId="7177296294a70535" providerId="LiveId" clId="{989990A8-091E-42EF-B57E-19D50E5DD09E}" dt="2018-05-11T05:37:50.191" v="390" actId="1035"/>
          <ac:spMkLst>
            <pc:docMk/>
            <pc:sldMk cId="3902349518" sldId="256"/>
            <ac:spMk id="93" creationId="{96F48A03-6FE8-46FE-9303-4E609061FD17}"/>
          </ac:spMkLst>
        </pc:spChg>
        <pc:grpChg chg="mod">
          <ac:chgData name="Yun HyeokJe" userId="7177296294a70535" providerId="LiveId" clId="{989990A8-091E-42EF-B57E-19D50E5DD09E}" dt="2018-05-11T05:37:24.396" v="385" actId="1076"/>
          <ac:grpSpMkLst>
            <pc:docMk/>
            <pc:sldMk cId="3902349518" sldId="256"/>
            <ac:grpSpMk id="4" creationId="{F16BB05B-2B26-43CB-81F2-2D1A9EC30BF2}"/>
          </ac:grpSpMkLst>
        </pc:grpChg>
        <pc:grpChg chg="mod">
          <ac:chgData name="Yun HyeokJe" userId="7177296294a70535" providerId="LiveId" clId="{989990A8-091E-42EF-B57E-19D50E5DD09E}" dt="2018-05-11T11:47:18.059" v="644" actId="1035"/>
          <ac:grpSpMkLst>
            <pc:docMk/>
            <pc:sldMk cId="3902349518" sldId="256"/>
            <ac:grpSpMk id="67" creationId="{3D4D5559-EFE3-45A7-8DC7-63531895142B}"/>
          </ac:grpSpMkLst>
        </pc:grpChg>
        <pc:grpChg chg="add mod">
          <ac:chgData name="Yun HyeokJe" userId="7177296294a70535" providerId="LiveId" clId="{989990A8-091E-42EF-B57E-19D50E5DD09E}" dt="2018-05-11T11:47:18.059" v="644" actId="1035"/>
          <ac:grpSpMkLst>
            <pc:docMk/>
            <pc:sldMk cId="3902349518" sldId="256"/>
            <ac:grpSpMk id="80" creationId="{0C40D37B-A8AE-436A-8459-1AFA9B17C58B}"/>
          </ac:grpSpMkLst>
        </pc:grpChg>
        <pc:grpChg chg="add del mod">
          <ac:chgData name="Yun HyeokJe" userId="7177296294a70535" providerId="LiveId" clId="{989990A8-091E-42EF-B57E-19D50E5DD09E}" dt="2018-05-11T05:37:26.243" v="389" actId="478"/>
          <ac:grpSpMkLst>
            <pc:docMk/>
            <pc:sldMk cId="3902349518" sldId="256"/>
            <ac:grpSpMk id="83" creationId="{E3493505-73DB-4D5B-8F0E-DDAB9774B24E}"/>
          </ac:grpSpMkLst>
        </pc:grpChg>
        <pc:grpChg chg="add del mod">
          <ac:chgData name="Yun HyeokJe" userId="7177296294a70535" providerId="LiveId" clId="{989990A8-091E-42EF-B57E-19D50E5DD09E}" dt="2018-05-11T06:37:18.881" v="447" actId="478"/>
          <ac:grpSpMkLst>
            <pc:docMk/>
            <pc:sldMk cId="3902349518" sldId="256"/>
            <ac:grpSpMk id="91" creationId="{177B0AEE-E9D4-4C46-86EA-38E2BF1D7C47}"/>
          </ac:grpSpMkLst>
        </pc:grpChg>
        <pc:graphicFrameChg chg="mod">
          <ac:chgData name="Yun HyeokJe" userId="7177296294a70535" providerId="LiveId" clId="{989990A8-091E-42EF-B57E-19D50E5DD09E}" dt="2018-05-11T11:47:18.059" v="644" actId="1035"/>
          <ac:graphicFrameMkLst>
            <pc:docMk/>
            <pc:sldMk cId="3902349518" sldId="256"/>
            <ac:graphicFrameMk id="66" creationId="{857C5EE1-0D97-450C-AB43-298DEED12FA9}"/>
          </ac:graphicFrameMkLst>
        </pc:graphicFrameChg>
        <pc:cxnChg chg="add">
          <ac:chgData name="Yun HyeokJe" userId="7177296294a70535" providerId="LiveId" clId="{989990A8-091E-42EF-B57E-19D50E5DD09E}" dt="2018-05-11T05:37:50.191" v="390" actId="1035"/>
          <ac:cxnSpMkLst>
            <pc:docMk/>
            <pc:sldMk cId="3902349518" sldId="256"/>
            <ac:cxnSpMk id="94" creationId="{FE99EFA5-829F-4DEB-B55D-0A99372BA0A8}"/>
          </ac:cxnSpMkLst>
        </pc:cxnChg>
      </pc:sldChg>
      <pc:sldChg chg="addSp delSp modSp add modNotesTx">
        <pc:chgData name="Yun HyeokJe" userId="7177296294a70535" providerId="LiveId" clId="{989990A8-091E-42EF-B57E-19D50E5DD09E}" dt="2018-05-12T06:16:33.914" v="645" actId="1076"/>
        <pc:sldMkLst>
          <pc:docMk/>
          <pc:sldMk cId="2057808166" sldId="257"/>
        </pc:sldMkLst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3" creationId="{6CA69ED1-152E-4759-B90C-7F57652844E7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4" creationId="{40FEC140-453F-478F-9689-24D021901365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5" creationId="{B50213D7-2D11-41BD-B91B-BE5DB866FE5F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6" creationId="{443776FF-5477-4EBB-9CAC-E89E2067666E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7" creationId="{F733215D-FF70-45D1-B9C5-DE1C5206DC4E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8" creationId="{5308B6CF-B05F-42ED-85B2-27D73D658CA8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19" creationId="{6E9F8D53-227E-4C2C-9A7E-02522639ED8A}"/>
          </ac:spMkLst>
        </pc:spChg>
        <pc:spChg chg="mod">
          <ac:chgData name="Yun HyeokJe" userId="7177296294a70535" providerId="LiveId" clId="{989990A8-091E-42EF-B57E-19D50E5DD09E}" dt="2018-05-11T07:29:04.857" v="458" actId="20577"/>
          <ac:spMkLst>
            <pc:docMk/>
            <pc:sldMk cId="2057808166" sldId="257"/>
            <ac:spMk id="35" creationId="{B5612235-5312-4C27-8056-0EEB3BD0BEE0}"/>
          </ac:spMkLst>
        </pc:spChg>
        <pc:spChg chg="mod">
          <ac:chgData name="Yun HyeokJe" userId="7177296294a70535" providerId="LiveId" clId="{989990A8-091E-42EF-B57E-19D50E5DD09E}" dt="2018-05-11T07:29:04.859" v="459" actId="20577"/>
          <ac:spMkLst>
            <pc:docMk/>
            <pc:sldMk cId="2057808166" sldId="257"/>
            <ac:spMk id="36" creationId="{85B28A10-3861-44E5-A173-0AC4F9EDF8C6}"/>
          </ac:spMkLst>
        </pc:spChg>
        <pc:spChg chg="mod">
          <ac:chgData name="Yun HyeokJe" userId="7177296294a70535" providerId="LiveId" clId="{989990A8-091E-42EF-B57E-19D50E5DD09E}" dt="2018-05-11T07:29:04.860" v="460" actId="20577"/>
          <ac:spMkLst>
            <pc:docMk/>
            <pc:sldMk cId="2057808166" sldId="257"/>
            <ac:spMk id="37" creationId="{A907C9BC-63AA-4C42-914A-D7BA6A31D1AE}"/>
          </ac:spMkLst>
        </pc:spChg>
        <pc:spChg chg="add mod">
          <ac:chgData name="Yun HyeokJe" userId="7177296294a70535" providerId="LiveId" clId="{989990A8-091E-42EF-B57E-19D50E5DD09E}" dt="2018-05-11T07:29:41.344" v="513" actId="1035"/>
          <ac:spMkLst>
            <pc:docMk/>
            <pc:sldMk cId="2057808166" sldId="257"/>
            <ac:spMk id="38" creationId="{437B36C0-1009-4A73-B013-EA644F060CDE}"/>
          </ac:spMkLst>
        </pc:spChg>
        <pc:spChg chg="add mod">
          <ac:chgData name="Yun HyeokJe" userId="7177296294a70535" providerId="LiveId" clId="{989990A8-091E-42EF-B57E-19D50E5DD09E}" dt="2018-05-11T07:29:41.344" v="513" actId="1035"/>
          <ac:spMkLst>
            <pc:docMk/>
            <pc:sldMk cId="2057808166" sldId="257"/>
            <ac:spMk id="39" creationId="{6DFC9F27-BAF5-48CE-B04E-C5840B284FD1}"/>
          </ac:spMkLst>
        </pc:spChg>
        <pc:spChg chg="add mod">
          <ac:chgData name="Yun HyeokJe" userId="7177296294a70535" providerId="LiveId" clId="{989990A8-091E-42EF-B57E-19D50E5DD09E}" dt="2018-05-11T07:29:41.344" v="513" actId="1035"/>
          <ac:spMkLst>
            <pc:docMk/>
            <pc:sldMk cId="2057808166" sldId="257"/>
            <ac:spMk id="40" creationId="{7FCCA7D8-ED6B-4D3E-97E8-A923BC9C5162}"/>
          </ac:spMkLst>
        </pc:spChg>
        <pc:spChg chg="add mod">
          <ac:chgData name="Yun HyeokJe" userId="7177296294a70535" providerId="LiveId" clId="{989990A8-091E-42EF-B57E-19D50E5DD09E}" dt="2018-05-11T07:29:41.344" v="513" actId="1035"/>
          <ac:spMkLst>
            <pc:docMk/>
            <pc:sldMk cId="2057808166" sldId="257"/>
            <ac:spMk id="41" creationId="{456A5288-30A7-49A3-A6A9-BE338DB89D4F}"/>
          </ac:spMkLst>
        </pc:spChg>
        <pc:spChg chg="add">
          <ac:chgData name="Yun HyeokJe" userId="7177296294a70535" providerId="LiveId" clId="{989990A8-091E-42EF-B57E-19D50E5DD09E}" dt="2018-05-11T04:58:50.932" v="75" actId="478"/>
          <ac:spMkLst>
            <pc:docMk/>
            <pc:sldMk cId="2057808166" sldId="257"/>
            <ac:spMk id="42" creationId="{3C5DB133-3A6A-44E7-96A7-E68EE188BB83}"/>
          </ac:spMkLst>
        </pc:spChg>
        <pc:spChg chg="add">
          <ac:chgData name="Yun HyeokJe" userId="7177296294a70535" providerId="LiveId" clId="{989990A8-091E-42EF-B57E-19D50E5DD09E}" dt="2018-05-11T07:44:48.197" v="565" actId="478"/>
          <ac:spMkLst>
            <pc:docMk/>
            <pc:sldMk cId="2057808166" sldId="257"/>
            <ac:spMk id="48" creationId="{DC52E8A3-1B69-4AAA-9CD2-0506F74501BD}"/>
          </ac:spMkLst>
        </pc:spChg>
        <pc:spChg chg="add mod">
          <ac:chgData name="Yun HyeokJe" userId="7177296294a70535" providerId="LiveId" clId="{989990A8-091E-42EF-B57E-19D50E5DD09E}" dt="2018-05-11T07:45:36.636" v="584" actId="14100"/>
          <ac:spMkLst>
            <pc:docMk/>
            <pc:sldMk cId="2057808166" sldId="257"/>
            <ac:spMk id="49" creationId="{BDA74A2D-EBD7-420F-B242-B61CFA1FA364}"/>
          </ac:spMkLst>
        </pc:spChg>
        <pc:spChg chg="add">
          <ac:chgData name="Yun HyeokJe" userId="7177296294a70535" providerId="LiveId" clId="{989990A8-091E-42EF-B57E-19D50E5DD09E}" dt="2018-05-11T07:46:00.149" v="587" actId="478"/>
          <ac:spMkLst>
            <pc:docMk/>
            <pc:sldMk cId="2057808166" sldId="257"/>
            <ac:spMk id="51" creationId="{775E363C-712E-4C5E-8A6B-9DCFAE88CC17}"/>
          </ac:spMkLst>
        </pc:spChg>
        <pc:spChg chg="add">
          <ac:chgData name="Yun HyeokJe" userId="7177296294a70535" providerId="LiveId" clId="{989990A8-091E-42EF-B57E-19D50E5DD09E}" dt="2018-05-11T07:46:00.149" v="587" actId="478"/>
          <ac:spMkLst>
            <pc:docMk/>
            <pc:sldMk cId="2057808166" sldId="257"/>
            <ac:spMk id="52" creationId="{51E78263-E08C-4430-9754-876090EC0867}"/>
          </ac:spMkLst>
        </pc:spChg>
        <pc:spChg chg="add del mod">
          <ac:chgData name="Yun HyeokJe" userId="7177296294a70535" providerId="LiveId" clId="{989990A8-091E-42EF-B57E-19D50E5DD09E}" dt="2018-05-11T07:46:11.829" v="600" actId="478"/>
          <ac:spMkLst>
            <pc:docMk/>
            <pc:sldMk cId="2057808166" sldId="257"/>
            <ac:spMk id="54" creationId="{BD45C760-892A-43FD-8E8E-3F99CA06B447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55" creationId="{277C26E7-4F4E-494A-B27D-2E5426989465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56" creationId="{8727DB90-F4D8-47FE-AE8C-E44188A12137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57" creationId="{84A313FB-E3E1-44DC-84AF-F2CBF0EBE57F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59" creationId="{A17A7503-98EA-47AB-A898-3984C22D1248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60" creationId="{97ED290D-E8C3-45DA-95FD-348B625F8849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61" creationId="{12D798F1-0217-4606-BE40-F70C4DB8C70A}"/>
          </ac:spMkLst>
        </pc:spChg>
        <pc:spChg chg="add">
          <ac:chgData name="Yun HyeokJe" userId="7177296294a70535" providerId="LiveId" clId="{989990A8-091E-42EF-B57E-19D50E5DD09E}" dt="2018-05-11T07:46:07.958" v="593" actId="478"/>
          <ac:spMkLst>
            <pc:docMk/>
            <pc:sldMk cId="2057808166" sldId="257"/>
            <ac:spMk id="62" creationId="{05C6F2F6-2877-4E03-9204-08753170D3C4}"/>
          </ac:spMkLst>
        </pc:spChg>
        <pc:grpChg chg="add mod">
          <ac:chgData name="Yun HyeokJe" userId="7177296294a70535" providerId="LiveId" clId="{989990A8-091E-42EF-B57E-19D50E5DD09E}" dt="2018-05-11T07:29:01.923" v="456" actId="1076"/>
          <ac:grpSpMkLst>
            <pc:docMk/>
            <pc:sldMk cId="2057808166" sldId="257"/>
            <ac:grpSpMk id="2" creationId="{AD2D681C-8595-4639-B83F-FB89245B5029}"/>
          </ac:grpSpMkLst>
        </pc:grpChg>
        <pc:grpChg chg="add del">
          <ac:chgData name="Yun HyeokJe" userId="7177296294a70535" providerId="LiveId" clId="{989990A8-091E-42EF-B57E-19D50E5DD09E}" dt="2018-05-11T04:58:54.982" v="76" actId="478"/>
          <ac:grpSpMkLst>
            <pc:docMk/>
            <pc:sldMk cId="2057808166" sldId="257"/>
            <ac:grpSpMk id="20" creationId="{C210775F-CFE9-4213-9B19-364DB9B6EF1F}"/>
          </ac:grpSpMkLst>
        </pc:grpChg>
        <pc:grpChg chg="add mod">
          <ac:chgData name="Yun HyeokJe" userId="7177296294a70535" providerId="LiveId" clId="{989990A8-091E-42EF-B57E-19D50E5DD09E}" dt="2018-05-11T07:43:44.985" v="564" actId="1038"/>
          <ac:grpSpMkLst>
            <pc:docMk/>
            <pc:sldMk cId="2057808166" sldId="257"/>
            <ac:grpSpMk id="32" creationId="{5128E46C-3E49-4CD1-A10C-3B1C68740233}"/>
          </ac:grpSpMkLst>
        </pc:grpChg>
        <pc:grpChg chg="add mod">
          <ac:chgData name="Yun HyeokJe" userId="7177296294a70535" providerId="LiveId" clId="{989990A8-091E-42EF-B57E-19D50E5DD09E}" dt="2018-05-11T07:45:25.852" v="583" actId="14100"/>
          <ac:grpSpMkLst>
            <pc:docMk/>
            <pc:sldMk cId="2057808166" sldId="257"/>
            <ac:grpSpMk id="47" creationId="{9B4E6CF8-FFFE-4A7F-BFD8-AAD5A2B7FCC0}"/>
          </ac:grpSpMkLst>
        </pc:grpChg>
        <pc:grpChg chg="add del mod">
          <ac:chgData name="Yun HyeokJe" userId="7177296294a70535" providerId="LiveId" clId="{989990A8-091E-42EF-B57E-19D50E5DD09E}" dt="2018-05-11T07:46:01.179" v="592" actId="478"/>
          <ac:grpSpMkLst>
            <pc:docMk/>
            <pc:sldMk cId="2057808166" sldId="257"/>
            <ac:grpSpMk id="50" creationId="{E0211C2A-2657-41C8-908D-FDE39D536ACF}"/>
          </ac:grpSpMkLst>
        </pc:grpChg>
        <pc:grpChg chg="add del mod">
          <ac:chgData name="Yun HyeokJe" userId="7177296294a70535" providerId="LiveId" clId="{989990A8-091E-42EF-B57E-19D50E5DD09E}" dt="2018-05-11T07:46:13.806" v="601" actId="478"/>
          <ac:grpSpMkLst>
            <pc:docMk/>
            <pc:sldMk cId="2057808166" sldId="257"/>
            <ac:grpSpMk id="53" creationId="{6CD889FB-E5B6-4DC8-B921-72DEACB38A76}"/>
          </ac:grpSpMkLst>
        </pc:grpChg>
        <pc:grpChg chg="add mod">
          <ac:chgData name="Yun HyeokJe" userId="7177296294a70535" providerId="LiveId" clId="{989990A8-091E-42EF-B57E-19D50E5DD09E}" dt="2018-05-11T07:46:07.959" v="597" actId="478"/>
          <ac:grpSpMkLst>
            <pc:docMk/>
            <pc:sldMk cId="2057808166" sldId="257"/>
            <ac:grpSpMk id="58" creationId="{2B3959F8-45F3-43D7-80FE-8FBF952600B0}"/>
          </ac:grpSpMkLst>
        </pc:grpChg>
        <pc:graphicFrameChg chg="add mod modGraphic">
          <ac:chgData name="Yun HyeokJe" userId="7177296294a70535" providerId="LiveId" clId="{989990A8-091E-42EF-B57E-19D50E5DD09E}" dt="2018-05-11T07:43:44.985" v="564" actId="1038"/>
          <ac:graphicFrameMkLst>
            <pc:docMk/>
            <pc:sldMk cId="2057808166" sldId="257"/>
            <ac:graphicFrameMk id="31" creationId="{15F17444-460A-49EF-B3E4-E9A3F9FFC7D4}"/>
          </ac:graphicFrameMkLst>
        </pc:graphicFrameChg>
        <pc:picChg chg="add del mod">
          <ac:chgData name="Yun HyeokJe" userId="7177296294a70535" providerId="LiveId" clId="{989990A8-091E-42EF-B57E-19D50E5DD09E}" dt="2018-05-11T07:26:32.087" v="451" actId="478"/>
          <ac:picMkLst>
            <pc:docMk/>
            <pc:sldMk cId="2057808166" sldId="257"/>
            <ac:picMk id="44" creationId="{6FECA472-5587-48CE-88A2-5631864176E0}"/>
          </ac:picMkLst>
        </pc:picChg>
        <pc:picChg chg="add mod">
          <ac:chgData name="Yun HyeokJe" userId="7177296294a70535" providerId="LiveId" clId="{989990A8-091E-42EF-B57E-19D50E5DD09E}" dt="2018-05-12T06:16:33.914" v="645" actId="1076"/>
          <ac:picMkLst>
            <pc:docMk/>
            <pc:sldMk cId="2057808166" sldId="257"/>
            <ac:picMk id="46" creationId="{48542DF6-A58E-440A-8052-CFD6DE7B393A}"/>
          </ac:picMkLst>
        </pc:picChg>
        <pc:cxnChg chg="mod">
          <ac:chgData name="Yun HyeokJe" userId="7177296294a70535" providerId="LiveId" clId="{989990A8-091E-42EF-B57E-19D50E5DD09E}" dt="2018-05-11T05:02:00.470" v="149" actId="478"/>
          <ac:cxnSpMkLst>
            <pc:docMk/>
            <pc:sldMk cId="2057808166" sldId="257"/>
            <ac:cxnSpMk id="33" creationId="{48819BDE-9C88-4EA8-AE75-7EB294F5130F}"/>
          </ac:cxnSpMkLst>
        </pc:cxnChg>
        <pc:cxnChg chg="mod">
          <ac:chgData name="Yun HyeokJe" userId="7177296294a70535" providerId="LiveId" clId="{989990A8-091E-42EF-B57E-19D50E5DD09E}" dt="2018-05-11T05:02:00.470" v="149" actId="478"/>
          <ac:cxnSpMkLst>
            <pc:docMk/>
            <pc:sldMk cId="2057808166" sldId="257"/>
            <ac:cxnSpMk id="34" creationId="{2A64B2EF-D8E6-4657-9D43-0E1A16EA6B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24A36-EE17-4FA0-AC26-3BC2BC75EF8D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09787-4737-46BE-A9D8-C8D369632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B46B-DF1E-404C-87AE-7BCE206F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8DA76-2BA5-4C4B-B71D-C456F267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4B60F-3F76-4DBD-A307-DCC3D3D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56F29-DDDD-4305-B8EC-D592C431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7CC47-164F-4A6A-999D-6F2538F0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5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17CE6-7C31-4B42-AB3B-3437C8B6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D808C-E589-45B1-B71F-C788FDC1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737F-807A-4514-BF01-20F2257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49EBA-9C2B-4FD6-816F-78C695AD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56EA-4858-4050-A46B-214E14C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9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AEB15-C7AD-4FE5-9AD2-49D417A77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F48FD-8844-4F75-8221-1822943E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AB21C-EB64-420C-A98E-98E199E3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A16DB-8882-4127-A3D2-9C66452F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F828-700E-40F8-90B9-535F325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9383C-0431-4428-AC0C-0C8C3A2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EEFCC-CE55-4174-89A6-8C5B0266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5EB32-EB43-4B19-8FCA-29FC74D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B593C-BF74-4171-BAD3-7B53AE41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2607B-218E-4DC5-BEB9-1B625A50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AFEE-F334-4087-BB18-5BD0E2CD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C794D-ADE5-464A-94AA-67E449C5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5E3C2-E5BA-4A26-BA7B-1D2999D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F0836-C88C-481D-96C8-2DC01684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E5C4-BCD0-478E-BE79-A433962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9F3EE-D0FE-47FE-8CAC-61D94F5E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A9EAF-56FD-4182-8FFA-6F3BDC65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8BA76-57BA-4B6F-BD9D-2C0D1500E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1CB50-8064-4B34-958A-8605D7B9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DDF07-D2D6-42DE-B124-8AE18181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FBB4A-DB23-4E19-ABF1-3E76406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CC19-1F62-4F25-A735-A5892F09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CC72-ECF8-4DF7-929F-CE8777AA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8775C-A05D-40CB-9A92-B9C64EC0D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D884-0CEB-4D79-BF2F-E7F5293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13067-9AC8-47F4-9648-D738EF05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635F7-5CD2-4FF2-ACA1-24FD3FE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85388-DB44-48DF-9D8F-79ACFC5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E3954-FFA4-4BEA-BEC8-99DA717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5842-CBAF-421A-B0BC-C59AA632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E59F-1769-4502-96F8-E77CCFA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CC624-5E88-4E67-B2A5-019939B2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9C13A-5523-4440-A1BE-01ECF38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B8566-7CA6-43B3-8FBE-2C68185F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00FD0-FD1F-4734-AA70-BD20AAA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170EB-431D-46CC-8DF7-219B730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7BE6-ECB1-4F45-815A-B30A9A4C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273EE-4FC9-4DA3-9BA6-919FA43F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20280-3EB6-4DE7-A17A-40DFC134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29C6E-0041-4A63-B5C0-B7C62C4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21759-85BA-4A48-B9D8-FA8D5074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2C3FC-545C-41F1-9F7C-9025004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4C4B-75C3-4D4C-A22D-12595D1F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D35EC-0F5F-4134-93AA-E8156ECC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0355D-2172-40B6-87A2-78B230C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6F8E4-5E2B-4B75-B1E8-DF9B1F90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4E772-5660-402D-B005-CA1F8F0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BD01E-A61B-480B-9C34-6548E3ED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28F01-C823-4661-B508-FD81FF18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9610F-A476-4E5E-8125-1E14934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A7A5C-5DA8-4D72-A83C-843FE9B9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DD17D-BC1A-4967-BDA9-47E2067E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98C8E-55EA-4FBE-96DE-BA28394EB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1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F16BB05B-2B26-43CB-81F2-2D1A9EC30BF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3249119-B2FB-4BC0-A8BB-ED9E97C80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74EA02E-40D9-41F7-BB7A-65D7714DF2F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8D723B-AE43-4152-B79D-D184C68ED54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34037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BDA4FC-A1EE-47FF-9325-A528C19EB9AF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AFFED4-CAE1-4979-94C5-FBE4AD41C66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https://www.popcon-ex.com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AFBE1BD-AD60-487A-99B7-F4481AC46A46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61FB4E16-65AE-426F-8BCC-D005E96BDE25}"/>
                </a:ext>
              </a:extLst>
            </p:cNvPr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2B2266-13D2-4C1C-AD62-233CD74E13B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DB0076-5295-411D-A94F-8A940DED8D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586D37C-28F7-49FA-83D8-24393EFCA05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D66E2361-A83C-4E18-8F6A-E05A5330A970}"/>
              </a:ext>
            </a:extLst>
          </p:cNvPr>
          <p:cNvSpPr/>
          <p:nvPr/>
        </p:nvSpPr>
        <p:spPr>
          <a:xfrm>
            <a:off x="0" y="534985"/>
            <a:ext cx="12191998" cy="42027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0E60669-6D00-49A7-9327-83C86FBD2BFA}"/>
              </a:ext>
            </a:extLst>
          </p:cNvPr>
          <p:cNvSpPr>
            <a:spLocks/>
          </p:cNvSpPr>
          <p:nvPr/>
        </p:nvSpPr>
        <p:spPr bwMode="auto">
          <a:xfrm>
            <a:off x="6800011" y="647823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거래소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ECC0E3CC-4428-4967-BACE-3000BE8CE94A}"/>
              </a:ext>
            </a:extLst>
          </p:cNvPr>
          <p:cNvSpPr>
            <a:spLocks/>
          </p:cNvSpPr>
          <p:nvPr/>
        </p:nvSpPr>
        <p:spPr bwMode="auto">
          <a:xfrm>
            <a:off x="7501051" y="647822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입출금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11627906-B105-4B1F-B3B5-A27B0932C631}"/>
              </a:ext>
            </a:extLst>
          </p:cNvPr>
          <p:cNvSpPr>
            <a:spLocks/>
          </p:cNvSpPr>
          <p:nvPr/>
        </p:nvSpPr>
        <p:spPr bwMode="auto">
          <a:xfrm>
            <a:off x="8202091" y="64782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9A73AB97-B869-4E70-AFAF-74091F2309C8}"/>
              </a:ext>
            </a:extLst>
          </p:cNvPr>
          <p:cNvSpPr>
            <a:spLocks/>
          </p:cNvSpPr>
          <p:nvPr/>
        </p:nvSpPr>
        <p:spPr bwMode="auto">
          <a:xfrm>
            <a:off x="9014292" y="64661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E52BF0A7-4C36-4962-AB48-81BFF6B21A4F}"/>
              </a:ext>
            </a:extLst>
          </p:cNvPr>
          <p:cNvSpPr>
            <a:spLocks/>
          </p:cNvSpPr>
          <p:nvPr/>
        </p:nvSpPr>
        <p:spPr bwMode="auto">
          <a:xfrm>
            <a:off x="10527770" y="646617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BDC79308-5B33-45D7-B10F-589E9879456F}"/>
              </a:ext>
            </a:extLst>
          </p:cNvPr>
          <p:cNvSpPr>
            <a:spLocks/>
          </p:cNvSpPr>
          <p:nvPr/>
        </p:nvSpPr>
        <p:spPr bwMode="auto">
          <a:xfrm>
            <a:off x="11228810" y="64661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Carousel">
            <a:extLst>
              <a:ext uri="{FF2B5EF4-FFF2-40B4-BE49-F238E27FC236}">
                <a16:creationId xmlns:a16="http://schemas.microsoft.com/office/drawing/2014/main" id="{3877030B-DFFD-4F06-90F3-B2C02C526036}"/>
              </a:ext>
            </a:extLst>
          </p:cNvPr>
          <p:cNvGrpSpPr/>
          <p:nvPr/>
        </p:nvGrpSpPr>
        <p:grpSpPr>
          <a:xfrm>
            <a:off x="-4" y="955258"/>
            <a:ext cx="12192004" cy="2124826"/>
            <a:chOff x="2214561" y="1254125"/>
            <a:chExt cx="7762875" cy="4324350"/>
          </a:xfrm>
        </p:grpSpPr>
        <p:grpSp>
          <p:nvGrpSpPr>
            <p:cNvPr id="56" name="Image">
              <a:extLst>
                <a:ext uri="{FF2B5EF4-FFF2-40B4-BE49-F238E27FC236}">
                  <a16:creationId xmlns:a16="http://schemas.microsoft.com/office/drawing/2014/main" id="{9E44860D-E408-4417-AC32-835E4485793B}"/>
                </a:ext>
              </a:extLst>
            </p:cNvPr>
            <p:cNvGrpSpPr/>
            <p:nvPr/>
          </p:nvGrpSpPr>
          <p:grpSpPr>
            <a:xfrm>
              <a:off x="2214561" y="1254125"/>
              <a:ext cx="7762875" cy="4324350"/>
              <a:chOff x="2214561" y="1254125"/>
              <a:chExt cx="7762875" cy="4324350"/>
            </a:xfrm>
          </p:grpSpPr>
          <p:sp>
            <p:nvSpPr>
              <p:cNvPr id="63" name="Border">
                <a:extLst>
                  <a:ext uri="{FF2B5EF4-FFF2-40B4-BE49-F238E27FC236}">
                    <a16:creationId xmlns:a16="http://schemas.microsoft.com/office/drawing/2014/main" id="{C017DB5F-4470-46E5-B55B-BC2894B89E7E}"/>
                  </a:ext>
                </a:extLst>
              </p:cNvPr>
              <p:cNvSpPr/>
              <p:nvPr/>
            </p:nvSpPr>
            <p:spPr>
              <a:xfrm>
                <a:off x="2214561" y="1254125"/>
                <a:ext cx="7762875" cy="432435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D2E90737-ED50-40EC-95CB-6FDE5649E82C}"/>
                  </a:ext>
                </a:extLst>
              </p:cNvPr>
              <p:cNvCxnSpPr/>
              <p:nvPr/>
            </p:nvCxnSpPr>
            <p:spPr>
              <a:xfrm>
                <a:off x="2214561" y="1254125"/>
                <a:ext cx="7762875" cy="432435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A5489B1-70ED-4B77-B9D1-B039E0669245}"/>
                  </a:ext>
                </a:extLst>
              </p:cNvPr>
              <p:cNvCxnSpPr/>
              <p:nvPr/>
            </p:nvCxnSpPr>
            <p:spPr>
              <a:xfrm flipV="1">
                <a:off x="2214561" y="1254125"/>
                <a:ext cx="7762875" cy="432435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Indicators">
              <a:extLst>
                <a:ext uri="{FF2B5EF4-FFF2-40B4-BE49-F238E27FC236}">
                  <a16:creationId xmlns:a16="http://schemas.microsoft.com/office/drawing/2014/main" id="{9877AA01-14CC-4FFE-884E-78080684BFFD}"/>
                </a:ext>
              </a:extLst>
            </p:cNvPr>
            <p:cNvGrpSpPr/>
            <p:nvPr/>
          </p:nvGrpSpPr>
          <p:grpSpPr>
            <a:xfrm>
              <a:off x="5947011" y="5151261"/>
              <a:ext cx="340985" cy="155146"/>
              <a:chOff x="5947011" y="5151261"/>
              <a:chExt cx="340985" cy="155146"/>
            </a:xfrm>
          </p:grpSpPr>
          <p:sp>
            <p:nvSpPr>
              <p:cNvPr id="60" name="Indicator 3">
                <a:extLst>
                  <a:ext uri="{FF2B5EF4-FFF2-40B4-BE49-F238E27FC236}">
                    <a16:creationId xmlns:a16="http://schemas.microsoft.com/office/drawing/2014/main" id="{15598596-6827-4F30-8473-B188C3D73B5B}"/>
                  </a:ext>
                </a:extLst>
              </p:cNvPr>
              <p:cNvSpPr/>
              <p:nvPr/>
            </p:nvSpPr>
            <p:spPr>
              <a:xfrm>
                <a:off x="6238992" y="5151261"/>
                <a:ext cx="49004" cy="155146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Indicator 2">
                <a:extLst>
                  <a:ext uri="{FF2B5EF4-FFF2-40B4-BE49-F238E27FC236}">
                    <a16:creationId xmlns:a16="http://schemas.microsoft.com/office/drawing/2014/main" id="{D5410EE6-6647-4807-8B79-93B24111555B}"/>
                  </a:ext>
                </a:extLst>
              </p:cNvPr>
              <p:cNvSpPr/>
              <p:nvPr/>
            </p:nvSpPr>
            <p:spPr>
              <a:xfrm>
                <a:off x="6095978" y="5151261"/>
                <a:ext cx="49004" cy="155146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Indicator 1">
                <a:extLst>
                  <a:ext uri="{FF2B5EF4-FFF2-40B4-BE49-F238E27FC236}">
                    <a16:creationId xmlns:a16="http://schemas.microsoft.com/office/drawing/2014/main" id="{07F9EC7B-B4F6-4C8E-BE63-66310E4F7388}"/>
                  </a:ext>
                </a:extLst>
              </p:cNvPr>
              <p:cNvSpPr/>
              <p:nvPr/>
            </p:nvSpPr>
            <p:spPr>
              <a:xfrm>
                <a:off x="5947011" y="5151263"/>
                <a:ext cx="49004" cy="155144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Next">
              <a:extLst>
                <a:ext uri="{FF2B5EF4-FFF2-40B4-BE49-F238E27FC236}">
                  <a16:creationId xmlns:a16="http://schemas.microsoft.com/office/drawing/2014/main" id="{5CC768DD-B3C5-4FF0-8276-64940C612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5447" y="2903526"/>
              <a:ext cx="196850" cy="942556"/>
            </a:xfrm>
            <a:custGeom>
              <a:avLst/>
              <a:gdLst>
                <a:gd name="T0" fmla="*/ 34 w 124"/>
                <a:gd name="T1" fmla="*/ 0 h 182"/>
                <a:gd name="T2" fmla="*/ 0 w 124"/>
                <a:gd name="T3" fmla="*/ 34 h 182"/>
                <a:gd name="T4" fmla="*/ 56 w 124"/>
                <a:gd name="T5" fmla="*/ 91 h 182"/>
                <a:gd name="T6" fmla="*/ 0 w 124"/>
                <a:gd name="T7" fmla="*/ 148 h 182"/>
                <a:gd name="T8" fmla="*/ 34 w 124"/>
                <a:gd name="T9" fmla="*/ 182 h 182"/>
                <a:gd name="T10" fmla="*/ 90 w 124"/>
                <a:gd name="T11" fmla="*/ 125 h 182"/>
                <a:gd name="T12" fmla="*/ 124 w 124"/>
                <a:gd name="T13" fmla="*/ 91 h 182"/>
                <a:gd name="T14" fmla="*/ 91 w 124"/>
                <a:gd name="T15" fmla="*/ 57 h 182"/>
                <a:gd name="T16" fmla="*/ 34 w 124"/>
                <a:gd name="T1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34" y="0"/>
                  </a:moveTo>
                  <a:lnTo>
                    <a:pt x="0" y="34"/>
                  </a:lnTo>
                  <a:lnTo>
                    <a:pt x="56" y="91"/>
                  </a:lnTo>
                  <a:lnTo>
                    <a:pt x="0" y="148"/>
                  </a:lnTo>
                  <a:lnTo>
                    <a:pt x="34" y="182"/>
                  </a:lnTo>
                  <a:lnTo>
                    <a:pt x="90" y="125"/>
                  </a:lnTo>
                  <a:lnTo>
                    <a:pt x="124" y="91"/>
                  </a:lnTo>
                  <a:lnTo>
                    <a:pt x="91" y="5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Previous">
              <a:extLst>
                <a:ext uri="{FF2B5EF4-FFF2-40B4-BE49-F238E27FC236}">
                  <a16:creationId xmlns:a16="http://schemas.microsoft.com/office/drawing/2014/main" id="{82756D9F-FA0B-4AE9-971D-754C34BE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9" y="2903526"/>
              <a:ext cx="196850" cy="942556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857C5EE1-0D97-450C-AB43-298DEED12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70210"/>
              </p:ext>
            </p:extLst>
          </p:nvPr>
        </p:nvGraphicFramePr>
        <p:xfrm>
          <a:off x="1053654" y="3589154"/>
          <a:ext cx="9871522" cy="2529840"/>
        </p:xfrm>
        <a:graphic>
          <a:graphicData uri="http://schemas.openxmlformats.org/drawingml/2006/table">
            <a:tbl>
              <a:tblPr firstRow="1" bandRow="1"/>
              <a:tblGrid>
                <a:gridCol w="202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434360074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41974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코인명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24H </a:t>
                      </a: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24H </a:t>
                      </a: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저가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거래량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비트코인</a:t>
                      </a: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700" noProof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sz="900" noProof="1">
                        <a:solidFill>
                          <a:schemeClr val="bg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noProof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9,909,000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noProof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- 0.66%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700" noProof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altLang="ko-KR" sz="1000" noProof="1">
                        <a:solidFill>
                          <a:schemeClr val="bg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813,600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+1.57%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5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2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9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2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8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31633"/>
                  </a:ext>
                </a:extLst>
              </a:tr>
            </a:tbl>
          </a:graphicData>
        </a:graphic>
      </p:graphicFrame>
      <p:grpSp>
        <p:nvGrpSpPr>
          <p:cNvPr id="6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D4D5559-EFE3-45A7-8DC7-63531895142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44178" y="3348855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68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EC842EB3-BB52-46D9-9F2A-F6B7D9AFA45F}"/>
                </a:ext>
              </a:extLst>
            </p:cNvPr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08D2AF49-5736-406C-B38D-98DD312D542A}"/>
                </a:ext>
              </a:extLst>
            </p:cNvPr>
            <p:cNvCxnSpPr/>
            <p:nvPr/>
          </p:nvCxnSpPr>
          <p:spPr>
            <a:xfrm>
              <a:off x="1495762" y="2664289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2F9BA06A-2369-4A79-BA93-49392444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원화거래</a:t>
              </a:r>
              <a:endParaRPr lang="en-US" sz="9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5F8E2D84-410D-45E4-9D13-7DF922973DCA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2A87C134-A8F6-4495-BA11-5DE886ED411F}"/>
                </a:ext>
              </a:extLst>
            </p:cNvPr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Panel">
            <a:extLst>
              <a:ext uri="{FF2B5EF4-FFF2-40B4-BE49-F238E27FC236}">
                <a16:creationId xmlns:a16="http://schemas.microsoft.com/office/drawing/2014/main" id="{0E14707E-5C86-455B-851D-12220D8C6A06}"/>
              </a:ext>
            </a:extLst>
          </p:cNvPr>
          <p:cNvSpPr/>
          <p:nvPr/>
        </p:nvSpPr>
        <p:spPr>
          <a:xfrm>
            <a:off x="-2059" y="6067428"/>
            <a:ext cx="12191998" cy="79057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opyright Notice">
            <a:extLst>
              <a:ext uri="{FF2B5EF4-FFF2-40B4-BE49-F238E27FC236}">
                <a16:creationId xmlns:a16="http://schemas.microsoft.com/office/drawing/2014/main" id="{7970050D-F759-45FC-BFA3-9AD272EA3E1E}"/>
              </a:ext>
            </a:extLst>
          </p:cNvPr>
          <p:cNvSpPr>
            <a:spLocks/>
          </p:cNvSpPr>
          <p:nvPr/>
        </p:nvSpPr>
        <p:spPr bwMode="auto">
          <a:xfrm>
            <a:off x="4631099" y="6542267"/>
            <a:ext cx="2853602" cy="212366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2015 Your Company. All rights reserved.</a:t>
            </a:r>
          </a:p>
        </p:txBody>
      </p:sp>
      <p:sp>
        <p:nvSpPr>
          <p:cNvPr id="75" name="Copyright Notice">
            <a:extLst>
              <a:ext uri="{FF2B5EF4-FFF2-40B4-BE49-F238E27FC236}">
                <a16:creationId xmlns:a16="http://schemas.microsoft.com/office/drawing/2014/main" id="{A9CD8A4D-7428-43A3-9A68-8F340B5E2A76}"/>
              </a:ext>
            </a:extLst>
          </p:cNvPr>
          <p:cNvSpPr>
            <a:spLocks/>
          </p:cNvSpPr>
          <p:nvPr/>
        </p:nvSpPr>
        <p:spPr bwMode="auto">
          <a:xfrm>
            <a:off x="125914" y="6149567"/>
            <a:ext cx="2494529" cy="489365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회사정보 및 사업자등록번호</a:t>
            </a:r>
            <a:r>
              <a:rPr lang="en-US" altLang="ko-KR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통신판매업 정보</a:t>
            </a:r>
            <a:endParaRPr lang="en-US" altLang="ko-KR" sz="900" cap="small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 및 운영시간 알림</a:t>
            </a:r>
            <a:endParaRPr lang="en-US" altLang="ko-KR" sz="900" cap="small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문의용 메일 주소</a:t>
            </a:r>
            <a:endParaRPr lang="en-US" sz="900" cap="small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at">
            <a:extLst>
              <a:ext uri="{FF2B5EF4-FFF2-40B4-BE49-F238E27FC236}">
                <a16:creationId xmlns:a16="http://schemas.microsoft.com/office/drawing/2014/main" id="{4F1FF3FB-9860-4874-B1D1-DF62EEC845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77438" y="6322218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Header">
            <a:extLst>
              <a:ext uri="{FF2B5EF4-FFF2-40B4-BE49-F238E27FC236}">
                <a16:creationId xmlns:a16="http://schemas.microsoft.com/office/drawing/2014/main" id="{7F8C9420-2403-4EB5-94D5-DF2655D9F642}"/>
              </a:ext>
            </a:extLst>
          </p:cNvPr>
          <p:cNvSpPr txBox="1"/>
          <p:nvPr/>
        </p:nvSpPr>
        <p:spPr>
          <a:xfrm>
            <a:off x="159390" y="588146"/>
            <a:ext cx="106965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POPCON</a:t>
            </a:r>
          </a:p>
        </p:txBody>
      </p:sp>
      <p:grpSp>
        <p:nvGrpSpPr>
          <p:cNvPr id="80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0C40D37B-A8AE-436A-8459-1AFA9B17C58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37657" y="334845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36504D2B-3EFA-4290-9D6E-028335E7A664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82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932FD6B-9A77-4AD7-AD38-F565B32C86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3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D2D681C-8595-4639-B83F-FB89245B502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4B16731-920B-42BB-AB47-03F82DB6648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78FE4CC-3284-43C0-BFE3-DA8E2222E6B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D961C5-F08F-4BE9-813A-224B0556D306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34037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8CA34F-80C7-40DA-8DF7-0B9AB50DC51C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C4726B-5E50-40CA-A1EB-6EE402EAB32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https://www.popcon-ex.com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C68E482-ADF8-488B-B89B-08A34F5271B1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9E578777-C457-4DA9-AFF3-861B31355AB1}"/>
                </a:ext>
              </a:extLst>
            </p:cNvPr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D530CFD-F364-4D2F-816F-EF7282EAE75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51DC92E-0889-4C53-B437-B094A46676D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2BBE800-122B-4BF5-B3F5-C674CB30238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Panel">
            <a:extLst>
              <a:ext uri="{FF2B5EF4-FFF2-40B4-BE49-F238E27FC236}">
                <a16:creationId xmlns:a16="http://schemas.microsoft.com/office/drawing/2014/main" id="{6CA69ED1-152E-4759-B90C-7F57652844E7}"/>
              </a:ext>
            </a:extLst>
          </p:cNvPr>
          <p:cNvSpPr/>
          <p:nvPr/>
        </p:nvSpPr>
        <p:spPr>
          <a:xfrm>
            <a:off x="0" y="534985"/>
            <a:ext cx="12191998" cy="42027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40FEC140-453F-478F-9689-24D021901365}"/>
              </a:ext>
            </a:extLst>
          </p:cNvPr>
          <p:cNvSpPr>
            <a:spLocks/>
          </p:cNvSpPr>
          <p:nvPr/>
        </p:nvSpPr>
        <p:spPr bwMode="auto">
          <a:xfrm>
            <a:off x="6800011" y="647823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거래소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B50213D7-2D11-41BD-B91B-BE5DB866FE5F}"/>
              </a:ext>
            </a:extLst>
          </p:cNvPr>
          <p:cNvSpPr>
            <a:spLocks/>
          </p:cNvSpPr>
          <p:nvPr/>
        </p:nvSpPr>
        <p:spPr bwMode="auto">
          <a:xfrm>
            <a:off x="7501051" y="647822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입출금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443776FF-5477-4EBB-9CAC-E89E2067666E}"/>
              </a:ext>
            </a:extLst>
          </p:cNvPr>
          <p:cNvSpPr>
            <a:spLocks/>
          </p:cNvSpPr>
          <p:nvPr/>
        </p:nvSpPr>
        <p:spPr bwMode="auto">
          <a:xfrm>
            <a:off x="8202091" y="64782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F733215D-FF70-45D1-B9C5-DE1C5206DC4E}"/>
              </a:ext>
            </a:extLst>
          </p:cNvPr>
          <p:cNvSpPr>
            <a:spLocks/>
          </p:cNvSpPr>
          <p:nvPr/>
        </p:nvSpPr>
        <p:spPr bwMode="auto">
          <a:xfrm>
            <a:off x="9014292" y="64661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5308B6CF-B05F-42ED-85B2-27D73D658CA8}"/>
              </a:ext>
            </a:extLst>
          </p:cNvPr>
          <p:cNvSpPr>
            <a:spLocks/>
          </p:cNvSpPr>
          <p:nvPr/>
        </p:nvSpPr>
        <p:spPr bwMode="auto">
          <a:xfrm>
            <a:off x="10527770" y="646617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6E9F8D53-227E-4C2C-9A7E-02522639ED8A}"/>
              </a:ext>
            </a:extLst>
          </p:cNvPr>
          <p:cNvSpPr>
            <a:spLocks/>
          </p:cNvSpPr>
          <p:nvPr/>
        </p:nvSpPr>
        <p:spPr bwMode="auto">
          <a:xfrm>
            <a:off x="11228810" y="64661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5F17444-460A-49EF-B3E4-E9A3F9FFC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451"/>
              </p:ext>
            </p:extLst>
          </p:nvPr>
        </p:nvGraphicFramePr>
        <p:xfrm>
          <a:off x="1293341" y="1276145"/>
          <a:ext cx="2954809" cy="4572000"/>
        </p:xfrm>
        <a:graphic>
          <a:graphicData uri="http://schemas.openxmlformats.org/drawingml/2006/table">
            <a:tbl>
              <a:tblPr firstRow="1" bandRow="1"/>
              <a:tblGrid>
                <a:gridCol w="73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41974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코인명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거래량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비트코인</a:t>
                      </a: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700" noProof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sz="900" noProof="1">
                        <a:solidFill>
                          <a:schemeClr val="bg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noProof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9,909,000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noProof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- 0.66%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700" noProof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altLang="ko-KR" sz="1000" noProof="1">
                        <a:solidFill>
                          <a:schemeClr val="bg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813,600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+1.57%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5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2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9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2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8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3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67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0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1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9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9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1" noProof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7135"/>
                  </a:ext>
                </a:extLst>
              </a:tr>
            </a:tbl>
          </a:graphicData>
        </a:graphic>
      </p:graphicFrame>
      <p:grpSp>
        <p:nvGrpSpPr>
          <p:cNvPr id="3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128E46C-3E49-4CD1-A10C-3B1C687402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93346" y="1035846"/>
            <a:ext cx="295480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3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8819BDE-9C88-4EA8-AE75-7EB294F513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H="1">
              <a:off x="595686" y="2664289"/>
              <a:ext cx="102403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4B2EF-D8E6-4657-9D43-0E1A16EA6B3B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532130" y="2664289"/>
              <a:ext cx="213775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5612235-5312-4C27-8056-0EEB3BD0BEE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98088" y="2423988"/>
              <a:ext cx="837384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원화거래</a:t>
              </a:r>
              <a:endParaRPr lang="en-US" sz="9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5B28A10-3861-44E5-A173-0AC4F9EDF8C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91286" y="2423989"/>
              <a:ext cx="830699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907C9BC-63AA-4C42-914A-D7BA6A31D1A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477799" y="2423988"/>
              <a:ext cx="830699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Panel">
            <a:extLst>
              <a:ext uri="{FF2B5EF4-FFF2-40B4-BE49-F238E27FC236}">
                <a16:creationId xmlns:a16="http://schemas.microsoft.com/office/drawing/2014/main" id="{437B36C0-1009-4A73-B013-EA644F060CDE}"/>
              </a:ext>
            </a:extLst>
          </p:cNvPr>
          <p:cNvSpPr/>
          <p:nvPr/>
        </p:nvSpPr>
        <p:spPr>
          <a:xfrm>
            <a:off x="-2059" y="6896103"/>
            <a:ext cx="12191998" cy="79057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opyright Notice">
            <a:extLst>
              <a:ext uri="{FF2B5EF4-FFF2-40B4-BE49-F238E27FC236}">
                <a16:creationId xmlns:a16="http://schemas.microsoft.com/office/drawing/2014/main" id="{6DFC9F27-BAF5-48CE-B04E-C5840B284FD1}"/>
              </a:ext>
            </a:extLst>
          </p:cNvPr>
          <p:cNvSpPr>
            <a:spLocks/>
          </p:cNvSpPr>
          <p:nvPr/>
        </p:nvSpPr>
        <p:spPr bwMode="auto">
          <a:xfrm>
            <a:off x="4631099" y="7370942"/>
            <a:ext cx="2853602" cy="212366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2015 Your Company. All rights reserved.</a:t>
            </a:r>
          </a:p>
        </p:txBody>
      </p:sp>
      <p:sp>
        <p:nvSpPr>
          <p:cNvPr id="40" name="Copyright Notice">
            <a:extLst>
              <a:ext uri="{FF2B5EF4-FFF2-40B4-BE49-F238E27FC236}">
                <a16:creationId xmlns:a16="http://schemas.microsoft.com/office/drawing/2014/main" id="{7FCCA7D8-ED6B-4D3E-97E8-A923BC9C5162}"/>
              </a:ext>
            </a:extLst>
          </p:cNvPr>
          <p:cNvSpPr>
            <a:spLocks/>
          </p:cNvSpPr>
          <p:nvPr/>
        </p:nvSpPr>
        <p:spPr bwMode="auto">
          <a:xfrm>
            <a:off x="125914" y="6978242"/>
            <a:ext cx="2122632" cy="350865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통신판매업신고번호 및 부가 내용 작성</a:t>
            </a:r>
            <a:br>
              <a:rPr lang="en-US" altLang="ko-KR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9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 정보 작성</a:t>
            </a:r>
            <a:endParaRPr lang="en-US" sz="900" cap="small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hat">
            <a:extLst>
              <a:ext uri="{FF2B5EF4-FFF2-40B4-BE49-F238E27FC236}">
                <a16:creationId xmlns:a16="http://schemas.microsoft.com/office/drawing/2014/main" id="{456A5288-30A7-49A3-A6A9-BE338DB89D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77438" y="7150893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Header">
            <a:extLst>
              <a:ext uri="{FF2B5EF4-FFF2-40B4-BE49-F238E27FC236}">
                <a16:creationId xmlns:a16="http://schemas.microsoft.com/office/drawing/2014/main" id="{3C5DB133-3A6A-44E7-96A7-E68EE188BB83}"/>
              </a:ext>
            </a:extLst>
          </p:cNvPr>
          <p:cNvSpPr txBox="1"/>
          <p:nvPr/>
        </p:nvSpPr>
        <p:spPr>
          <a:xfrm>
            <a:off x="159390" y="588146"/>
            <a:ext cx="106965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POPCON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8542DF6-A58E-440A-8052-CFD6DE7B39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96" y="2223310"/>
            <a:ext cx="6971042" cy="2782696"/>
          </a:xfrm>
          <a:prstGeom prst="rect">
            <a:avLst/>
          </a:prstGeom>
        </p:spPr>
      </p:pic>
      <p:grpSp>
        <p:nvGrpSpPr>
          <p:cNvPr id="47" name="Alert">
            <a:extLst>
              <a:ext uri="{FF2B5EF4-FFF2-40B4-BE49-F238E27FC236}">
                <a16:creationId xmlns:a16="http://schemas.microsoft.com/office/drawing/2014/main" id="{9B4E6CF8-FFFE-4A7F-BFD8-AAD5A2B7FCC0}"/>
              </a:ext>
            </a:extLst>
          </p:cNvPr>
          <p:cNvGrpSpPr/>
          <p:nvPr/>
        </p:nvGrpSpPr>
        <p:grpSpPr>
          <a:xfrm>
            <a:off x="4301796" y="1050325"/>
            <a:ext cx="6927014" cy="355580"/>
            <a:chOff x="595686" y="1261242"/>
            <a:chExt cx="5288759" cy="471101"/>
          </a:xfrm>
        </p:grpSpPr>
        <p:sp>
          <p:nvSpPr>
            <p:cNvPr id="48" name="Alert Box">
              <a:extLst>
                <a:ext uri="{FF2B5EF4-FFF2-40B4-BE49-F238E27FC236}">
                  <a16:creationId xmlns:a16="http://schemas.microsoft.com/office/drawing/2014/main" id="{DC52E8A3-1B69-4AAA-9CD2-0506F74501BD}"/>
                </a:ext>
              </a:extLst>
            </p:cNvPr>
            <p:cNvSpPr/>
            <p:nvPr/>
          </p:nvSpPr>
          <p:spPr>
            <a:xfrm>
              <a:off x="595686" y="1261242"/>
              <a:ext cx="5288759" cy="471101"/>
            </a:xfrm>
            <a:prstGeom prst="roundRect">
              <a:avLst>
                <a:gd name="adj" fmla="val 580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3825" tIns="142875" rIns="123825" bIns="1428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Well done!</a:t>
              </a:r>
              <a:r>
                <a:rPr 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You successfully read this important alert message.</a:t>
              </a:r>
            </a:p>
          </p:txBody>
        </p:sp>
        <p:sp>
          <p:nvSpPr>
            <p:cNvPr id="49" name="Close Icon">
              <a:extLst>
                <a:ext uri="{FF2B5EF4-FFF2-40B4-BE49-F238E27FC236}">
                  <a16:creationId xmlns:a16="http://schemas.microsoft.com/office/drawing/2014/main" id="{BDA74A2D-EBD7-420F-B242-B61CFA1FA3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83528" y="1449143"/>
              <a:ext cx="53777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808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139</Words>
  <Application>Microsoft Office PowerPoint</Application>
  <PresentationFormat>와이드스크린</PresentationFormat>
  <Paragraphs>58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혁제</dc:creator>
  <cp:lastModifiedBy>윤 혁제</cp:lastModifiedBy>
  <cp:revision>5</cp:revision>
  <dcterms:created xsi:type="dcterms:W3CDTF">2018-05-11T02:43:39Z</dcterms:created>
  <dcterms:modified xsi:type="dcterms:W3CDTF">2018-05-12T06:16:44Z</dcterms:modified>
</cp:coreProperties>
</file>