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A1A"/>
    <a:srgbClr val="808080"/>
    <a:srgbClr val="FFCCCC"/>
    <a:srgbClr val="1F295A"/>
    <a:srgbClr val="33375A"/>
    <a:srgbClr val="F080CF"/>
    <a:srgbClr val="8BD3F1"/>
    <a:srgbClr val="249ADA"/>
    <a:srgbClr val="A98BF1"/>
    <a:srgbClr val="00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60E4B6-97CF-4850-96DD-1EBEA7CF4DEC}" v="971" dt="2018-05-18T02:35:24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7" autoAdjust="0"/>
    <p:restoredTop sz="92155" autoAdjust="0"/>
  </p:normalViewPr>
  <p:slideViewPr>
    <p:cSldViewPr snapToGrid="0">
      <p:cViewPr varScale="1">
        <p:scale>
          <a:sx n="107" d="100"/>
          <a:sy n="107" d="100"/>
        </p:scale>
        <p:origin x="13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n HyeokJe" userId="7177296294a70535" providerId="LiveId" clId="{8E60E4B6-97CF-4850-96DD-1EBEA7CF4DEC}"/>
    <pc:docChg chg="undo custSel modSld">
      <pc:chgData name="Yun HyeokJe" userId="7177296294a70535" providerId="LiveId" clId="{8E60E4B6-97CF-4850-96DD-1EBEA7CF4DEC}" dt="2018-05-18T02:35:24.082" v="956" actId="1076"/>
      <pc:docMkLst>
        <pc:docMk/>
      </pc:docMkLst>
      <pc:sldChg chg="addSp delSp modSp">
        <pc:chgData name="Yun HyeokJe" userId="7177296294a70535" providerId="LiveId" clId="{8E60E4B6-97CF-4850-96DD-1EBEA7CF4DEC}" dt="2018-05-18T02:35:24.082" v="956" actId="1076"/>
        <pc:sldMkLst>
          <pc:docMk/>
          <pc:sldMk cId="415767642" sldId="258"/>
        </pc:sldMkLst>
        <pc:spChg chg="add mod">
          <ac:chgData name="Yun HyeokJe" userId="7177296294a70535" providerId="LiveId" clId="{8E60E4B6-97CF-4850-96DD-1EBEA7CF4DEC}" dt="2018-05-18T02:06:19.033" v="4" actId="1035"/>
          <ac:spMkLst>
            <pc:docMk/>
            <pc:sldMk cId="415767642" sldId="258"/>
            <ac:spMk id="8" creationId="{572843AD-E390-4374-974B-148DD8641915}"/>
          </ac:spMkLst>
        </pc:spChg>
        <pc:spChg chg="mod">
          <ac:chgData name="Yun HyeokJe" userId="7177296294a70535" providerId="LiveId" clId="{8E60E4B6-97CF-4850-96DD-1EBEA7CF4DEC}" dt="2018-05-18T02:06:49.878" v="7" actId="1076"/>
          <ac:spMkLst>
            <pc:docMk/>
            <pc:sldMk cId="415767642" sldId="258"/>
            <ac:spMk id="14" creationId="{16BA093A-16E0-4462-AA05-796D13E01625}"/>
          </ac:spMkLst>
        </pc:spChg>
        <pc:spChg chg="add mod">
          <ac:chgData name="Yun HyeokJe" userId="7177296294a70535" providerId="LiveId" clId="{8E60E4B6-97CF-4850-96DD-1EBEA7CF4DEC}" dt="2018-05-18T02:07:30.206" v="9" actId="1076"/>
          <ac:spMkLst>
            <pc:docMk/>
            <pc:sldMk cId="415767642" sldId="258"/>
            <ac:spMk id="15" creationId="{E1FA9BEE-E654-4079-BADD-B7FE667872D1}"/>
          </ac:spMkLst>
        </pc:spChg>
        <pc:spChg chg="add mod">
          <ac:chgData name="Yun HyeokJe" userId="7177296294a70535" providerId="LiveId" clId="{8E60E4B6-97CF-4850-96DD-1EBEA7CF4DEC}" dt="2018-05-18T02:07:30.206" v="9" actId="1076"/>
          <ac:spMkLst>
            <pc:docMk/>
            <pc:sldMk cId="415767642" sldId="258"/>
            <ac:spMk id="16" creationId="{A56BF243-7654-487A-9F15-95F7F92F1A04}"/>
          </ac:spMkLst>
        </pc:spChg>
        <pc:spChg chg="add mod">
          <ac:chgData name="Yun HyeokJe" userId="7177296294a70535" providerId="LiveId" clId="{8E60E4B6-97CF-4850-96DD-1EBEA7CF4DEC}" dt="2018-05-18T02:07:50.426" v="26" actId="1076"/>
          <ac:spMkLst>
            <pc:docMk/>
            <pc:sldMk cId="415767642" sldId="258"/>
            <ac:spMk id="17" creationId="{18DCE81E-8806-4478-91E7-BECE2601BF67}"/>
          </ac:spMkLst>
        </pc:spChg>
        <pc:spChg chg="add mod">
          <ac:chgData name="Yun HyeokJe" userId="7177296294a70535" providerId="LiveId" clId="{8E60E4B6-97CF-4850-96DD-1EBEA7CF4DEC}" dt="2018-05-18T02:08:20.092" v="28" actId="1076"/>
          <ac:spMkLst>
            <pc:docMk/>
            <pc:sldMk cId="415767642" sldId="258"/>
            <ac:spMk id="18" creationId="{E37FFE0B-2FA7-42F6-9285-E16F5097A060}"/>
          </ac:spMkLst>
        </pc:spChg>
        <pc:spChg chg="add mod">
          <ac:chgData name="Yun HyeokJe" userId="7177296294a70535" providerId="LiveId" clId="{8E60E4B6-97CF-4850-96DD-1EBEA7CF4DEC}" dt="2018-05-18T02:08:20.092" v="28" actId="1076"/>
          <ac:spMkLst>
            <pc:docMk/>
            <pc:sldMk cId="415767642" sldId="258"/>
            <ac:spMk id="19" creationId="{7C9F9A02-85E1-44F4-BDF4-49100AFF8130}"/>
          </ac:spMkLst>
        </pc:spChg>
        <pc:spChg chg="add mod">
          <ac:chgData name="Yun HyeokJe" userId="7177296294a70535" providerId="LiveId" clId="{8E60E4B6-97CF-4850-96DD-1EBEA7CF4DEC}" dt="2018-05-18T02:08:20.092" v="28" actId="1076"/>
          <ac:spMkLst>
            <pc:docMk/>
            <pc:sldMk cId="415767642" sldId="258"/>
            <ac:spMk id="21" creationId="{E289694B-CDD2-4FAA-8547-41998164CF0A}"/>
          </ac:spMkLst>
        </pc:spChg>
        <pc:spChg chg="add mod">
          <ac:chgData name="Yun HyeokJe" userId="7177296294a70535" providerId="LiveId" clId="{8E60E4B6-97CF-4850-96DD-1EBEA7CF4DEC}" dt="2018-05-18T02:09:24.223" v="30" actId="14100"/>
          <ac:spMkLst>
            <pc:docMk/>
            <pc:sldMk cId="415767642" sldId="258"/>
            <ac:spMk id="22" creationId="{EB625EB6-7E81-4938-9F83-3543740C6924}"/>
          </ac:spMkLst>
        </pc:spChg>
        <pc:spChg chg="add">
          <ac:chgData name="Yun HyeokJe" userId="7177296294a70535" providerId="LiveId" clId="{8E60E4B6-97CF-4850-96DD-1EBEA7CF4DEC}" dt="2018-05-18T02:09:41.691" v="31"/>
          <ac:spMkLst>
            <pc:docMk/>
            <pc:sldMk cId="415767642" sldId="258"/>
            <ac:spMk id="24" creationId="{F1AAC6CB-35AC-47E8-8E11-6352C2F00734}"/>
          </ac:spMkLst>
        </pc:spChg>
        <pc:spChg chg="add">
          <ac:chgData name="Yun HyeokJe" userId="7177296294a70535" providerId="LiveId" clId="{8E60E4B6-97CF-4850-96DD-1EBEA7CF4DEC}" dt="2018-05-18T02:09:41.691" v="31"/>
          <ac:spMkLst>
            <pc:docMk/>
            <pc:sldMk cId="415767642" sldId="258"/>
            <ac:spMk id="25" creationId="{8CAA226C-38D2-4D34-9D54-62D52D5FBEE6}"/>
          </ac:spMkLst>
        </pc:spChg>
        <pc:spChg chg="add mod">
          <ac:chgData name="Yun HyeokJe" userId="7177296294a70535" providerId="LiveId" clId="{8E60E4B6-97CF-4850-96DD-1EBEA7CF4DEC}" dt="2018-05-18T02:10:08.260" v="65" actId="1076"/>
          <ac:spMkLst>
            <pc:docMk/>
            <pc:sldMk cId="415767642" sldId="258"/>
            <ac:spMk id="26" creationId="{579005E3-086C-4DB1-9B42-95DFAAA1D508}"/>
          </ac:spMkLst>
        </pc:spChg>
        <pc:spChg chg="add mod">
          <ac:chgData name="Yun HyeokJe" userId="7177296294a70535" providerId="LiveId" clId="{8E60E4B6-97CF-4850-96DD-1EBEA7CF4DEC}" dt="2018-05-18T02:10:36.168" v="67" actId="14100"/>
          <ac:spMkLst>
            <pc:docMk/>
            <pc:sldMk cId="415767642" sldId="258"/>
            <ac:spMk id="27" creationId="{2419AC3E-CDC9-4A6B-BADF-C2B11E9D351D}"/>
          </ac:spMkLst>
        </pc:spChg>
        <pc:spChg chg="add mod">
          <ac:chgData name="Yun HyeokJe" userId="7177296294a70535" providerId="LiveId" clId="{8E60E4B6-97CF-4850-96DD-1EBEA7CF4DEC}" dt="2018-05-18T02:14:45.045" v="282" actId="404"/>
          <ac:spMkLst>
            <pc:docMk/>
            <pc:sldMk cId="415767642" sldId="258"/>
            <ac:spMk id="28" creationId="{7B710879-3965-4C78-A9CA-D946B726A7F2}"/>
          </ac:spMkLst>
        </pc:spChg>
        <pc:spChg chg="add mod">
          <ac:chgData name="Yun HyeokJe" userId="7177296294a70535" providerId="LiveId" clId="{8E60E4B6-97CF-4850-96DD-1EBEA7CF4DEC}" dt="2018-05-18T02:14:45.045" v="282" actId="404"/>
          <ac:spMkLst>
            <pc:docMk/>
            <pc:sldMk cId="415767642" sldId="258"/>
            <ac:spMk id="29" creationId="{912862A5-2941-469A-8748-4B6A67BAA3BB}"/>
          </ac:spMkLst>
        </pc:spChg>
        <pc:spChg chg="add mod">
          <ac:chgData name="Yun HyeokJe" userId="7177296294a70535" providerId="LiveId" clId="{8E60E4B6-97CF-4850-96DD-1EBEA7CF4DEC}" dt="2018-05-18T02:14:59.217" v="284" actId="1076"/>
          <ac:spMkLst>
            <pc:docMk/>
            <pc:sldMk cId="415767642" sldId="258"/>
            <ac:spMk id="46" creationId="{3462BCA7-1A53-48FB-B7CD-D0AA836F3E00}"/>
          </ac:spMkLst>
        </pc:spChg>
        <pc:spChg chg="mod">
          <ac:chgData name="Yun HyeokJe" userId="7177296294a70535" providerId="LiveId" clId="{8E60E4B6-97CF-4850-96DD-1EBEA7CF4DEC}" dt="2018-05-18T02:32:19.706" v="824" actId="1076"/>
          <ac:spMkLst>
            <pc:docMk/>
            <pc:sldMk cId="415767642" sldId="258"/>
            <ac:spMk id="52" creationId="{E357A6D8-384C-4F89-B57C-9FB4B2040319}"/>
          </ac:spMkLst>
        </pc:spChg>
        <pc:spChg chg="add mod">
          <ac:chgData name="Yun HyeokJe" userId="7177296294a70535" providerId="LiveId" clId="{8E60E4B6-97CF-4850-96DD-1EBEA7CF4DEC}" dt="2018-05-18T02:14:59.217" v="284" actId="1076"/>
          <ac:spMkLst>
            <pc:docMk/>
            <pc:sldMk cId="415767642" sldId="258"/>
            <ac:spMk id="53" creationId="{9726293B-955C-4AD0-8FDA-11525042C1C8}"/>
          </ac:spMkLst>
        </pc:spChg>
        <pc:spChg chg="add mod">
          <ac:chgData name="Yun HyeokJe" userId="7177296294a70535" providerId="LiveId" clId="{8E60E4B6-97CF-4850-96DD-1EBEA7CF4DEC}" dt="2018-05-18T02:14:59.217" v="284" actId="1076"/>
          <ac:spMkLst>
            <pc:docMk/>
            <pc:sldMk cId="415767642" sldId="258"/>
            <ac:spMk id="54" creationId="{CCB58049-C7E1-4497-B2E7-F96C0D534B2A}"/>
          </ac:spMkLst>
        </pc:spChg>
        <pc:spChg chg="add mod">
          <ac:chgData name="Yun HyeokJe" userId="7177296294a70535" providerId="LiveId" clId="{8E60E4B6-97CF-4850-96DD-1EBEA7CF4DEC}" dt="2018-05-18T02:15:44.328" v="305"/>
          <ac:spMkLst>
            <pc:docMk/>
            <pc:sldMk cId="415767642" sldId="258"/>
            <ac:spMk id="55" creationId="{E0CBE214-E91D-42D4-89C9-B0FC53B1A0F1}"/>
          </ac:spMkLst>
        </pc:spChg>
        <pc:spChg chg="add del mod">
          <ac:chgData name="Yun HyeokJe" userId="7177296294a70535" providerId="LiveId" clId="{8E60E4B6-97CF-4850-96DD-1EBEA7CF4DEC}" dt="2018-05-18T02:15:18.277" v="288" actId="478"/>
          <ac:spMkLst>
            <pc:docMk/>
            <pc:sldMk cId="415767642" sldId="258"/>
            <ac:spMk id="56" creationId="{213BCFA8-884F-4BD8-8F1D-EAF3F3CCCB6E}"/>
          </ac:spMkLst>
        </pc:spChg>
        <pc:spChg chg="add del mod">
          <ac:chgData name="Yun HyeokJe" userId="7177296294a70535" providerId="LiveId" clId="{8E60E4B6-97CF-4850-96DD-1EBEA7CF4DEC}" dt="2018-05-18T02:15:18.277" v="288" actId="478"/>
          <ac:spMkLst>
            <pc:docMk/>
            <pc:sldMk cId="415767642" sldId="258"/>
            <ac:spMk id="57" creationId="{86EA7B1A-0247-414F-B4AB-AF99D438AECE}"/>
          </ac:spMkLst>
        </pc:spChg>
        <pc:spChg chg="add del mod">
          <ac:chgData name="Yun HyeokJe" userId="7177296294a70535" providerId="LiveId" clId="{8E60E4B6-97CF-4850-96DD-1EBEA7CF4DEC}" dt="2018-05-18T02:15:18.277" v="288" actId="478"/>
          <ac:spMkLst>
            <pc:docMk/>
            <pc:sldMk cId="415767642" sldId="258"/>
            <ac:spMk id="59" creationId="{3AE8517F-AD3E-460C-B82E-9150E24B55C0}"/>
          </ac:spMkLst>
        </pc:spChg>
        <pc:spChg chg="add del mod">
          <ac:chgData name="Yun HyeokJe" userId="7177296294a70535" providerId="LiveId" clId="{8E60E4B6-97CF-4850-96DD-1EBEA7CF4DEC}" dt="2018-05-18T02:15:21.166" v="290" actId="478"/>
          <ac:spMkLst>
            <pc:docMk/>
            <pc:sldMk cId="415767642" sldId="258"/>
            <ac:spMk id="60" creationId="{BCD00177-68A7-4361-A796-1B55BC85027E}"/>
          </ac:spMkLst>
        </pc:spChg>
        <pc:spChg chg="add del mod">
          <ac:chgData name="Yun HyeokJe" userId="7177296294a70535" providerId="LiveId" clId="{8E60E4B6-97CF-4850-96DD-1EBEA7CF4DEC}" dt="2018-05-18T02:15:15.084" v="287" actId="478"/>
          <ac:spMkLst>
            <pc:docMk/>
            <pc:sldMk cId="415767642" sldId="258"/>
            <ac:spMk id="64" creationId="{8E0056B3-E701-4C1B-9DE7-4960F72CD070}"/>
          </ac:spMkLst>
        </pc:spChg>
        <pc:spChg chg="add mod">
          <ac:chgData name="Yun HyeokJe" userId="7177296294a70535" providerId="LiveId" clId="{8E60E4B6-97CF-4850-96DD-1EBEA7CF4DEC}" dt="2018-05-18T02:29:57.923" v="623" actId="14100"/>
          <ac:spMkLst>
            <pc:docMk/>
            <pc:sldMk cId="415767642" sldId="258"/>
            <ac:spMk id="65" creationId="{32879352-3E8C-4AED-A3D3-FFBCFCAEA39B}"/>
          </ac:spMkLst>
        </pc:spChg>
        <pc:spChg chg="add del mod">
          <ac:chgData name="Yun HyeokJe" userId="7177296294a70535" providerId="LiveId" clId="{8E60E4B6-97CF-4850-96DD-1EBEA7CF4DEC}" dt="2018-05-18T02:15:12.007" v="286" actId="478"/>
          <ac:spMkLst>
            <pc:docMk/>
            <pc:sldMk cId="415767642" sldId="258"/>
            <ac:spMk id="66" creationId="{5ACEAA8D-CB08-42F0-B133-E89AC765EC7F}"/>
          </ac:spMkLst>
        </pc:spChg>
        <pc:spChg chg="add del mod">
          <ac:chgData name="Yun HyeokJe" userId="7177296294a70535" providerId="LiveId" clId="{8E60E4B6-97CF-4850-96DD-1EBEA7CF4DEC}" dt="2018-05-18T02:15:12.007" v="286" actId="478"/>
          <ac:spMkLst>
            <pc:docMk/>
            <pc:sldMk cId="415767642" sldId="258"/>
            <ac:spMk id="67" creationId="{0BBFEEB4-A48C-4F4D-8864-5A7AD4663D05}"/>
          </ac:spMkLst>
        </pc:spChg>
        <pc:spChg chg="add mod">
          <ac:chgData name="Yun HyeokJe" userId="7177296294a70535" providerId="LiveId" clId="{8E60E4B6-97CF-4850-96DD-1EBEA7CF4DEC}" dt="2018-05-18T02:30:01.274" v="624" actId="14100"/>
          <ac:spMkLst>
            <pc:docMk/>
            <pc:sldMk cId="415767642" sldId="258"/>
            <ac:spMk id="76" creationId="{F2D36833-3373-46C0-88E5-7D3EBC3E552C}"/>
          </ac:spMkLst>
        </pc:spChg>
        <pc:spChg chg="add">
          <ac:chgData name="Yun HyeokJe" userId="7177296294a70535" providerId="LiveId" clId="{8E60E4B6-97CF-4850-96DD-1EBEA7CF4DEC}" dt="2018-05-18T02:17:06.556" v="306"/>
          <ac:spMkLst>
            <pc:docMk/>
            <pc:sldMk cId="415767642" sldId="258"/>
            <ac:spMk id="78" creationId="{26445686-181D-4A3F-8614-12F155218D36}"/>
          </ac:spMkLst>
        </pc:spChg>
        <pc:spChg chg="add">
          <ac:chgData name="Yun HyeokJe" userId="7177296294a70535" providerId="LiveId" clId="{8E60E4B6-97CF-4850-96DD-1EBEA7CF4DEC}" dt="2018-05-18T02:17:06.556" v="306"/>
          <ac:spMkLst>
            <pc:docMk/>
            <pc:sldMk cId="415767642" sldId="258"/>
            <ac:spMk id="79" creationId="{D4D9248A-F38C-4D3F-975E-F66ADC5BEF18}"/>
          </ac:spMkLst>
        </pc:spChg>
        <pc:spChg chg="add">
          <ac:chgData name="Yun HyeokJe" userId="7177296294a70535" providerId="LiveId" clId="{8E60E4B6-97CF-4850-96DD-1EBEA7CF4DEC}" dt="2018-05-18T02:17:06.556" v="306"/>
          <ac:spMkLst>
            <pc:docMk/>
            <pc:sldMk cId="415767642" sldId="258"/>
            <ac:spMk id="80" creationId="{F0AFFDD0-B23F-43D5-8A47-2C8D7F1ACD04}"/>
          </ac:spMkLst>
        </pc:spChg>
        <pc:spChg chg="add">
          <ac:chgData name="Yun HyeokJe" userId="7177296294a70535" providerId="LiveId" clId="{8E60E4B6-97CF-4850-96DD-1EBEA7CF4DEC}" dt="2018-05-18T02:17:24.160" v="312"/>
          <ac:spMkLst>
            <pc:docMk/>
            <pc:sldMk cId="415767642" sldId="258"/>
            <ac:spMk id="82" creationId="{1779125A-92DE-4102-B077-9A7C064C8BB0}"/>
          </ac:spMkLst>
        </pc:spChg>
        <pc:spChg chg="add">
          <ac:chgData name="Yun HyeokJe" userId="7177296294a70535" providerId="LiveId" clId="{8E60E4B6-97CF-4850-96DD-1EBEA7CF4DEC}" dt="2018-05-18T02:17:24.160" v="312"/>
          <ac:spMkLst>
            <pc:docMk/>
            <pc:sldMk cId="415767642" sldId="258"/>
            <ac:spMk id="83" creationId="{C5A0B3D1-7119-4E06-A506-EE594CEFD012}"/>
          </ac:spMkLst>
        </pc:spChg>
        <pc:spChg chg="add">
          <ac:chgData name="Yun HyeokJe" userId="7177296294a70535" providerId="LiveId" clId="{8E60E4B6-97CF-4850-96DD-1EBEA7CF4DEC}" dt="2018-05-18T02:17:24.160" v="312"/>
          <ac:spMkLst>
            <pc:docMk/>
            <pc:sldMk cId="415767642" sldId="258"/>
            <ac:spMk id="84" creationId="{6139FAEE-5A2F-41DE-B04F-2D915F836683}"/>
          </ac:spMkLst>
        </pc:spChg>
        <pc:spChg chg="add">
          <ac:chgData name="Yun HyeokJe" userId="7177296294a70535" providerId="LiveId" clId="{8E60E4B6-97CF-4850-96DD-1EBEA7CF4DEC}" dt="2018-05-18T02:17:24.160" v="312"/>
          <ac:spMkLst>
            <pc:docMk/>
            <pc:sldMk cId="415767642" sldId="258"/>
            <ac:spMk id="85" creationId="{0630C04F-48FF-4C07-96A1-B16EB5B91C29}"/>
          </ac:spMkLst>
        </pc:spChg>
        <pc:spChg chg="add">
          <ac:chgData name="Yun HyeokJe" userId="7177296294a70535" providerId="LiveId" clId="{8E60E4B6-97CF-4850-96DD-1EBEA7CF4DEC}" dt="2018-05-18T02:17:24.160" v="312"/>
          <ac:spMkLst>
            <pc:docMk/>
            <pc:sldMk cId="415767642" sldId="258"/>
            <ac:spMk id="86" creationId="{862B3C61-7032-418A-B46E-81E69D8A521F}"/>
          </ac:spMkLst>
        </pc:spChg>
        <pc:spChg chg="add">
          <ac:chgData name="Yun HyeokJe" userId="7177296294a70535" providerId="LiveId" clId="{8E60E4B6-97CF-4850-96DD-1EBEA7CF4DEC}" dt="2018-05-18T02:17:24.160" v="312"/>
          <ac:spMkLst>
            <pc:docMk/>
            <pc:sldMk cId="415767642" sldId="258"/>
            <ac:spMk id="87" creationId="{5344E00F-2AAD-4EF2-8F05-99C3F6F19F16}"/>
          </ac:spMkLst>
        </pc:spChg>
        <pc:spChg chg="add">
          <ac:chgData name="Yun HyeokJe" userId="7177296294a70535" providerId="LiveId" clId="{8E60E4B6-97CF-4850-96DD-1EBEA7CF4DEC}" dt="2018-05-18T02:17:24.160" v="312"/>
          <ac:spMkLst>
            <pc:docMk/>
            <pc:sldMk cId="415767642" sldId="258"/>
            <ac:spMk id="88" creationId="{1113B195-926D-41D6-8974-6CF1AFB1D963}"/>
          </ac:spMkLst>
        </pc:spChg>
        <pc:spChg chg="add">
          <ac:chgData name="Yun HyeokJe" userId="7177296294a70535" providerId="LiveId" clId="{8E60E4B6-97CF-4850-96DD-1EBEA7CF4DEC}" dt="2018-05-18T02:17:24.160" v="312"/>
          <ac:spMkLst>
            <pc:docMk/>
            <pc:sldMk cId="415767642" sldId="258"/>
            <ac:spMk id="89" creationId="{C131EC54-EBD4-492C-9086-9DD86FFF72AC}"/>
          </ac:spMkLst>
        </pc:spChg>
        <pc:spChg chg="add">
          <ac:chgData name="Yun HyeokJe" userId="7177296294a70535" providerId="LiveId" clId="{8E60E4B6-97CF-4850-96DD-1EBEA7CF4DEC}" dt="2018-05-18T02:17:24.160" v="312"/>
          <ac:spMkLst>
            <pc:docMk/>
            <pc:sldMk cId="415767642" sldId="258"/>
            <ac:spMk id="90" creationId="{987A30B9-B9CE-47C5-883B-125AF9510D2D}"/>
          </ac:spMkLst>
        </pc:spChg>
        <pc:spChg chg="add">
          <ac:chgData name="Yun HyeokJe" userId="7177296294a70535" providerId="LiveId" clId="{8E60E4B6-97CF-4850-96DD-1EBEA7CF4DEC}" dt="2018-05-18T02:19:00.063" v="320"/>
          <ac:spMkLst>
            <pc:docMk/>
            <pc:sldMk cId="415767642" sldId="258"/>
            <ac:spMk id="96" creationId="{D0F73E05-0805-483A-9D13-C8DD339B0A86}"/>
          </ac:spMkLst>
        </pc:spChg>
        <pc:spChg chg="add">
          <ac:chgData name="Yun HyeokJe" userId="7177296294a70535" providerId="LiveId" clId="{8E60E4B6-97CF-4850-96DD-1EBEA7CF4DEC}" dt="2018-05-18T02:19:00.063" v="320"/>
          <ac:spMkLst>
            <pc:docMk/>
            <pc:sldMk cId="415767642" sldId="258"/>
            <ac:spMk id="97" creationId="{CDF0FC4B-971B-425F-8BB1-A420E9EF46B7}"/>
          </ac:spMkLst>
        </pc:spChg>
        <pc:spChg chg="add">
          <ac:chgData name="Yun HyeokJe" userId="7177296294a70535" providerId="LiveId" clId="{8E60E4B6-97CF-4850-96DD-1EBEA7CF4DEC}" dt="2018-05-18T02:19:00.063" v="320"/>
          <ac:spMkLst>
            <pc:docMk/>
            <pc:sldMk cId="415767642" sldId="258"/>
            <ac:spMk id="98" creationId="{1F578F6C-3275-4EF3-B705-C5F77B7EA6AC}"/>
          </ac:spMkLst>
        </pc:spChg>
        <pc:spChg chg="add">
          <ac:chgData name="Yun HyeokJe" userId="7177296294a70535" providerId="LiveId" clId="{8E60E4B6-97CF-4850-96DD-1EBEA7CF4DEC}" dt="2018-05-18T02:19:00.063" v="320"/>
          <ac:spMkLst>
            <pc:docMk/>
            <pc:sldMk cId="415767642" sldId="258"/>
            <ac:spMk id="99" creationId="{0C35188F-DEDB-4948-B93D-7A3BF02E0FFD}"/>
          </ac:spMkLst>
        </pc:spChg>
        <pc:spChg chg="add">
          <ac:chgData name="Yun HyeokJe" userId="7177296294a70535" providerId="LiveId" clId="{8E60E4B6-97CF-4850-96DD-1EBEA7CF4DEC}" dt="2018-05-18T02:19:00.063" v="320"/>
          <ac:spMkLst>
            <pc:docMk/>
            <pc:sldMk cId="415767642" sldId="258"/>
            <ac:spMk id="100" creationId="{9716604B-C3AB-4A54-B494-51353CD0552E}"/>
          </ac:spMkLst>
        </pc:spChg>
        <pc:spChg chg="add">
          <ac:chgData name="Yun HyeokJe" userId="7177296294a70535" providerId="LiveId" clId="{8E60E4B6-97CF-4850-96DD-1EBEA7CF4DEC}" dt="2018-05-18T02:19:00.063" v="320"/>
          <ac:spMkLst>
            <pc:docMk/>
            <pc:sldMk cId="415767642" sldId="258"/>
            <ac:spMk id="101" creationId="{34524840-99F9-457F-A8B4-7320B2C28787}"/>
          </ac:spMkLst>
        </pc:spChg>
        <pc:spChg chg="add">
          <ac:chgData name="Yun HyeokJe" userId="7177296294a70535" providerId="LiveId" clId="{8E60E4B6-97CF-4850-96DD-1EBEA7CF4DEC}" dt="2018-05-18T02:19:00.063" v="320"/>
          <ac:spMkLst>
            <pc:docMk/>
            <pc:sldMk cId="415767642" sldId="258"/>
            <ac:spMk id="102" creationId="{A7E8857F-6575-4714-BD5A-6E491FAD9375}"/>
          </ac:spMkLst>
        </pc:spChg>
        <pc:spChg chg="add">
          <ac:chgData name="Yun HyeokJe" userId="7177296294a70535" providerId="LiveId" clId="{8E60E4B6-97CF-4850-96DD-1EBEA7CF4DEC}" dt="2018-05-18T02:19:00.063" v="320"/>
          <ac:spMkLst>
            <pc:docMk/>
            <pc:sldMk cId="415767642" sldId="258"/>
            <ac:spMk id="103" creationId="{BD355EE3-CBE6-4255-B392-C37ECF8092C4}"/>
          </ac:spMkLst>
        </pc:spChg>
        <pc:spChg chg="add del mod">
          <ac:chgData name="Yun HyeokJe" userId="7177296294a70535" providerId="LiveId" clId="{8E60E4B6-97CF-4850-96DD-1EBEA7CF4DEC}" dt="2018-05-18T02:19:21.734" v="339" actId="478"/>
          <ac:spMkLst>
            <pc:docMk/>
            <pc:sldMk cId="415767642" sldId="258"/>
            <ac:spMk id="105" creationId="{BBDC7110-B726-4F78-BF31-49C864D66146}"/>
          </ac:spMkLst>
        </pc:spChg>
        <pc:spChg chg="add">
          <ac:chgData name="Yun HyeokJe" userId="7177296294a70535" providerId="LiveId" clId="{8E60E4B6-97CF-4850-96DD-1EBEA7CF4DEC}" dt="2018-05-18T02:19:38.909" v="340"/>
          <ac:spMkLst>
            <pc:docMk/>
            <pc:sldMk cId="415767642" sldId="258"/>
            <ac:spMk id="107" creationId="{612B1D8C-4030-4B0B-B0CB-F1EFB1C26144}"/>
          </ac:spMkLst>
        </pc:spChg>
        <pc:spChg chg="add">
          <ac:chgData name="Yun HyeokJe" userId="7177296294a70535" providerId="LiveId" clId="{8E60E4B6-97CF-4850-96DD-1EBEA7CF4DEC}" dt="2018-05-18T02:19:38.909" v="340"/>
          <ac:spMkLst>
            <pc:docMk/>
            <pc:sldMk cId="415767642" sldId="258"/>
            <ac:spMk id="108" creationId="{7DAE2027-5C3B-4171-976A-2B06C8332C9C}"/>
          </ac:spMkLst>
        </pc:spChg>
        <pc:spChg chg="add">
          <ac:chgData name="Yun HyeokJe" userId="7177296294a70535" providerId="LiveId" clId="{8E60E4B6-97CF-4850-96DD-1EBEA7CF4DEC}" dt="2018-05-18T02:19:38.909" v="340"/>
          <ac:spMkLst>
            <pc:docMk/>
            <pc:sldMk cId="415767642" sldId="258"/>
            <ac:spMk id="109" creationId="{92523BE7-9EAB-4D55-B8FE-3BDCB9EBCAB9}"/>
          </ac:spMkLst>
        </pc:spChg>
        <pc:spChg chg="add">
          <ac:chgData name="Yun HyeokJe" userId="7177296294a70535" providerId="LiveId" clId="{8E60E4B6-97CF-4850-96DD-1EBEA7CF4DEC}" dt="2018-05-18T02:20:49.758" v="360"/>
          <ac:spMkLst>
            <pc:docMk/>
            <pc:sldMk cId="415767642" sldId="258"/>
            <ac:spMk id="115" creationId="{824DE699-2792-4537-9FC4-7279C19CA60F}"/>
          </ac:spMkLst>
        </pc:spChg>
        <pc:spChg chg="add">
          <ac:chgData name="Yun HyeokJe" userId="7177296294a70535" providerId="LiveId" clId="{8E60E4B6-97CF-4850-96DD-1EBEA7CF4DEC}" dt="2018-05-18T02:20:49.758" v="360"/>
          <ac:spMkLst>
            <pc:docMk/>
            <pc:sldMk cId="415767642" sldId="258"/>
            <ac:spMk id="116" creationId="{308B66FA-BE7D-47A5-8AB0-590AD46A67FE}"/>
          </ac:spMkLst>
        </pc:spChg>
        <pc:spChg chg="add">
          <ac:chgData name="Yun HyeokJe" userId="7177296294a70535" providerId="LiveId" clId="{8E60E4B6-97CF-4850-96DD-1EBEA7CF4DEC}" dt="2018-05-18T02:20:49.758" v="360"/>
          <ac:spMkLst>
            <pc:docMk/>
            <pc:sldMk cId="415767642" sldId="258"/>
            <ac:spMk id="117" creationId="{CF724DF9-52A3-422D-A6FF-AFE4D4BC88F3}"/>
          </ac:spMkLst>
        </pc:spChg>
        <pc:spChg chg="add">
          <ac:chgData name="Yun HyeokJe" userId="7177296294a70535" providerId="LiveId" clId="{8E60E4B6-97CF-4850-96DD-1EBEA7CF4DEC}" dt="2018-05-18T02:20:49.758" v="360"/>
          <ac:spMkLst>
            <pc:docMk/>
            <pc:sldMk cId="415767642" sldId="258"/>
            <ac:spMk id="118" creationId="{ADB7CAEB-D718-4E5D-8435-4924183F3DEE}"/>
          </ac:spMkLst>
        </pc:spChg>
        <pc:spChg chg="add">
          <ac:chgData name="Yun HyeokJe" userId="7177296294a70535" providerId="LiveId" clId="{8E60E4B6-97CF-4850-96DD-1EBEA7CF4DEC}" dt="2018-05-18T02:20:49.758" v="360"/>
          <ac:spMkLst>
            <pc:docMk/>
            <pc:sldMk cId="415767642" sldId="258"/>
            <ac:spMk id="119" creationId="{8C20FF76-85A1-464D-9CB5-BC6D36E83518}"/>
          </ac:spMkLst>
        </pc:spChg>
        <pc:spChg chg="add">
          <ac:chgData name="Yun HyeokJe" userId="7177296294a70535" providerId="LiveId" clId="{8E60E4B6-97CF-4850-96DD-1EBEA7CF4DEC}" dt="2018-05-18T02:20:49.758" v="360"/>
          <ac:spMkLst>
            <pc:docMk/>
            <pc:sldMk cId="415767642" sldId="258"/>
            <ac:spMk id="120" creationId="{AB3BFA87-E1D9-4C61-B0F6-7F9CC9EA8C0A}"/>
          </ac:spMkLst>
        </pc:spChg>
        <pc:spChg chg="add">
          <ac:chgData name="Yun HyeokJe" userId="7177296294a70535" providerId="LiveId" clId="{8E60E4B6-97CF-4850-96DD-1EBEA7CF4DEC}" dt="2018-05-18T02:20:49.758" v="360"/>
          <ac:spMkLst>
            <pc:docMk/>
            <pc:sldMk cId="415767642" sldId="258"/>
            <ac:spMk id="121" creationId="{7F93235B-4101-4E50-A3CA-4113FFD1CDE8}"/>
          </ac:spMkLst>
        </pc:spChg>
        <pc:spChg chg="add">
          <ac:chgData name="Yun HyeokJe" userId="7177296294a70535" providerId="LiveId" clId="{8E60E4B6-97CF-4850-96DD-1EBEA7CF4DEC}" dt="2018-05-18T02:20:49.758" v="360"/>
          <ac:spMkLst>
            <pc:docMk/>
            <pc:sldMk cId="415767642" sldId="258"/>
            <ac:spMk id="122" creationId="{4FFBFC09-3478-4743-BD85-021902F33289}"/>
          </ac:spMkLst>
        </pc:spChg>
        <pc:spChg chg="add mod">
          <ac:chgData name="Yun HyeokJe" userId="7177296294a70535" providerId="LiveId" clId="{8E60E4B6-97CF-4850-96DD-1EBEA7CF4DEC}" dt="2018-05-18T02:27:16.951" v="609" actId="404"/>
          <ac:spMkLst>
            <pc:docMk/>
            <pc:sldMk cId="415767642" sldId="258"/>
            <ac:spMk id="124" creationId="{B7A7C589-90BF-44DE-B227-DE1293EBE2A0}"/>
          </ac:spMkLst>
        </pc:spChg>
        <pc:spChg chg="add mod">
          <ac:chgData name="Yun HyeokJe" userId="7177296294a70535" providerId="LiveId" clId="{8E60E4B6-97CF-4850-96DD-1EBEA7CF4DEC}" dt="2018-05-18T02:31:27.820" v="823" actId="207"/>
          <ac:spMkLst>
            <pc:docMk/>
            <pc:sldMk cId="415767642" sldId="258"/>
            <ac:spMk id="127" creationId="{3341DB2D-0797-4813-85A9-4C0F0040F3D5}"/>
          </ac:spMkLst>
        </pc:spChg>
        <pc:spChg chg="add mod">
          <ac:chgData name="Yun HyeokJe" userId="7177296294a70535" providerId="LiveId" clId="{8E60E4B6-97CF-4850-96DD-1EBEA7CF4DEC}" dt="2018-05-18T02:35:01.528" v="942"/>
          <ac:spMkLst>
            <pc:docMk/>
            <pc:sldMk cId="415767642" sldId="258"/>
            <ac:spMk id="128" creationId="{AEC477C0-98EC-40E4-9A87-7373CFA30548}"/>
          </ac:spMkLst>
        </pc:spChg>
        <pc:spChg chg="add mod">
          <ac:chgData name="Yun HyeokJe" userId="7177296294a70535" providerId="LiveId" clId="{8E60E4B6-97CF-4850-96DD-1EBEA7CF4DEC}" dt="2018-05-18T02:35:24.082" v="956" actId="1076"/>
          <ac:spMkLst>
            <pc:docMk/>
            <pc:sldMk cId="415767642" sldId="258"/>
            <ac:spMk id="129" creationId="{E60DBE85-7640-4055-9286-CE52A777B79E}"/>
          </ac:spMkLst>
        </pc:spChg>
        <pc:grpChg chg="add">
          <ac:chgData name="Yun HyeokJe" userId="7177296294a70535" providerId="LiveId" clId="{8E60E4B6-97CF-4850-96DD-1EBEA7CF4DEC}" dt="2018-05-18T02:03:47.451" v="0"/>
          <ac:grpSpMkLst>
            <pc:docMk/>
            <pc:sldMk cId="415767642" sldId="258"/>
            <ac:grpSpMk id="2" creationId="{7D4A28CD-2F86-43CF-B5E2-08E72D4BC240}"/>
          </ac:grpSpMkLst>
        </pc:grpChg>
        <pc:grpChg chg="add mod">
          <ac:chgData name="Yun HyeokJe" userId="7177296294a70535" providerId="LiveId" clId="{8E60E4B6-97CF-4850-96DD-1EBEA7CF4DEC}" dt="2018-05-18T02:06:45.824" v="6" actId="1076"/>
          <ac:grpSpMkLst>
            <pc:docMk/>
            <pc:sldMk cId="415767642" sldId="258"/>
            <ac:grpSpMk id="9" creationId="{F900F4B7-7483-45F2-9F46-333DB92CFC86}"/>
          </ac:grpSpMkLst>
        </pc:grpChg>
        <pc:grpChg chg="add mod">
          <ac:chgData name="Yun HyeokJe" userId="7177296294a70535" providerId="LiveId" clId="{8E60E4B6-97CF-4850-96DD-1EBEA7CF4DEC}" dt="2018-05-18T02:09:41.694" v="35"/>
          <ac:grpSpMkLst>
            <pc:docMk/>
            <pc:sldMk cId="415767642" sldId="258"/>
            <ac:grpSpMk id="23" creationId="{BA75788D-1E89-498B-9473-45BD5E065DAD}"/>
          </ac:grpSpMkLst>
        </pc:grpChg>
        <pc:grpChg chg="add mod">
          <ac:chgData name="Yun HyeokJe" userId="7177296294a70535" providerId="LiveId" clId="{8E60E4B6-97CF-4850-96DD-1EBEA7CF4DEC}" dt="2018-05-18T02:14:59.217" v="284" actId="1076"/>
          <ac:grpSpMkLst>
            <pc:docMk/>
            <pc:sldMk cId="415767642" sldId="258"/>
            <ac:grpSpMk id="40" creationId="{EDD34DA3-8B07-4899-BCCF-66BA7CD135D5}"/>
          </ac:grpSpMkLst>
        </pc:grpChg>
        <pc:grpChg chg="add mod">
          <ac:chgData name="Yun HyeokJe" userId="7177296294a70535" providerId="LiveId" clId="{8E60E4B6-97CF-4850-96DD-1EBEA7CF4DEC}" dt="2018-05-18T02:14:59.217" v="284" actId="1076"/>
          <ac:grpSpMkLst>
            <pc:docMk/>
            <pc:sldMk cId="415767642" sldId="258"/>
            <ac:grpSpMk id="47" creationId="{0D230066-41D8-4FB4-9110-B35A5CF8FA34}"/>
          </ac:grpSpMkLst>
        </pc:grpChg>
        <pc:grpChg chg="add del mod">
          <ac:chgData name="Yun HyeokJe" userId="7177296294a70535" providerId="LiveId" clId="{8E60E4B6-97CF-4850-96DD-1EBEA7CF4DEC}" dt="2018-05-18T02:15:20.348" v="289" actId="478"/>
          <ac:grpSpMkLst>
            <pc:docMk/>
            <pc:sldMk cId="415767642" sldId="258"/>
            <ac:grpSpMk id="61" creationId="{AC631F63-7E89-446C-AF2A-3A067826913F}"/>
          </ac:grpSpMkLst>
        </pc:grpChg>
        <pc:grpChg chg="add del mod">
          <ac:chgData name="Yun HyeokJe" userId="7177296294a70535" providerId="LiveId" clId="{8E60E4B6-97CF-4850-96DD-1EBEA7CF4DEC}" dt="2018-05-18T02:17:09.235" v="311" actId="478"/>
          <ac:grpSpMkLst>
            <pc:docMk/>
            <pc:sldMk cId="415767642" sldId="258"/>
            <ac:grpSpMk id="77" creationId="{5047BCEA-A77E-479D-A4F6-4523EBC5C37C}"/>
          </ac:grpSpMkLst>
        </pc:grpChg>
        <pc:grpChg chg="add del mod">
          <ac:chgData name="Yun HyeokJe" userId="7177296294a70535" providerId="LiveId" clId="{8E60E4B6-97CF-4850-96DD-1EBEA7CF4DEC}" dt="2018-05-18T02:17:26.378" v="319" actId="478"/>
          <ac:grpSpMkLst>
            <pc:docMk/>
            <pc:sldMk cId="415767642" sldId="258"/>
            <ac:grpSpMk id="81" creationId="{175AEDC4-D9EC-4221-9260-7411C20DFBDC}"/>
          </ac:grpSpMkLst>
        </pc:grpChg>
        <pc:grpChg chg="add del mod">
          <ac:chgData name="Yun HyeokJe" userId="7177296294a70535" providerId="LiveId" clId="{8E60E4B6-97CF-4850-96DD-1EBEA7CF4DEC}" dt="2018-05-18T02:19:02.312" v="327" actId="478"/>
          <ac:grpSpMkLst>
            <pc:docMk/>
            <pc:sldMk cId="415767642" sldId="258"/>
            <ac:grpSpMk id="91" creationId="{459CC28E-F5E3-4879-BF27-67668F4FC051}"/>
          </ac:grpSpMkLst>
        </pc:grpChg>
        <pc:grpChg chg="add mod">
          <ac:chgData name="Yun HyeokJe" userId="7177296294a70535" providerId="LiveId" clId="{8E60E4B6-97CF-4850-96DD-1EBEA7CF4DEC}" dt="2018-05-18T02:19:00.065" v="324"/>
          <ac:grpSpMkLst>
            <pc:docMk/>
            <pc:sldMk cId="415767642" sldId="258"/>
            <ac:grpSpMk id="92" creationId="{D2BB4C44-818B-41E4-BEF4-4D4CEDA6562F}"/>
          </ac:grpSpMkLst>
        </pc:grpChg>
        <pc:grpChg chg="add mod">
          <ac:chgData name="Yun HyeokJe" userId="7177296294a70535" providerId="LiveId" clId="{8E60E4B6-97CF-4850-96DD-1EBEA7CF4DEC}" dt="2018-05-18T02:19:00.065" v="324"/>
          <ac:grpSpMkLst>
            <pc:docMk/>
            <pc:sldMk cId="415767642" sldId="258"/>
            <ac:grpSpMk id="93" creationId="{E36EFE54-0134-4AB7-B97D-D15295378F1B}"/>
          </ac:grpSpMkLst>
        </pc:grpChg>
        <pc:grpChg chg="add mod">
          <ac:chgData name="Yun HyeokJe" userId="7177296294a70535" providerId="LiveId" clId="{8E60E4B6-97CF-4850-96DD-1EBEA7CF4DEC}" dt="2018-05-18T02:19:00.065" v="324"/>
          <ac:grpSpMkLst>
            <pc:docMk/>
            <pc:sldMk cId="415767642" sldId="258"/>
            <ac:grpSpMk id="94" creationId="{48283870-B783-4BFA-A81B-2109FC4605E6}"/>
          </ac:grpSpMkLst>
        </pc:grpChg>
        <pc:grpChg chg="add mod">
          <ac:chgData name="Yun HyeokJe" userId="7177296294a70535" providerId="LiveId" clId="{8E60E4B6-97CF-4850-96DD-1EBEA7CF4DEC}" dt="2018-05-18T02:19:00.065" v="324"/>
          <ac:grpSpMkLst>
            <pc:docMk/>
            <pc:sldMk cId="415767642" sldId="258"/>
            <ac:grpSpMk id="95" creationId="{3FAD968E-D1FC-4289-A7CF-EBBC957B859F}"/>
          </ac:grpSpMkLst>
        </pc:grpChg>
        <pc:grpChg chg="add mod">
          <ac:chgData name="Yun HyeokJe" userId="7177296294a70535" providerId="LiveId" clId="{8E60E4B6-97CF-4850-96DD-1EBEA7CF4DEC}" dt="2018-05-18T02:19:49.150" v="346" actId="1076"/>
          <ac:grpSpMkLst>
            <pc:docMk/>
            <pc:sldMk cId="415767642" sldId="258"/>
            <ac:grpSpMk id="106" creationId="{A4689CC9-0F1F-40B1-BF7A-FF195E46B83E}"/>
          </ac:grpSpMkLst>
        </pc:grpChg>
        <pc:grpChg chg="add del mod">
          <ac:chgData name="Yun HyeokJe" userId="7177296294a70535" providerId="LiveId" clId="{8E60E4B6-97CF-4850-96DD-1EBEA7CF4DEC}" dt="2018-05-18T02:20:54.062" v="367" actId="478"/>
          <ac:grpSpMkLst>
            <pc:docMk/>
            <pc:sldMk cId="415767642" sldId="258"/>
            <ac:grpSpMk id="110" creationId="{81616930-E76B-4E6F-AE79-2FCB2794F14E}"/>
          </ac:grpSpMkLst>
        </pc:grpChg>
        <pc:grpChg chg="add mod">
          <ac:chgData name="Yun HyeokJe" userId="7177296294a70535" providerId="LiveId" clId="{8E60E4B6-97CF-4850-96DD-1EBEA7CF4DEC}" dt="2018-05-18T02:20:49.763" v="364"/>
          <ac:grpSpMkLst>
            <pc:docMk/>
            <pc:sldMk cId="415767642" sldId="258"/>
            <ac:grpSpMk id="111" creationId="{C7AF2DE8-9663-4CD3-AE9A-0E3EB1DDD5FE}"/>
          </ac:grpSpMkLst>
        </pc:grpChg>
        <pc:grpChg chg="add mod">
          <ac:chgData name="Yun HyeokJe" userId="7177296294a70535" providerId="LiveId" clId="{8E60E4B6-97CF-4850-96DD-1EBEA7CF4DEC}" dt="2018-05-18T02:20:49.763" v="364"/>
          <ac:grpSpMkLst>
            <pc:docMk/>
            <pc:sldMk cId="415767642" sldId="258"/>
            <ac:grpSpMk id="112" creationId="{0E421B13-9D12-4FBB-9248-90011EF62845}"/>
          </ac:grpSpMkLst>
        </pc:grpChg>
        <pc:grpChg chg="add mod">
          <ac:chgData name="Yun HyeokJe" userId="7177296294a70535" providerId="LiveId" clId="{8E60E4B6-97CF-4850-96DD-1EBEA7CF4DEC}" dt="2018-05-18T02:20:49.763" v="364"/>
          <ac:grpSpMkLst>
            <pc:docMk/>
            <pc:sldMk cId="415767642" sldId="258"/>
            <ac:grpSpMk id="113" creationId="{3B565162-0CC5-4867-9878-74CC888441AA}"/>
          </ac:grpSpMkLst>
        </pc:grpChg>
        <pc:grpChg chg="add mod">
          <ac:chgData name="Yun HyeokJe" userId="7177296294a70535" providerId="LiveId" clId="{8E60E4B6-97CF-4850-96DD-1EBEA7CF4DEC}" dt="2018-05-18T02:20:49.763" v="364"/>
          <ac:grpSpMkLst>
            <pc:docMk/>
            <pc:sldMk cId="415767642" sldId="258"/>
            <ac:grpSpMk id="114" creationId="{5B1CC783-836E-4D1B-BA74-A4FA3E99DE1F}"/>
          </ac:grpSpMkLst>
        </pc:grpChg>
        <pc:graphicFrameChg chg="add mod">
          <ac:chgData name="Yun HyeokJe" userId="7177296294a70535" providerId="LiveId" clId="{8E60E4B6-97CF-4850-96DD-1EBEA7CF4DEC}" dt="2018-05-18T02:08:20.092" v="28" actId="1076"/>
          <ac:graphicFrameMkLst>
            <pc:docMk/>
            <pc:sldMk cId="415767642" sldId="258"/>
            <ac:graphicFrameMk id="20" creationId="{901CDEF4-34D7-4547-BE79-7C8F598F8761}"/>
          </ac:graphicFrameMkLst>
        </pc:graphicFrameChg>
        <pc:graphicFrameChg chg="add del mod">
          <ac:chgData name="Yun HyeokJe" userId="7177296294a70535" providerId="LiveId" clId="{8E60E4B6-97CF-4850-96DD-1EBEA7CF4DEC}" dt="2018-05-18T02:15:18.277" v="288" actId="478"/>
          <ac:graphicFrameMkLst>
            <pc:docMk/>
            <pc:sldMk cId="415767642" sldId="258"/>
            <ac:graphicFrameMk id="58" creationId="{F70A9D05-F5BE-451C-9283-1493DC305A8C}"/>
          </ac:graphicFrameMkLst>
        </pc:graphicFrameChg>
        <pc:graphicFrameChg chg="add del mod">
          <ac:chgData name="Yun HyeokJe" userId="7177296294a70535" providerId="LiveId" clId="{8E60E4B6-97CF-4850-96DD-1EBEA7CF4DEC}" dt="2018-05-18T02:19:12.198" v="333" actId="478"/>
          <ac:graphicFrameMkLst>
            <pc:docMk/>
            <pc:sldMk cId="415767642" sldId="258"/>
            <ac:graphicFrameMk id="104" creationId="{E66C0BB0-0C7D-4F31-965B-C0ACB05A5B08}"/>
          </ac:graphicFrameMkLst>
        </pc:graphicFrameChg>
        <pc:graphicFrameChg chg="add mod modGraphic">
          <ac:chgData name="Yun HyeokJe" userId="7177296294a70535" providerId="LiveId" clId="{8E60E4B6-97CF-4850-96DD-1EBEA7CF4DEC}" dt="2018-05-18T02:33:14.947" v="826" actId="207"/>
          <ac:graphicFrameMkLst>
            <pc:docMk/>
            <pc:sldMk cId="415767642" sldId="258"/>
            <ac:graphicFrameMk id="123" creationId="{11E351CD-FF59-4CF3-86AE-53A65017F69F}"/>
          </ac:graphicFrameMkLst>
        </pc:graphicFrameChg>
        <pc:graphicFrameChg chg="add del mod">
          <ac:chgData name="Yun HyeokJe" userId="7177296294a70535" providerId="LiveId" clId="{8E60E4B6-97CF-4850-96DD-1EBEA7CF4DEC}" dt="2018-05-18T02:28:41.086" v="615"/>
          <ac:graphicFrameMkLst>
            <pc:docMk/>
            <pc:sldMk cId="415767642" sldId="258"/>
            <ac:graphicFrameMk id="125" creationId="{BFAE5680-983B-4FF1-8DD3-EDCFA02FE749}"/>
          </ac:graphicFrameMkLst>
        </pc:graphicFrameChg>
        <pc:graphicFrameChg chg="add del mod">
          <ac:chgData name="Yun HyeokJe" userId="7177296294a70535" providerId="LiveId" clId="{8E60E4B6-97CF-4850-96DD-1EBEA7CF4DEC}" dt="2018-05-18T02:28:47.451" v="618"/>
          <ac:graphicFrameMkLst>
            <pc:docMk/>
            <pc:sldMk cId="415767642" sldId="258"/>
            <ac:graphicFrameMk id="126" creationId="{FAD0B7C2-7C53-401D-910B-40C10CFBE34F}"/>
          </ac:graphicFrameMkLst>
        </pc:graphicFrameChg>
        <pc:cxnChg chg="add mod">
          <ac:chgData name="Yun HyeokJe" userId="7177296294a70535" providerId="LiveId" clId="{8E60E4B6-97CF-4850-96DD-1EBEA7CF4DEC}" dt="2018-05-18T02:14:06.959" v="269" actId="14100"/>
          <ac:cxnSpMkLst>
            <pc:docMk/>
            <pc:sldMk cId="415767642" sldId="258"/>
            <ac:cxnSpMk id="30" creationId="{F21BAB8B-236E-490C-B98F-7043291607EE}"/>
          </ac:cxnSpMkLst>
        </pc:cxnChg>
        <pc:cxnChg chg="add mod">
          <ac:chgData name="Yun HyeokJe" userId="7177296294a70535" providerId="LiveId" clId="{8E60E4B6-97CF-4850-96DD-1EBEA7CF4DEC}" dt="2018-05-18T02:14:12.035" v="270" actId="571"/>
          <ac:cxnSpMkLst>
            <pc:docMk/>
            <pc:sldMk cId="415767642" sldId="258"/>
            <ac:cxnSpMk id="33" creationId="{78081C0C-DACF-4291-BB7D-3EB092048B7B}"/>
          </ac:cxnSpMkLst>
        </pc:cxnChg>
        <pc:cxnChg chg="add mod">
          <ac:chgData name="Yun HyeokJe" userId="7177296294a70535" providerId="LiveId" clId="{8E60E4B6-97CF-4850-96DD-1EBEA7CF4DEC}" dt="2018-05-18T02:14:14.782" v="271" actId="571"/>
          <ac:cxnSpMkLst>
            <pc:docMk/>
            <pc:sldMk cId="415767642" sldId="258"/>
            <ac:cxnSpMk id="34" creationId="{568050BB-CF8E-4659-8094-11C1F9650C84}"/>
          </ac:cxnSpMkLst>
        </pc:cxnChg>
        <pc:cxnChg chg="add mod">
          <ac:chgData name="Yun HyeokJe" userId="7177296294a70535" providerId="LiveId" clId="{8E60E4B6-97CF-4850-96DD-1EBEA7CF4DEC}" dt="2018-05-18T02:14:17.157" v="272" actId="571"/>
          <ac:cxnSpMkLst>
            <pc:docMk/>
            <pc:sldMk cId="415767642" sldId="258"/>
            <ac:cxnSpMk id="35" creationId="{EEC374A1-5121-4364-AEBF-1B7A56DE980C}"/>
          </ac:cxnSpMkLst>
        </pc:cxnChg>
        <pc:cxnChg chg="add mod">
          <ac:chgData name="Yun HyeokJe" userId="7177296294a70535" providerId="LiveId" clId="{8E60E4B6-97CF-4850-96DD-1EBEA7CF4DEC}" dt="2018-05-18T02:14:19.069" v="273" actId="571"/>
          <ac:cxnSpMkLst>
            <pc:docMk/>
            <pc:sldMk cId="415767642" sldId="258"/>
            <ac:cxnSpMk id="36" creationId="{3D731E5D-246E-4DAD-8E91-872F1F84C7BF}"/>
          </ac:cxnSpMkLst>
        </pc:cxnChg>
        <pc:cxnChg chg="add mod">
          <ac:chgData name="Yun HyeokJe" userId="7177296294a70535" providerId="LiveId" clId="{8E60E4B6-97CF-4850-96DD-1EBEA7CF4DEC}" dt="2018-05-18T02:14:21.355" v="274" actId="571"/>
          <ac:cxnSpMkLst>
            <pc:docMk/>
            <pc:sldMk cId="415767642" sldId="258"/>
            <ac:cxnSpMk id="37" creationId="{C0A94A54-B273-4369-BE6E-60672AABA30D}"/>
          </ac:cxnSpMkLst>
        </pc:cxnChg>
        <pc:cxnChg chg="add mod">
          <ac:chgData name="Yun HyeokJe" userId="7177296294a70535" providerId="LiveId" clId="{8E60E4B6-97CF-4850-96DD-1EBEA7CF4DEC}" dt="2018-05-18T02:14:23.464" v="275" actId="571"/>
          <ac:cxnSpMkLst>
            <pc:docMk/>
            <pc:sldMk cId="415767642" sldId="258"/>
            <ac:cxnSpMk id="38" creationId="{6ED9DA3B-B8FF-439E-9C0E-0BCF129CFC71}"/>
          </ac:cxnSpMkLst>
        </pc:cxnChg>
        <pc:cxnChg chg="add mod">
          <ac:chgData name="Yun HyeokJe" userId="7177296294a70535" providerId="LiveId" clId="{8E60E4B6-97CF-4850-96DD-1EBEA7CF4DEC}" dt="2018-05-18T02:14:32.086" v="279" actId="1036"/>
          <ac:cxnSpMkLst>
            <pc:docMk/>
            <pc:sldMk cId="415767642" sldId="258"/>
            <ac:cxnSpMk id="39" creationId="{8537C2BB-5314-4354-B420-FD4284899014}"/>
          </ac:cxnSpMkLst>
        </pc:cxnChg>
        <pc:cxnChg chg="add del mod">
          <ac:chgData name="Yun HyeokJe" userId="7177296294a70535" providerId="LiveId" clId="{8E60E4B6-97CF-4850-96DD-1EBEA7CF4DEC}" dt="2018-05-18T02:15:09.173" v="285" actId="478"/>
          <ac:cxnSpMkLst>
            <pc:docMk/>
            <pc:sldMk cId="415767642" sldId="258"/>
            <ac:cxnSpMk id="68" creationId="{AB48D20F-03CF-416C-99EC-64C63A99C333}"/>
          </ac:cxnSpMkLst>
        </pc:cxnChg>
        <pc:cxnChg chg="add del mod">
          <ac:chgData name="Yun HyeokJe" userId="7177296294a70535" providerId="LiveId" clId="{8E60E4B6-97CF-4850-96DD-1EBEA7CF4DEC}" dt="2018-05-18T02:15:09.173" v="285" actId="478"/>
          <ac:cxnSpMkLst>
            <pc:docMk/>
            <pc:sldMk cId="415767642" sldId="258"/>
            <ac:cxnSpMk id="69" creationId="{D63A4283-3753-470A-A692-DFAAB3021B86}"/>
          </ac:cxnSpMkLst>
        </pc:cxnChg>
        <pc:cxnChg chg="add del mod">
          <ac:chgData name="Yun HyeokJe" userId="7177296294a70535" providerId="LiveId" clId="{8E60E4B6-97CF-4850-96DD-1EBEA7CF4DEC}" dt="2018-05-18T02:15:09.173" v="285" actId="478"/>
          <ac:cxnSpMkLst>
            <pc:docMk/>
            <pc:sldMk cId="415767642" sldId="258"/>
            <ac:cxnSpMk id="70" creationId="{1EB585D7-759C-4DD3-8B8E-5588195AA7E4}"/>
          </ac:cxnSpMkLst>
        </pc:cxnChg>
        <pc:cxnChg chg="add del mod">
          <ac:chgData name="Yun HyeokJe" userId="7177296294a70535" providerId="LiveId" clId="{8E60E4B6-97CF-4850-96DD-1EBEA7CF4DEC}" dt="2018-05-18T02:15:09.173" v="285" actId="478"/>
          <ac:cxnSpMkLst>
            <pc:docMk/>
            <pc:sldMk cId="415767642" sldId="258"/>
            <ac:cxnSpMk id="71" creationId="{E2A56536-795B-4A42-8792-CB8540FB959C}"/>
          </ac:cxnSpMkLst>
        </pc:cxnChg>
        <pc:cxnChg chg="add del mod">
          <ac:chgData name="Yun HyeokJe" userId="7177296294a70535" providerId="LiveId" clId="{8E60E4B6-97CF-4850-96DD-1EBEA7CF4DEC}" dt="2018-05-18T02:15:09.173" v="285" actId="478"/>
          <ac:cxnSpMkLst>
            <pc:docMk/>
            <pc:sldMk cId="415767642" sldId="258"/>
            <ac:cxnSpMk id="72" creationId="{D734BC4B-2239-4634-B2D0-D64583AADD1E}"/>
          </ac:cxnSpMkLst>
        </pc:cxnChg>
        <pc:cxnChg chg="add del mod">
          <ac:chgData name="Yun HyeokJe" userId="7177296294a70535" providerId="LiveId" clId="{8E60E4B6-97CF-4850-96DD-1EBEA7CF4DEC}" dt="2018-05-18T02:15:09.173" v="285" actId="478"/>
          <ac:cxnSpMkLst>
            <pc:docMk/>
            <pc:sldMk cId="415767642" sldId="258"/>
            <ac:cxnSpMk id="73" creationId="{D27144E7-105F-47F0-9A4B-ED4B7D42A0D7}"/>
          </ac:cxnSpMkLst>
        </pc:cxnChg>
        <pc:cxnChg chg="add del mod">
          <ac:chgData name="Yun HyeokJe" userId="7177296294a70535" providerId="LiveId" clId="{8E60E4B6-97CF-4850-96DD-1EBEA7CF4DEC}" dt="2018-05-18T02:15:09.173" v="285" actId="478"/>
          <ac:cxnSpMkLst>
            <pc:docMk/>
            <pc:sldMk cId="415767642" sldId="258"/>
            <ac:cxnSpMk id="74" creationId="{D45ACB9C-00C8-40AC-A123-578CC349C71E}"/>
          </ac:cxnSpMkLst>
        </pc:cxnChg>
        <pc:cxnChg chg="add del mod">
          <ac:chgData name="Yun HyeokJe" userId="7177296294a70535" providerId="LiveId" clId="{8E60E4B6-97CF-4850-96DD-1EBEA7CF4DEC}" dt="2018-05-18T02:15:09.173" v="285" actId="478"/>
          <ac:cxnSpMkLst>
            <pc:docMk/>
            <pc:sldMk cId="415767642" sldId="258"/>
            <ac:cxnSpMk id="75" creationId="{4898F324-42FB-4923-8939-733CB91D04F2}"/>
          </ac:cxnSpMkLst>
        </pc:cxnChg>
      </pc:sldChg>
    </pc:docChg>
  </pc:docChgLst>
  <pc:docChgLst>
    <pc:chgData name="Yun HyeokJe" userId="7177296294a70535" providerId="LiveId" clId="{989990A8-091E-42EF-B57E-19D50E5DD09E}"/>
    <pc:docChg chg="undo redo custSel addSld modSld">
      <pc:chgData name="Yun HyeokJe" userId="7177296294a70535" providerId="LiveId" clId="{989990A8-091E-42EF-B57E-19D50E5DD09E}" dt="2018-05-14T13:51:59.315" v="3440" actId="478"/>
      <pc:docMkLst>
        <pc:docMk/>
      </pc:docMkLst>
      <pc:sldChg chg="addSp delSp modSp">
        <pc:chgData name="Yun HyeokJe" userId="7177296294a70535" providerId="LiveId" clId="{989990A8-091E-42EF-B57E-19D50E5DD09E}" dt="2018-05-13T04:03:45.889" v="2101" actId="1038"/>
        <pc:sldMkLst>
          <pc:docMk/>
          <pc:sldMk cId="3902349518" sldId="256"/>
        </pc:sldMkLst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5" creationId="{D66E2361-A83C-4E18-8F6A-E05A5330A970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6" creationId="{00E60669-6D00-49A7-9327-83C86FBD2BFA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7" creationId="{ECC0E3CC-4428-4967-BACE-3000BE8CE94A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8" creationId="{11627906-B105-4B1F-B3B5-A27B0932C631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19" creationId="{9A73AB97-B869-4E70-AFAF-74091F2309C8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20" creationId="{E52BF0A7-4C36-4962-AB48-81BFF6B21A4F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21" creationId="{BDC79308-5B33-45D7-B10F-589E9879456F}"/>
          </ac:spMkLst>
        </pc:spChg>
        <pc:spChg chg="add mod">
          <ac:chgData name="Yun HyeokJe" userId="7177296294a70535" providerId="LiveId" clId="{989990A8-091E-42EF-B57E-19D50E5DD09E}" dt="2018-05-12T11:47:55.970" v="1788" actId="14100"/>
          <ac:spMkLst>
            <pc:docMk/>
            <pc:sldMk cId="3902349518" sldId="256"/>
            <ac:spMk id="26" creationId="{7419CD2C-FE2B-4181-9A94-5980B4E20102}"/>
          </ac:spMkLst>
        </pc:spChg>
        <pc:spChg chg="add mod">
          <ac:chgData name="Yun HyeokJe" userId="7177296294a70535" providerId="LiveId" clId="{989990A8-091E-42EF-B57E-19D50E5DD09E}" dt="2018-05-12T11:48:15.281" v="1791" actId="1076"/>
          <ac:spMkLst>
            <pc:docMk/>
            <pc:sldMk cId="3902349518" sldId="256"/>
            <ac:spMk id="30" creationId="{DD947863-3153-4318-AC3B-1C1B734C7179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47" creationId="{91A1AFFB-69D0-49C2-8E9B-6DE62E0A310A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48" creationId="{CC71A3FA-DCF6-470D-818C-6986F3A3A4FA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49" creationId="{B721D230-720E-439C-A4AF-CB9ECF0815B1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50" creationId="{BEE7166B-F190-45D2-A92B-58D7D8379458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51" creationId="{7DA6A9BB-5C8A-4DD1-B894-C9A0739E3396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53" creationId="{15CB9522-AAD3-472A-9FDD-44522CD89F23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54" creationId="{2E5729BD-693E-4B08-8D48-6172EBC7A374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3" creationId="{0E14707E-5C86-455B-851D-12220D8C6A06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4" creationId="{7970050D-F759-45FC-BFA3-9AD272EA3E1E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5" creationId="{A9CD8A4D-7428-43A3-9A68-8F340B5E2A76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76" creationId="{3152D8D6-4354-4A13-8437-47F9DB97771A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7" creationId="{4F1FF3FB-9860-4874-B1D1-DF62EEC84512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78" creationId="{17231130-4393-4E18-8FE2-F4DF9A53587C}"/>
          </ac:spMkLst>
        </pc:spChg>
        <pc:spChg chg="del">
          <ac:chgData name="Yun HyeokJe" userId="7177296294a70535" providerId="LiveId" clId="{989990A8-091E-42EF-B57E-19D50E5DD09E}" dt="2018-05-12T09:09:10.042" v="1" actId="478"/>
          <ac:spMkLst>
            <pc:docMk/>
            <pc:sldMk cId="3902349518" sldId="256"/>
            <ac:spMk id="79" creationId="{7F8C9420-2403-4EB5-94D5-DF2655D9F642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83" creationId="{9EAB87B2-AFDD-45E4-B20E-BB50F6348293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84" creationId="{3309232F-C599-4D43-9CBF-4BFA223F93D9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85" creationId="{290476D1-E870-4D81-AB33-CA885A629E5E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86" creationId="{67A577CD-E851-4EFB-A497-15B1E492D3CB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87" creationId="{3B91D2E3-FE81-4992-8BAE-E24B7193A6E6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91" creationId="{B74196EC-5D30-4F69-A667-C1723765DB73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92" creationId="{AE8172C8-2FE4-47C2-BE6F-733C77B63BA0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93" creationId="{A9B0E88C-A733-4D0E-BDE9-9A9738EC2EEA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94" creationId="{AA5E263F-CF2E-465F-9B70-B0BDE1788800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95" creationId="{64DEB61D-9BE6-4865-99B1-99A491056B13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96" creationId="{B45F3988-EE64-4692-BD1A-4B9845ADD5FA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0" creationId="{7D646993-4024-444F-84B7-30BDAB57ABFE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1" creationId="{47A189E8-044A-47E6-A764-F4E2121CCBE1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2" creationId="{F5EC4A94-4D4F-49B1-B4C1-ECA3D05FCF0C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3" creationId="{27863D5C-43C5-4446-893D-DB6A2789A3B1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4" creationId="{5AABF0EC-BDF8-41F7-A020-2DF8C5D98546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5" creationId="{C338F73E-EFEF-4FEC-9C7B-11D6609725CF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6" creationId="{9BC54224-7DF5-44F6-8206-11C43A7C53D8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7" creationId="{A4E44FE7-BFB0-4586-8C33-3913058CAC49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8" creationId="{8499AA6A-621F-46D9-A8A9-3E3269A3250F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09" creationId="{EFA98F09-543C-4816-8D7D-FFF6EBA9F0EC}"/>
          </ac:spMkLst>
        </pc:spChg>
        <pc:spChg chg="add">
          <ac:chgData name="Yun HyeokJe" userId="7177296294a70535" providerId="LiveId" clId="{989990A8-091E-42EF-B57E-19D50E5DD09E}" dt="2018-05-12T09:09:17.798" v="2" actId="1038"/>
          <ac:spMkLst>
            <pc:docMk/>
            <pc:sldMk cId="3902349518" sldId="256"/>
            <ac:spMk id="110" creationId="{E7725BC3-E3E7-4FF8-8F9D-B606FD9A0F4C}"/>
          </ac:spMkLst>
        </pc:spChg>
        <pc:spChg chg="add">
          <ac:chgData name="Yun HyeokJe" userId="7177296294a70535" providerId="LiveId" clId="{989990A8-091E-42EF-B57E-19D50E5DD09E}" dt="2018-05-12T09:09:33.221" v="8" actId="1038"/>
          <ac:spMkLst>
            <pc:docMk/>
            <pc:sldMk cId="3902349518" sldId="256"/>
            <ac:spMk id="112" creationId="{C3B585F0-B41C-4D48-8996-ABB5CCF78ECE}"/>
          </ac:spMkLst>
        </pc:spChg>
        <pc:spChg chg="add">
          <ac:chgData name="Yun HyeokJe" userId="7177296294a70535" providerId="LiveId" clId="{989990A8-091E-42EF-B57E-19D50E5DD09E}" dt="2018-05-12T09:09:33.221" v="8" actId="1038"/>
          <ac:spMkLst>
            <pc:docMk/>
            <pc:sldMk cId="3902349518" sldId="256"/>
            <ac:spMk id="113" creationId="{A393DA9B-4E05-4A7C-9091-9FB43E809E60}"/>
          </ac:spMkLst>
        </pc:spChg>
        <pc:spChg chg="add">
          <ac:chgData name="Yun HyeokJe" userId="7177296294a70535" providerId="LiveId" clId="{989990A8-091E-42EF-B57E-19D50E5DD09E}" dt="2018-05-12T09:09:33.221" v="8" actId="1038"/>
          <ac:spMkLst>
            <pc:docMk/>
            <pc:sldMk cId="3902349518" sldId="256"/>
            <ac:spMk id="114" creationId="{EB1B071D-B894-4204-8478-CAE7A59BD042}"/>
          </ac:spMkLst>
        </pc:spChg>
        <pc:spChg chg="add">
          <ac:chgData name="Yun HyeokJe" userId="7177296294a70535" providerId="LiveId" clId="{989990A8-091E-42EF-B57E-19D50E5DD09E}" dt="2018-05-12T09:09:33.221" v="8" actId="1038"/>
          <ac:spMkLst>
            <pc:docMk/>
            <pc:sldMk cId="3902349518" sldId="256"/>
            <ac:spMk id="115" creationId="{7854EB68-6C70-40C0-9B2E-BF0EFCCE4DC7}"/>
          </ac:spMkLst>
        </pc:spChg>
        <pc:spChg chg="add">
          <ac:chgData name="Yun HyeokJe" userId="7177296294a70535" providerId="LiveId" clId="{989990A8-091E-42EF-B57E-19D50E5DD09E}" dt="2018-05-12T09:09:33.221" v="8" actId="1038"/>
          <ac:spMkLst>
            <pc:docMk/>
            <pc:sldMk cId="3902349518" sldId="256"/>
            <ac:spMk id="116" creationId="{4B8CE651-02D2-4356-BC7B-0C6397C14120}"/>
          </ac:spMkLst>
        </pc:spChg>
        <pc:spChg chg="add">
          <ac:chgData name="Yun HyeokJe" userId="7177296294a70535" providerId="LiveId" clId="{989990A8-091E-42EF-B57E-19D50E5DD09E}" dt="2018-05-12T09:14:31.565" v="13" actId="1038"/>
          <ac:spMkLst>
            <pc:docMk/>
            <pc:sldMk cId="3902349518" sldId="256"/>
            <ac:spMk id="118" creationId="{A9981079-8A02-46D4-9002-C2666D268594}"/>
          </ac:spMkLst>
        </pc:spChg>
        <pc:spChg chg="add">
          <ac:chgData name="Yun HyeokJe" userId="7177296294a70535" providerId="LiveId" clId="{989990A8-091E-42EF-B57E-19D50E5DD09E}" dt="2018-05-12T09:14:31.565" v="13" actId="1038"/>
          <ac:spMkLst>
            <pc:docMk/>
            <pc:sldMk cId="3902349518" sldId="256"/>
            <ac:spMk id="119" creationId="{2B20CD57-D6A7-4D8E-97E0-6DEFEB8FB34F}"/>
          </ac:spMkLst>
        </pc:spChg>
        <pc:spChg chg="add">
          <ac:chgData name="Yun HyeokJe" userId="7177296294a70535" providerId="LiveId" clId="{989990A8-091E-42EF-B57E-19D50E5DD09E}" dt="2018-05-12T09:14:31.565" v="13" actId="1038"/>
          <ac:spMkLst>
            <pc:docMk/>
            <pc:sldMk cId="3902349518" sldId="256"/>
            <ac:spMk id="120" creationId="{A8DE4D1D-D593-4473-88A6-69769309CA09}"/>
          </ac:spMkLst>
        </pc:spChg>
        <pc:spChg chg="add">
          <ac:chgData name="Yun HyeokJe" userId="7177296294a70535" providerId="LiveId" clId="{989990A8-091E-42EF-B57E-19D50E5DD09E}" dt="2018-05-12T09:14:31.565" v="13" actId="1038"/>
          <ac:spMkLst>
            <pc:docMk/>
            <pc:sldMk cId="3902349518" sldId="256"/>
            <ac:spMk id="121" creationId="{D2ECABDE-3594-4830-A833-667B73B1D152}"/>
          </ac:spMkLst>
        </pc:spChg>
        <pc:spChg chg="add">
          <ac:chgData name="Yun HyeokJe" userId="7177296294a70535" providerId="LiveId" clId="{989990A8-091E-42EF-B57E-19D50E5DD09E}" dt="2018-05-12T09:14:31.565" v="13" actId="1038"/>
          <ac:spMkLst>
            <pc:docMk/>
            <pc:sldMk cId="3902349518" sldId="256"/>
            <ac:spMk id="123" creationId="{F2129304-BB5F-415B-9793-061D945032E2}"/>
          </ac:spMkLst>
        </pc:spChg>
        <pc:spChg chg="add">
          <ac:chgData name="Yun HyeokJe" userId="7177296294a70535" providerId="LiveId" clId="{989990A8-091E-42EF-B57E-19D50E5DD09E}" dt="2018-05-12T09:14:31.565" v="13" actId="1038"/>
          <ac:spMkLst>
            <pc:docMk/>
            <pc:sldMk cId="3902349518" sldId="256"/>
            <ac:spMk id="124" creationId="{1BDF6636-1081-4327-9961-5DEE35873101}"/>
          </ac:spMkLst>
        </pc:spChg>
        <pc:spChg chg="add">
          <ac:chgData name="Yun HyeokJe" userId="7177296294a70535" providerId="LiveId" clId="{989990A8-091E-42EF-B57E-19D50E5DD09E}" dt="2018-05-12T09:14:31.565" v="13" actId="1038"/>
          <ac:spMkLst>
            <pc:docMk/>
            <pc:sldMk cId="3902349518" sldId="256"/>
            <ac:spMk id="125" creationId="{19E56788-EAA8-40EE-BAF9-16267F95E119}"/>
          </ac:spMkLst>
        </pc:spChg>
        <pc:spChg chg="add">
          <ac:chgData name="Yun HyeokJe" userId="7177296294a70535" providerId="LiveId" clId="{989990A8-091E-42EF-B57E-19D50E5DD09E}" dt="2018-05-12T09:14:31.565" v="13" actId="1038"/>
          <ac:spMkLst>
            <pc:docMk/>
            <pc:sldMk cId="3902349518" sldId="256"/>
            <ac:spMk id="126" creationId="{94B875F7-4C21-4805-A57E-A164AA023812}"/>
          </ac:spMkLst>
        </pc:spChg>
        <pc:spChg chg="add">
          <ac:chgData name="Yun HyeokJe" userId="7177296294a70535" providerId="LiveId" clId="{989990A8-091E-42EF-B57E-19D50E5DD09E}" dt="2018-05-12T09:14:42.421" v="23" actId="1038"/>
          <ac:spMkLst>
            <pc:docMk/>
            <pc:sldMk cId="3902349518" sldId="256"/>
            <ac:spMk id="128" creationId="{4447C3E4-8F88-48B9-BB6B-1D09FB5F517F}"/>
          </ac:spMkLst>
        </pc:spChg>
        <pc:spChg chg="add">
          <ac:chgData name="Yun HyeokJe" userId="7177296294a70535" providerId="LiveId" clId="{989990A8-091E-42EF-B57E-19D50E5DD09E}" dt="2018-05-12T09:14:42.421" v="23" actId="1038"/>
          <ac:spMkLst>
            <pc:docMk/>
            <pc:sldMk cId="3902349518" sldId="256"/>
            <ac:spMk id="129" creationId="{916172F2-92BB-496A-B219-74FE164E6527}"/>
          </ac:spMkLst>
        </pc:spChg>
        <pc:spChg chg="add">
          <ac:chgData name="Yun HyeokJe" userId="7177296294a70535" providerId="LiveId" clId="{989990A8-091E-42EF-B57E-19D50E5DD09E}" dt="2018-05-12T09:14:42.421" v="23" actId="1038"/>
          <ac:spMkLst>
            <pc:docMk/>
            <pc:sldMk cId="3902349518" sldId="256"/>
            <ac:spMk id="130" creationId="{46256124-19C6-47C3-8E36-CEF1C99D34B3}"/>
          </ac:spMkLst>
        </pc:spChg>
        <pc:spChg chg="add">
          <ac:chgData name="Yun HyeokJe" userId="7177296294a70535" providerId="LiveId" clId="{989990A8-091E-42EF-B57E-19D50E5DD09E}" dt="2018-05-12T09:14:42.421" v="23" actId="1038"/>
          <ac:spMkLst>
            <pc:docMk/>
            <pc:sldMk cId="3902349518" sldId="256"/>
            <ac:spMk id="131" creationId="{52EC836E-D315-4ECF-B776-139DB2AD304F}"/>
          </ac:spMkLst>
        </pc:spChg>
        <pc:spChg chg="add">
          <ac:chgData name="Yun HyeokJe" userId="7177296294a70535" providerId="LiveId" clId="{989990A8-091E-42EF-B57E-19D50E5DD09E}" dt="2018-05-12T09:14:42.421" v="23" actId="1038"/>
          <ac:spMkLst>
            <pc:docMk/>
            <pc:sldMk cId="3902349518" sldId="256"/>
            <ac:spMk id="132" creationId="{E115A970-9DF8-47C9-884F-130F17E0C327}"/>
          </ac:spMkLst>
        </pc:spChg>
        <pc:spChg chg="add">
          <ac:chgData name="Yun HyeokJe" userId="7177296294a70535" providerId="LiveId" clId="{989990A8-091E-42EF-B57E-19D50E5DD09E}" dt="2018-05-12T09:15:00.313" v="28" actId="1038"/>
          <ac:spMkLst>
            <pc:docMk/>
            <pc:sldMk cId="3902349518" sldId="256"/>
            <ac:spMk id="134" creationId="{7784EAF0-06F0-48BE-A9C8-876F1465CFCA}"/>
          </ac:spMkLst>
        </pc:spChg>
        <pc:spChg chg="add">
          <ac:chgData name="Yun HyeokJe" userId="7177296294a70535" providerId="LiveId" clId="{989990A8-091E-42EF-B57E-19D50E5DD09E}" dt="2018-05-12T09:15:00.313" v="28" actId="1038"/>
          <ac:spMkLst>
            <pc:docMk/>
            <pc:sldMk cId="3902349518" sldId="256"/>
            <ac:spMk id="135" creationId="{50E2A0AF-79EB-4F47-AAB2-449697AB6D45}"/>
          </ac:spMkLst>
        </pc:spChg>
        <pc:spChg chg="add">
          <ac:chgData name="Yun HyeokJe" userId="7177296294a70535" providerId="LiveId" clId="{989990A8-091E-42EF-B57E-19D50E5DD09E}" dt="2018-05-12T09:15:00.313" v="28" actId="1038"/>
          <ac:spMkLst>
            <pc:docMk/>
            <pc:sldMk cId="3902349518" sldId="256"/>
            <ac:spMk id="136" creationId="{7C1455E8-71E8-403B-970D-FA031D1A96A5}"/>
          </ac:spMkLst>
        </pc:spChg>
        <pc:spChg chg="add">
          <ac:chgData name="Yun HyeokJe" userId="7177296294a70535" providerId="LiveId" clId="{989990A8-091E-42EF-B57E-19D50E5DD09E}" dt="2018-05-12T09:15:00.313" v="28" actId="1038"/>
          <ac:spMkLst>
            <pc:docMk/>
            <pc:sldMk cId="3902349518" sldId="256"/>
            <ac:spMk id="137" creationId="{B16F6882-2C68-4401-BE84-D3F0CC83C0CC}"/>
          </ac:spMkLst>
        </pc:spChg>
        <pc:spChg chg="add">
          <ac:chgData name="Yun HyeokJe" userId="7177296294a70535" providerId="LiveId" clId="{989990A8-091E-42EF-B57E-19D50E5DD09E}" dt="2018-05-12T09:15:00.313" v="28" actId="1038"/>
          <ac:spMkLst>
            <pc:docMk/>
            <pc:sldMk cId="3902349518" sldId="256"/>
            <ac:spMk id="138" creationId="{3A16B48C-1D30-4061-B3DC-06D1A3D61E95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0" creationId="{43E8B8E8-341D-4CCF-ADE1-D01A6E7028BF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1" creationId="{4FA932DB-4723-4CCF-A5CB-6A950F8631B3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2" creationId="{094A88F6-839E-40D1-A6AC-BBA00B61504A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3" creationId="{7A669997-96BA-4976-930E-F626A7F6D95D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4" creationId="{FADD8B75-6D6D-400B-A37C-7946EDDEFB57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5" creationId="{539AEEF9-C889-46FE-95DD-E48897C44E4F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6" creationId="{E693F212-67A8-447A-A4EE-4B419F3D32A7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7" creationId="{FF7EEC99-B5CC-4F8B-8651-6EB286949077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8" creationId="{B49FD5FC-2CF6-414D-9BC3-A2AA5A9B765F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49" creationId="{1D35EC26-8600-4D7D-A307-A92B932128B7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0" creationId="{5C8018D4-140C-4864-8AA1-429569911524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1" creationId="{DBE04736-C090-459C-AF44-3F848724D88A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2" creationId="{BCC6DD7B-BBD8-429F-A15B-0A967722D1A0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3" creationId="{46273FD5-13AB-477C-94E5-A47E0BADCE95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4" creationId="{B133FE02-CD2D-4DBC-B400-51E39E5C41B7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5" creationId="{8AC74EEA-DF13-48A8-8657-5D22D62BD002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6" creationId="{21CA4CCA-5B7B-443D-A4C0-DD31A26906AA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7" creationId="{59A526B6-2123-4189-AEA5-CE3CBA9432B6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8" creationId="{E609071F-745D-497B-AE7D-380BB807872A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59" creationId="{AF58C21B-27BE-4437-B4FA-F18E2928123C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0" creationId="{EBB317C4-EB5E-4059-A967-1A7FE781BFA1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1" creationId="{E0A17F57-27B6-468A-8D79-22FEE7231089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2" creationId="{C673B911-ADB8-470F-A6A8-1B93939742FA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3" creationId="{F6250298-21C9-4EC0-AF97-D3F762E89F7D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4" creationId="{2EFE7208-71B3-4831-8FC3-8D0E31DFEA56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5" creationId="{9C528207-3D4A-4E9A-BC94-B6B2D8614A6E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6" creationId="{14A8E8A2-E850-467C-B2C1-BFDCA5A5ECE4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7" creationId="{BAC292B4-C552-40CF-9E3E-8A17E81F646B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8" creationId="{72D7152B-CB26-4B87-89C7-204D2B2BB616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69" creationId="{1CC99132-B561-4317-8171-F1172C4CC441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70" creationId="{787AECD9-2463-4FA1-8F61-5E6767758E6E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71" creationId="{719744F8-072C-4E2A-83AA-C4E6D0BE46D9}"/>
          </ac:spMkLst>
        </pc:spChg>
        <pc:spChg chg="add">
          <ac:chgData name="Yun HyeokJe" userId="7177296294a70535" providerId="LiveId" clId="{989990A8-091E-42EF-B57E-19D50E5DD09E}" dt="2018-05-12T09:15:12.824" v="44" actId="1038"/>
          <ac:spMkLst>
            <pc:docMk/>
            <pc:sldMk cId="3902349518" sldId="256"/>
            <ac:spMk id="172" creationId="{24B1FF2E-386D-41F6-984A-A20E8C149C5A}"/>
          </ac:spMkLst>
        </pc:spChg>
        <pc:spChg chg="add">
          <ac:chgData name="Yun HyeokJe" userId="7177296294a70535" providerId="LiveId" clId="{989990A8-091E-42EF-B57E-19D50E5DD09E}" dt="2018-05-12T10:27:01.145" v="514" actId="1038"/>
          <ac:spMkLst>
            <pc:docMk/>
            <pc:sldMk cId="3902349518" sldId="256"/>
            <ac:spMk id="176" creationId="{E207FC4C-3CF8-4FEB-A031-4476ED3E321E}"/>
          </ac:spMkLst>
        </pc:spChg>
        <pc:spChg chg="add">
          <ac:chgData name="Yun HyeokJe" userId="7177296294a70535" providerId="LiveId" clId="{989990A8-091E-42EF-B57E-19D50E5DD09E}" dt="2018-05-12T10:27:01.145" v="514" actId="1038"/>
          <ac:spMkLst>
            <pc:docMk/>
            <pc:sldMk cId="3902349518" sldId="256"/>
            <ac:spMk id="177" creationId="{AA3B03F8-66F1-4F07-99E7-819F8182128E}"/>
          </ac:spMkLst>
        </pc:spChg>
        <pc:spChg chg="add">
          <ac:chgData name="Yun HyeokJe" userId="7177296294a70535" providerId="LiveId" clId="{989990A8-091E-42EF-B57E-19D50E5DD09E}" dt="2018-05-12T10:27:01.145" v="514" actId="1038"/>
          <ac:spMkLst>
            <pc:docMk/>
            <pc:sldMk cId="3902349518" sldId="256"/>
            <ac:spMk id="178" creationId="{EF202C5F-11B1-4B19-9D1C-780BA63743A6}"/>
          </ac:spMkLst>
        </pc:spChg>
        <pc:spChg chg="add">
          <ac:chgData name="Yun HyeokJe" userId="7177296294a70535" providerId="LiveId" clId="{989990A8-091E-42EF-B57E-19D50E5DD09E}" dt="2018-05-12T10:27:01.145" v="514" actId="1038"/>
          <ac:spMkLst>
            <pc:docMk/>
            <pc:sldMk cId="3902349518" sldId="256"/>
            <ac:spMk id="179" creationId="{D16B7054-61C9-4D11-82ED-A5D457105BFF}"/>
          </ac:spMkLst>
        </pc:spChg>
        <pc:spChg chg="add">
          <ac:chgData name="Yun HyeokJe" userId="7177296294a70535" providerId="LiveId" clId="{989990A8-091E-42EF-B57E-19D50E5DD09E}" dt="2018-05-12T10:27:01.145" v="514" actId="1038"/>
          <ac:spMkLst>
            <pc:docMk/>
            <pc:sldMk cId="3902349518" sldId="256"/>
            <ac:spMk id="180" creationId="{1DA57E1A-63CD-405E-94C8-47BC22EADA21}"/>
          </ac:spMkLst>
        </pc:spChg>
        <pc:spChg chg="add">
          <ac:chgData name="Yun HyeokJe" userId="7177296294a70535" providerId="LiveId" clId="{989990A8-091E-42EF-B57E-19D50E5DD09E}" dt="2018-05-12T10:27:11.679" v="521" actId="1038"/>
          <ac:spMkLst>
            <pc:docMk/>
            <pc:sldMk cId="3902349518" sldId="256"/>
            <ac:spMk id="182" creationId="{4895BFDD-3B20-4CD4-8630-1EAF8CC374A7}"/>
          </ac:spMkLst>
        </pc:spChg>
        <pc:spChg chg="add">
          <ac:chgData name="Yun HyeokJe" userId="7177296294a70535" providerId="LiveId" clId="{989990A8-091E-42EF-B57E-19D50E5DD09E}" dt="2018-05-12T10:27:11.679" v="521" actId="1038"/>
          <ac:spMkLst>
            <pc:docMk/>
            <pc:sldMk cId="3902349518" sldId="256"/>
            <ac:spMk id="183" creationId="{C0C1BF9F-6BD0-44DB-8228-1CBF42C1F4F8}"/>
          </ac:spMkLst>
        </pc:spChg>
        <pc:spChg chg="add">
          <ac:chgData name="Yun HyeokJe" userId="7177296294a70535" providerId="LiveId" clId="{989990A8-091E-42EF-B57E-19D50E5DD09E}" dt="2018-05-12T10:27:11.679" v="521" actId="1038"/>
          <ac:spMkLst>
            <pc:docMk/>
            <pc:sldMk cId="3902349518" sldId="256"/>
            <ac:spMk id="184" creationId="{7B9078F1-D1A0-4C98-A637-7FE1F780D60F}"/>
          </ac:spMkLst>
        </pc:spChg>
        <pc:spChg chg="add">
          <ac:chgData name="Yun HyeokJe" userId="7177296294a70535" providerId="LiveId" clId="{989990A8-091E-42EF-B57E-19D50E5DD09E}" dt="2018-05-12T10:27:11.679" v="521" actId="1038"/>
          <ac:spMkLst>
            <pc:docMk/>
            <pc:sldMk cId="3902349518" sldId="256"/>
            <ac:spMk id="185" creationId="{CC6EDF26-EB04-406F-8368-50BEFE832CFC}"/>
          </ac:spMkLst>
        </pc:spChg>
        <pc:spChg chg="add">
          <ac:chgData name="Yun HyeokJe" userId="7177296294a70535" providerId="LiveId" clId="{989990A8-091E-42EF-B57E-19D50E5DD09E}" dt="2018-05-12T10:27:11.679" v="521" actId="1038"/>
          <ac:spMkLst>
            <pc:docMk/>
            <pc:sldMk cId="3902349518" sldId="256"/>
            <ac:spMk id="186" creationId="{6732421E-DEBD-4E8E-9DD7-D2F71D155094}"/>
          </ac:spMkLst>
        </pc:spChg>
        <pc:spChg chg="add">
          <ac:chgData name="Yun HyeokJe" userId="7177296294a70535" providerId="LiveId" clId="{989990A8-091E-42EF-B57E-19D50E5DD09E}" dt="2018-05-12T10:27:11.679" v="521" actId="1038"/>
          <ac:spMkLst>
            <pc:docMk/>
            <pc:sldMk cId="3902349518" sldId="256"/>
            <ac:spMk id="187" creationId="{5B35EEF5-F450-4FBB-B829-784D40FB7F34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189" creationId="{5E88CBEE-B8D5-49FD-8D14-7C6B62350327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190" creationId="{E10B692F-14C9-4686-B130-C0C97E6B34FF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191" creationId="{DBC2C224-E1DF-4D08-BA26-33872DDA9730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192" creationId="{B90D0388-4CB9-492B-8DF2-B96D7C2D6275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193" creationId="{838AAB2F-46A2-4812-A8EE-7B2F4C31B8C4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194" creationId="{D952DBD6-9766-4C62-8F00-7C35EF6C2BB6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04" creationId="{C3336ACE-1E09-417B-BF68-E1482DEEE12C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05" creationId="{AF8584CE-FF56-4B67-9397-45165B4506C8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06" creationId="{D897CC41-B48E-4A6F-9DF3-9C13EC95E010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07" creationId="{3FF20681-CCC4-4502-B781-B6D78A2CCF09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08" creationId="{A2F8A9DE-338D-408E-BAA6-BD7BD88463E3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09" creationId="{C6C0EE21-54F8-4231-AF9B-DC94FDDE720C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0" creationId="{2D09324C-E22F-4A45-B844-670F41A21BE3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1" creationId="{338EC8F1-6362-4853-930B-EEAF0513D669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2" creationId="{22381BC0-040C-4086-8B67-24F197E9583F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3" creationId="{56D1D6B3-9787-402B-A111-E11430C86790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4" creationId="{3ECBAF52-BA1B-4DCB-B88C-3F79DE94D1F1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5" creationId="{5CD37081-F8D0-409A-BF08-94103DE1BB57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6" creationId="{EC1E51D6-7751-4BF7-AF65-891BCC12510F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7" creationId="{56C91232-B1B0-4184-B1DC-9848F995AD0D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8" creationId="{6AB9565A-6143-45AB-A7DE-D0F56A5D8DDC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19" creationId="{A763381C-E6F8-4C25-A6A5-83E768216625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20" creationId="{BE1A42E9-3ECA-45FB-8276-30E5351B2A7D}"/>
          </ac:spMkLst>
        </pc:spChg>
        <pc:spChg chg="add">
          <ac:chgData name="Yun HyeokJe" userId="7177296294a70535" providerId="LiveId" clId="{989990A8-091E-42EF-B57E-19D50E5DD09E}" dt="2018-05-12T10:27:20.751" v="527" actId="1038"/>
          <ac:spMkLst>
            <pc:docMk/>
            <pc:sldMk cId="3902349518" sldId="256"/>
            <ac:spMk id="221" creationId="{13903A76-CB80-47D2-A326-3387CB1215EF}"/>
          </ac:spMkLst>
        </pc:spChg>
        <pc:spChg chg="add">
          <ac:chgData name="Yun HyeokJe" userId="7177296294a70535" providerId="LiveId" clId="{989990A8-091E-42EF-B57E-19D50E5DD09E}" dt="2018-05-12T10:27:23.501" v="533" actId="1038"/>
          <ac:spMkLst>
            <pc:docMk/>
            <pc:sldMk cId="3902349518" sldId="256"/>
            <ac:spMk id="223" creationId="{042333C8-C5D8-49E7-A3A0-9DEFE2A7111F}"/>
          </ac:spMkLst>
        </pc:spChg>
        <pc:spChg chg="add">
          <ac:chgData name="Yun HyeokJe" userId="7177296294a70535" providerId="LiveId" clId="{989990A8-091E-42EF-B57E-19D50E5DD09E}" dt="2018-05-12T10:27:23.501" v="533" actId="1038"/>
          <ac:spMkLst>
            <pc:docMk/>
            <pc:sldMk cId="3902349518" sldId="256"/>
            <ac:spMk id="224" creationId="{A8512CD0-A495-460C-AD8B-581925C1FD82}"/>
          </ac:spMkLst>
        </pc:spChg>
        <pc:spChg chg="add">
          <ac:chgData name="Yun HyeokJe" userId="7177296294a70535" providerId="LiveId" clId="{989990A8-091E-42EF-B57E-19D50E5DD09E}" dt="2018-05-12T10:27:23.501" v="533" actId="1038"/>
          <ac:spMkLst>
            <pc:docMk/>
            <pc:sldMk cId="3902349518" sldId="256"/>
            <ac:spMk id="228" creationId="{83D4DF6A-85C4-428C-B762-EF4A026058FE}"/>
          </ac:spMkLst>
        </pc:spChg>
        <pc:spChg chg="add">
          <ac:chgData name="Yun HyeokJe" userId="7177296294a70535" providerId="LiveId" clId="{989990A8-091E-42EF-B57E-19D50E5DD09E}" dt="2018-05-12T10:27:23.501" v="533" actId="1038"/>
          <ac:spMkLst>
            <pc:docMk/>
            <pc:sldMk cId="3902349518" sldId="256"/>
            <ac:spMk id="229" creationId="{BE8CBE21-450A-4972-B36E-8C14594EBA25}"/>
          </ac:spMkLst>
        </pc:spChg>
        <pc:spChg chg="add">
          <ac:chgData name="Yun HyeokJe" userId="7177296294a70535" providerId="LiveId" clId="{989990A8-091E-42EF-B57E-19D50E5DD09E}" dt="2018-05-12T10:27:23.501" v="533" actId="1038"/>
          <ac:spMkLst>
            <pc:docMk/>
            <pc:sldMk cId="3902349518" sldId="256"/>
            <ac:spMk id="230" creationId="{64183EF9-CDF4-44F2-BACF-9BCAF1648A77}"/>
          </ac:spMkLst>
        </pc:spChg>
        <pc:spChg chg="add">
          <ac:chgData name="Yun HyeokJe" userId="7177296294a70535" providerId="LiveId" clId="{989990A8-091E-42EF-B57E-19D50E5DD09E}" dt="2018-05-12T10:27:23.501" v="533" actId="1038"/>
          <ac:spMkLst>
            <pc:docMk/>
            <pc:sldMk cId="3902349518" sldId="256"/>
            <ac:spMk id="231" creationId="{1118C4A0-9F97-41DA-9F3F-D630F7C05528}"/>
          </ac:spMkLst>
        </pc:spChg>
        <pc:spChg chg="add">
          <ac:chgData name="Yun HyeokJe" userId="7177296294a70535" providerId="LiveId" clId="{989990A8-091E-42EF-B57E-19D50E5DD09E}" dt="2018-05-12T10:27:23.501" v="533" actId="1038"/>
          <ac:spMkLst>
            <pc:docMk/>
            <pc:sldMk cId="3902349518" sldId="256"/>
            <ac:spMk id="232" creationId="{308F3EE7-DA6E-49D6-9C44-F8A4FCF53963}"/>
          </ac:spMkLst>
        </pc:spChg>
        <pc:spChg chg="add">
          <ac:chgData name="Yun HyeokJe" userId="7177296294a70535" providerId="LiveId" clId="{989990A8-091E-42EF-B57E-19D50E5DD09E}" dt="2018-05-12T10:27:23.501" v="533" actId="1038"/>
          <ac:spMkLst>
            <pc:docMk/>
            <pc:sldMk cId="3902349518" sldId="256"/>
            <ac:spMk id="233" creationId="{64C265EE-4EDC-4659-B6D5-B51E23C89083}"/>
          </ac:spMkLst>
        </pc:spChg>
        <pc:spChg chg="add mod">
          <ac:chgData name="Yun HyeokJe" userId="7177296294a70535" providerId="LiveId" clId="{989990A8-091E-42EF-B57E-19D50E5DD09E}" dt="2018-05-12T10:35:20.584" v="799" actId="1038"/>
          <ac:spMkLst>
            <pc:docMk/>
            <pc:sldMk cId="3902349518" sldId="256"/>
            <ac:spMk id="235" creationId="{CCAF1B48-5873-48D5-B2F7-C03999C7A34F}"/>
          </ac:spMkLst>
        </pc:spChg>
        <pc:spChg chg="add del">
          <ac:chgData name="Yun HyeokJe" userId="7177296294a70535" providerId="LiveId" clId="{989990A8-091E-42EF-B57E-19D50E5DD09E}" dt="2018-05-12T10:53:09.736" v="972" actId="478"/>
          <ac:spMkLst>
            <pc:docMk/>
            <pc:sldMk cId="3902349518" sldId="256"/>
            <ac:spMk id="236" creationId="{572EAFA9-2B70-4D2C-95E2-B281AC4DC535}"/>
          </ac:spMkLst>
        </pc:spChg>
        <pc:spChg chg="add">
          <ac:chgData name="Yun HyeokJe" userId="7177296294a70535" providerId="LiveId" clId="{989990A8-091E-42EF-B57E-19D50E5DD09E}" dt="2018-05-12T10:27:48.533" v="540" actId="1038"/>
          <ac:spMkLst>
            <pc:docMk/>
            <pc:sldMk cId="3902349518" sldId="256"/>
            <ac:spMk id="237" creationId="{9C43A772-A291-4514-A94D-CF1CFB1A50EC}"/>
          </ac:spMkLst>
        </pc:spChg>
        <pc:spChg chg="add mod">
          <ac:chgData name="Yun HyeokJe" userId="7177296294a70535" providerId="LiveId" clId="{989990A8-091E-42EF-B57E-19D50E5DD09E}" dt="2018-05-12T10:31:46.376" v="665" actId="20577"/>
          <ac:spMkLst>
            <pc:docMk/>
            <pc:sldMk cId="3902349518" sldId="256"/>
            <ac:spMk id="241" creationId="{920F72CF-FB1F-4F28-BA90-FF1CD6D40D29}"/>
          </ac:spMkLst>
        </pc:spChg>
        <pc:spChg chg="add mod">
          <ac:chgData name="Yun HyeokJe" userId="7177296294a70535" providerId="LiveId" clId="{989990A8-091E-42EF-B57E-19D50E5DD09E}" dt="2018-05-12T10:31:46.378" v="666" actId="20577"/>
          <ac:spMkLst>
            <pc:docMk/>
            <pc:sldMk cId="3902349518" sldId="256"/>
            <ac:spMk id="242" creationId="{B39D6012-7CED-4ACB-B585-2A90EE09FC73}"/>
          </ac:spMkLst>
        </pc:spChg>
        <pc:spChg chg="add mod">
          <ac:chgData name="Yun HyeokJe" userId="7177296294a70535" providerId="LiveId" clId="{989990A8-091E-42EF-B57E-19D50E5DD09E}" dt="2018-05-12T10:31:46.379" v="667" actId="20577"/>
          <ac:spMkLst>
            <pc:docMk/>
            <pc:sldMk cId="3902349518" sldId="256"/>
            <ac:spMk id="243" creationId="{8B0378A9-F3CC-46A1-A1BF-249ACE017111}"/>
          </ac:spMkLst>
        </pc:spChg>
        <pc:spChg chg="add mod">
          <ac:chgData name="Yun HyeokJe" userId="7177296294a70535" providerId="LiveId" clId="{989990A8-091E-42EF-B57E-19D50E5DD09E}" dt="2018-05-12T11:49:30.579" v="1801" actId="403"/>
          <ac:spMkLst>
            <pc:docMk/>
            <pc:sldMk cId="3902349518" sldId="256"/>
            <ac:spMk id="245" creationId="{CB75E996-C57F-4978-9849-5F25AA4BAD38}"/>
          </ac:spMkLst>
        </pc:spChg>
        <pc:spChg chg="add mod">
          <ac:chgData name="Yun HyeokJe" userId="7177296294a70535" providerId="LiveId" clId="{989990A8-091E-42EF-B57E-19D50E5DD09E}" dt="2018-05-12T11:49:30.579" v="1801" actId="403"/>
          <ac:spMkLst>
            <pc:docMk/>
            <pc:sldMk cId="3902349518" sldId="256"/>
            <ac:spMk id="246" creationId="{6018CF5E-29EC-4B26-8878-298A85E90DB1}"/>
          </ac:spMkLst>
        </pc:spChg>
        <pc:spChg chg="add mod">
          <ac:chgData name="Yun HyeokJe" userId="7177296294a70535" providerId="LiveId" clId="{989990A8-091E-42EF-B57E-19D50E5DD09E}" dt="2018-05-12T11:49:30.579" v="1801" actId="403"/>
          <ac:spMkLst>
            <pc:docMk/>
            <pc:sldMk cId="3902349518" sldId="256"/>
            <ac:spMk id="247" creationId="{F79626C6-C37F-4BEF-908E-51DB0539AE66}"/>
          </ac:spMkLst>
        </pc:spChg>
        <pc:spChg chg="add">
          <ac:chgData name="Yun HyeokJe" userId="7177296294a70535" providerId="LiveId" clId="{989990A8-091E-42EF-B57E-19D50E5DD09E}" dt="2018-05-12T10:31:43.938" v="660" actId="1038"/>
          <ac:spMkLst>
            <pc:docMk/>
            <pc:sldMk cId="3902349518" sldId="256"/>
            <ac:spMk id="248" creationId="{FD0A0F3D-C2DC-4F2F-BA19-7E8F7184AA96}"/>
          </ac:spMkLst>
        </pc:spChg>
        <pc:spChg chg="add">
          <ac:chgData name="Yun HyeokJe" userId="7177296294a70535" providerId="LiveId" clId="{989990A8-091E-42EF-B57E-19D50E5DD09E}" dt="2018-05-12T10:32:59.492" v="695" actId="1038"/>
          <ac:spMkLst>
            <pc:docMk/>
            <pc:sldMk cId="3902349518" sldId="256"/>
            <ac:spMk id="250" creationId="{5E3BEF32-8F4D-4028-B12B-B27E5B2142D9}"/>
          </ac:spMkLst>
        </pc:spChg>
        <pc:spChg chg="add">
          <ac:chgData name="Yun HyeokJe" userId="7177296294a70535" providerId="LiveId" clId="{989990A8-091E-42EF-B57E-19D50E5DD09E}" dt="2018-05-12T10:32:59.492" v="695" actId="1038"/>
          <ac:spMkLst>
            <pc:docMk/>
            <pc:sldMk cId="3902349518" sldId="256"/>
            <ac:spMk id="252" creationId="{68292520-E3B9-432D-8F8F-8F2F0FCEC926}"/>
          </ac:spMkLst>
        </pc:spChg>
        <pc:spChg chg="add">
          <ac:chgData name="Yun HyeokJe" userId="7177296294a70535" providerId="LiveId" clId="{989990A8-091E-42EF-B57E-19D50E5DD09E}" dt="2018-05-12T10:32:59.492" v="695" actId="1038"/>
          <ac:spMkLst>
            <pc:docMk/>
            <pc:sldMk cId="3902349518" sldId="256"/>
            <ac:spMk id="253" creationId="{7901703C-DE1D-4E75-8FF5-DA228B31AB84}"/>
          </ac:spMkLst>
        </pc:spChg>
        <pc:spChg chg="add">
          <ac:chgData name="Yun HyeokJe" userId="7177296294a70535" providerId="LiveId" clId="{989990A8-091E-42EF-B57E-19D50E5DD09E}" dt="2018-05-12T10:32:59.492" v="695" actId="1038"/>
          <ac:spMkLst>
            <pc:docMk/>
            <pc:sldMk cId="3902349518" sldId="256"/>
            <ac:spMk id="254" creationId="{1864F4A5-6625-4ABA-813A-1DA886B63091}"/>
          </ac:spMkLst>
        </pc:spChg>
        <pc:spChg chg="add">
          <ac:chgData name="Yun HyeokJe" userId="7177296294a70535" providerId="LiveId" clId="{989990A8-091E-42EF-B57E-19D50E5DD09E}" dt="2018-05-12T10:32:59.492" v="695" actId="1038"/>
          <ac:spMkLst>
            <pc:docMk/>
            <pc:sldMk cId="3902349518" sldId="256"/>
            <ac:spMk id="255" creationId="{3CB75B5F-9385-43D1-9561-D8CED0B8AB29}"/>
          </ac:spMkLst>
        </pc:spChg>
        <pc:spChg chg="add">
          <ac:chgData name="Yun HyeokJe" userId="7177296294a70535" providerId="LiveId" clId="{989990A8-091E-42EF-B57E-19D50E5DD09E}" dt="2018-05-12T10:32:59.492" v="695" actId="1038"/>
          <ac:spMkLst>
            <pc:docMk/>
            <pc:sldMk cId="3902349518" sldId="256"/>
            <ac:spMk id="256" creationId="{2298466B-90E3-4D9C-9AC6-5203C057CCC4}"/>
          </ac:spMkLst>
        </pc:spChg>
        <pc:spChg chg="add del mod">
          <ac:chgData name="Yun HyeokJe" userId="7177296294a70535" providerId="LiveId" clId="{989990A8-091E-42EF-B57E-19D50E5DD09E}" dt="2018-05-12T10:33:03.900" v="706" actId="478"/>
          <ac:spMkLst>
            <pc:docMk/>
            <pc:sldMk cId="3902349518" sldId="256"/>
            <ac:spMk id="257" creationId="{AFFA9B83-BBE8-4B09-B090-1362B6C52BCA}"/>
          </ac:spMkLst>
        </pc:spChg>
        <pc:spChg chg="add">
          <ac:chgData name="Yun HyeokJe" userId="7177296294a70535" providerId="LiveId" clId="{989990A8-091E-42EF-B57E-19D50E5DD09E}" dt="2018-05-12T10:33:06.764" v="707" actId="1038"/>
          <ac:spMkLst>
            <pc:docMk/>
            <pc:sldMk cId="3902349518" sldId="256"/>
            <ac:spMk id="259" creationId="{77AAB167-61A4-480C-8679-4D7325F87F85}"/>
          </ac:spMkLst>
        </pc:spChg>
        <pc:spChg chg="add">
          <ac:chgData name="Yun HyeokJe" userId="7177296294a70535" providerId="LiveId" clId="{989990A8-091E-42EF-B57E-19D50E5DD09E}" dt="2018-05-12T10:33:06.764" v="707" actId="1038"/>
          <ac:spMkLst>
            <pc:docMk/>
            <pc:sldMk cId="3902349518" sldId="256"/>
            <ac:spMk id="260" creationId="{9737AE7C-6B75-44A5-9D07-27675BF197F8}"/>
          </ac:spMkLst>
        </pc:spChg>
        <pc:spChg chg="add">
          <ac:chgData name="Yun HyeokJe" userId="7177296294a70535" providerId="LiveId" clId="{989990A8-091E-42EF-B57E-19D50E5DD09E}" dt="2018-05-12T10:33:06.764" v="707" actId="1038"/>
          <ac:spMkLst>
            <pc:docMk/>
            <pc:sldMk cId="3902349518" sldId="256"/>
            <ac:spMk id="261" creationId="{F14B0EAF-B2DB-4B9C-81F4-BC6B51AD5301}"/>
          </ac:spMkLst>
        </pc:spChg>
        <pc:spChg chg="add">
          <ac:chgData name="Yun HyeokJe" userId="7177296294a70535" providerId="LiveId" clId="{989990A8-091E-42EF-B57E-19D50E5DD09E}" dt="2018-05-12T10:33:06.764" v="707" actId="1038"/>
          <ac:spMkLst>
            <pc:docMk/>
            <pc:sldMk cId="3902349518" sldId="256"/>
            <ac:spMk id="262" creationId="{CE0619D1-EFA1-4A80-A082-6499BF71B847}"/>
          </ac:spMkLst>
        </pc:spChg>
        <pc:spChg chg="add">
          <ac:chgData name="Yun HyeokJe" userId="7177296294a70535" providerId="LiveId" clId="{989990A8-091E-42EF-B57E-19D50E5DD09E}" dt="2018-05-12T10:33:06.764" v="707" actId="1038"/>
          <ac:spMkLst>
            <pc:docMk/>
            <pc:sldMk cId="3902349518" sldId="256"/>
            <ac:spMk id="263" creationId="{1F2CC020-3412-4352-BBE5-7D46D6908C72}"/>
          </ac:spMkLst>
        </pc:spChg>
        <pc:spChg chg="add">
          <ac:chgData name="Yun HyeokJe" userId="7177296294a70535" providerId="LiveId" clId="{989990A8-091E-42EF-B57E-19D50E5DD09E}" dt="2018-05-12T10:33:06.764" v="707" actId="1038"/>
          <ac:spMkLst>
            <pc:docMk/>
            <pc:sldMk cId="3902349518" sldId="256"/>
            <ac:spMk id="264" creationId="{7D6BF588-E137-4FE7-8B18-9A0EB561DBE0}"/>
          </ac:spMkLst>
        </pc:spChg>
        <pc:spChg chg="add">
          <ac:chgData name="Yun HyeokJe" userId="7177296294a70535" providerId="LiveId" clId="{989990A8-091E-42EF-B57E-19D50E5DD09E}" dt="2018-05-12T10:33:06.764" v="707" actId="1038"/>
          <ac:spMkLst>
            <pc:docMk/>
            <pc:sldMk cId="3902349518" sldId="256"/>
            <ac:spMk id="265" creationId="{16222B30-5A6C-4091-9EAC-9ADC217FC3D4}"/>
          </ac:spMkLst>
        </pc:spChg>
        <pc:spChg chg="add">
          <ac:chgData name="Yun HyeokJe" userId="7177296294a70535" providerId="LiveId" clId="{989990A8-091E-42EF-B57E-19D50E5DD09E}" dt="2018-05-12T10:33:06.764" v="707" actId="1038"/>
          <ac:spMkLst>
            <pc:docMk/>
            <pc:sldMk cId="3902349518" sldId="256"/>
            <ac:spMk id="266" creationId="{8BA739FF-4BD0-4FA9-A24C-062DFD3F02A0}"/>
          </ac:spMkLst>
        </pc:spChg>
        <pc:spChg chg="add">
          <ac:chgData name="Yun HyeokJe" userId="7177296294a70535" providerId="LiveId" clId="{989990A8-091E-42EF-B57E-19D50E5DD09E}" dt="2018-05-12T10:33:06.764" v="707" actId="1038"/>
          <ac:spMkLst>
            <pc:docMk/>
            <pc:sldMk cId="3902349518" sldId="256"/>
            <ac:spMk id="267" creationId="{DA48D690-A2E9-4A6F-85C6-5B333788D515}"/>
          </ac:spMkLst>
        </pc:spChg>
        <pc:spChg chg="add del mod">
          <ac:chgData name="Yun HyeokJe" userId="7177296294a70535" providerId="LiveId" clId="{989990A8-091E-42EF-B57E-19D50E5DD09E}" dt="2018-05-12T10:33:09.882" v="718" actId="478"/>
          <ac:spMkLst>
            <pc:docMk/>
            <pc:sldMk cId="3902349518" sldId="256"/>
            <ac:spMk id="268" creationId="{7937F07C-1D80-40DC-A011-F91895E24AFA}"/>
          </ac:spMkLst>
        </pc:spChg>
        <pc:spChg chg="add del mod">
          <ac:chgData name="Yun HyeokJe" userId="7177296294a70535" providerId="LiveId" clId="{989990A8-091E-42EF-B57E-19D50E5DD09E}" dt="2018-05-12T10:33:24.435" v="725" actId="478"/>
          <ac:spMkLst>
            <pc:docMk/>
            <pc:sldMk cId="3902349518" sldId="256"/>
            <ac:spMk id="269" creationId="{ECFE7618-A0EE-4099-B956-6AD9772A3C82}"/>
          </ac:spMkLst>
        </pc:spChg>
        <pc:spChg chg="add">
          <ac:chgData name="Yun HyeokJe" userId="7177296294a70535" providerId="LiveId" clId="{989990A8-091E-42EF-B57E-19D50E5DD09E}" dt="2018-05-12T10:33:29.256" v="726" actId="1038"/>
          <ac:spMkLst>
            <pc:docMk/>
            <pc:sldMk cId="3902349518" sldId="256"/>
            <ac:spMk id="271" creationId="{3FD5BAC7-BF6A-4365-99EB-A05F4C062654}"/>
          </ac:spMkLst>
        </pc:spChg>
        <pc:spChg chg="add">
          <ac:chgData name="Yun HyeokJe" userId="7177296294a70535" providerId="LiveId" clId="{989990A8-091E-42EF-B57E-19D50E5DD09E}" dt="2018-05-12T10:33:29.256" v="726" actId="1038"/>
          <ac:spMkLst>
            <pc:docMk/>
            <pc:sldMk cId="3902349518" sldId="256"/>
            <ac:spMk id="272" creationId="{13578492-3D85-48E9-A4E1-38931AB80DCA}"/>
          </ac:spMkLst>
        </pc:spChg>
        <pc:spChg chg="add">
          <ac:chgData name="Yun HyeokJe" userId="7177296294a70535" providerId="LiveId" clId="{989990A8-091E-42EF-B57E-19D50E5DD09E}" dt="2018-05-12T10:33:29.256" v="726" actId="1038"/>
          <ac:spMkLst>
            <pc:docMk/>
            <pc:sldMk cId="3902349518" sldId="256"/>
            <ac:spMk id="273" creationId="{72EBF73F-ACC2-4C60-B5F6-C47BC935496A}"/>
          </ac:spMkLst>
        </pc:spChg>
        <pc:spChg chg="add">
          <ac:chgData name="Yun HyeokJe" userId="7177296294a70535" providerId="LiveId" clId="{989990A8-091E-42EF-B57E-19D50E5DD09E}" dt="2018-05-12T10:33:33.899" v="732" actId="1038"/>
          <ac:spMkLst>
            <pc:docMk/>
            <pc:sldMk cId="3902349518" sldId="256"/>
            <ac:spMk id="275" creationId="{73E837BB-B058-4ECC-8B9A-3A8ED6034A78}"/>
          </ac:spMkLst>
        </pc:spChg>
        <pc:spChg chg="add">
          <ac:chgData name="Yun HyeokJe" userId="7177296294a70535" providerId="LiveId" clId="{989990A8-091E-42EF-B57E-19D50E5DD09E}" dt="2018-05-12T10:33:33.899" v="732" actId="1038"/>
          <ac:spMkLst>
            <pc:docMk/>
            <pc:sldMk cId="3902349518" sldId="256"/>
            <ac:spMk id="276" creationId="{05F003D5-3612-475E-AC4A-F271FB7CAE99}"/>
          </ac:spMkLst>
        </pc:spChg>
        <pc:spChg chg="add">
          <ac:chgData name="Yun HyeokJe" userId="7177296294a70535" providerId="LiveId" clId="{989990A8-091E-42EF-B57E-19D50E5DD09E}" dt="2018-05-12T10:33:33.899" v="732" actId="1038"/>
          <ac:spMkLst>
            <pc:docMk/>
            <pc:sldMk cId="3902349518" sldId="256"/>
            <ac:spMk id="277" creationId="{C8CF0A0B-5A95-4AE9-9147-80CF3FB9C93D}"/>
          </ac:spMkLst>
        </pc:spChg>
        <pc:spChg chg="add del mod">
          <ac:chgData name="Yun HyeokJe" userId="7177296294a70535" providerId="LiveId" clId="{989990A8-091E-42EF-B57E-19D50E5DD09E}" dt="2018-05-12T10:33:42.263" v="743" actId="478"/>
          <ac:spMkLst>
            <pc:docMk/>
            <pc:sldMk cId="3902349518" sldId="256"/>
            <ac:spMk id="278" creationId="{C8DE8BCD-557C-42CE-93E6-4CBA62A5829C}"/>
          </ac:spMkLst>
        </pc:spChg>
        <pc:spChg chg="add">
          <ac:chgData name="Yun HyeokJe" userId="7177296294a70535" providerId="LiveId" clId="{989990A8-091E-42EF-B57E-19D50E5DD09E}" dt="2018-05-12T10:33:59.500" v="744" actId="1038"/>
          <ac:spMkLst>
            <pc:docMk/>
            <pc:sldMk cId="3902349518" sldId="256"/>
            <ac:spMk id="280" creationId="{B9E0326E-3C4F-4822-B113-80761F13F001}"/>
          </ac:spMkLst>
        </pc:spChg>
        <pc:spChg chg="add del mod">
          <ac:chgData name="Yun HyeokJe" userId="7177296294a70535" providerId="LiveId" clId="{989990A8-091E-42EF-B57E-19D50E5DD09E}" dt="2018-05-12T10:34:08.165" v="755" actId="478"/>
          <ac:spMkLst>
            <pc:docMk/>
            <pc:sldMk cId="3902349518" sldId="256"/>
            <ac:spMk id="282" creationId="{DA806D60-B15C-417D-9A8F-81D893ECB287}"/>
          </ac:spMkLst>
        </pc:spChg>
        <pc:spChg chg="add">
          <ac:chgData name="Yun HyeokJe" userId="7177296294a70535" providerId="LiveId" clId="{989990A8-091E-42EF-B57E-19D50E5DD09E}" dt="2018-05-12T10:34:39.801" v="756" actId="1038"/>
          <ac:spMkLst>
            <pc:docMk/>
            <pc:sldMk cId="3902349518" sldId="256"/>
            <ac:spMk id="284" creationId="{ADB58B9B-E849-42D3-AE76-B2997AEB374A}"/>
          </ac:spMkLst>
        </pc:spChg>
        <pc:spChg chg="add">
          <ac:chgData name="Yun HyeokJe" userId="7177296294a70535" providerId="LiveId" clId="{989990A8-091E-42EF-B57E-19D50E5DD09E}" dt="2018-05-12T10:34:39.801" v="756" actId="1038"/>
          <ac:spMkLst>
            <pc:docMk/>
            <pc:sldMk cId="3902349518" sldId="256"/>
            <ac:spMk id="285" creationId="{4B57E40C-ED98-460A-9801-63BA3308DB45}"/>
          </ac:spMkLst>
        </pc:spChg>
        <pc:spChg chg="add">
          <ac:chgData name="Yun HyeokJe" userId="7177296294a70535" providerId="LiveId" clId="{989990A8-091E-42EF-B57E-19D50E5DD09E}" dt="2018-05-12T10:34:44.975" v="762" actId="1038"/>
          <ac:spMkLst>
            <pc:docMk/>
            <pc:sldMk cId="3902349518" sldId="256"/>
            <ac:spMk id="287" creationId="{D9122852-0B75-4B23-A998-A0E92BD58EC7}"/>
          </ac:spMkLst>
        </pc:spChg>
        <pc:spChg chg="add">
          <ac:chgData name="Yun HyeokJe" userId="7177296294a70535" providerId="LiveId" clId="{989990A8-091E-42EF-B57E-19D50E5DD09E}" dt="2018-05-12T10:34:44.975" v="762" actId="1038"/>
          <ac:spMkLst>
            <pc:docMk/>
            <pc:sldMk cId="3902349518" sldId="256"/>
            <ac:spMk id="288" creationId="{B41F4815-EA2E-46C1-AFD5-D36387387C35}"/>
          </ac:spMkLst>
        </pc:spChg>
        <pc:spChg chg="add">
          <ac:chgData name="Yun HyeokJe" userId="7177296294a70535" providerId="LiveId" clId="{989990A8-091E-42EF-B57E-19D50E5DD09E}" dt="2018-05-12T10:34:44.975" v="762" actId="1038"/>
          <ac:spMkLst>
            <pc:docMk/>
            <pc:sldMk cId="3902349518" sldId="256"/>
            <ac:spMk id="289" creationId="{1441195E-6BDB-4B13-B98E-FECDB0499435}"/>
          </ac:spMkLst>
        </pc:spChg>
        <pc:spChg chg="add">
          <ac:chgData name="Yun HyeokJe" userId="7177296294a70535" providerId="LiveId" clId="{989990A8-091E-42EF-B57E-19D50E5DD09E}" dt="2018-05-12T10:34:44.975" v="762" actId="1038"/>
          <ac:spMkLst>
            <pc:docMk/>
            <pc:sldMk cId="3902349518" sldId="256"/>
            <ac:spMk id="290" creationId="{730E9A90-0241-46A1-9124-F6436F20A0C3}"/>
          </ac:spMkLst>
        </pc:spChg>
        <pc:spChg chg="add">
          <ac:chgData name="Yun HyeokJe" userId="7177296294a70535" providerId="LiveId" clId="{989990A8-091E-42EF-B57E-19D50E5DD09E}" dt="2018-05-12T10:34:44.975" v="762" actId="1038"/>
          <ac:spMkLst>
            <pc:docMk/>
            <pc:sldMk cId="3902349518" sldId="256"/>
            <ac:spMk id="291" creationId="{D2173F44-4894-4643-8FAC-C58A1474145E}"/>
          </ac:spMkLst>
        </pc:spChg>
        <pc:spChg chg="add">
          <ac:chgData name="Yun HyeokJe" userId="7177296294a70535" providerId="LiveId" clId="{989990A8-091E-42EF-B57E-19D50E5DD09E}" dt="2018-05-12T10:34:44.975" v="762" actId="1038"/>
          <ac:spMkLst>
            <pc:docMk/>
            <pc:sldMk cId="3902349518" sldId="256"/>
            <ac:spMk id="292" creationId="{4050A7AD-5EC6-40B7-A3AF-73F708C43E6F}"/>
          </ac:spMkLst>
        </pc:spChg>
        <pc:spChg chg="add">
          <ac:chgData name="Yun HyeokJe" userId="7177296294a70535" providerId="LiveId" clId="{989990A8-091E-42EF-B57E-19D50E5DD09E}" dt="2018-05-12T10:34:44.975" v="762" actId="1038"/>
          <ac:spMkLst>
            <pc:docMk/>
            <pc:sldMk cId="3902349518" sldId="256"/>
            <ac:spMk id="293" creationId="{29E3D6F0-1039-494C-AF6D-8594C8680B36}"/>
          </ac:spMkLst>
        </pc:spChg>
        <pc:spChg chg="add mod">
          <ac:chgData name="Yun HyeokJe" userId="7177296294a70535" providerId="LiveId" clId="{989990A8-091E-42EF-B57E-19D50E5DD09E}" dt="2018-05-12T11:51:07.980" v="1807" actId="207"/>
          <ac:spMkLst>
            <pc:docMk/>
            <pc:sldMk cId="3902349518" sldId="256"/>
            <ac:spMk id="294" creationId="{33CBEBD0-4431-4099-8E7E-F73B0EB87B17}"/>
          </ac:spMkLst>
        </pc:spChg>
        <pc:spChg chg="add mod">
          <ac:chgData name="Yun HyeokJe" userId="7177296294a70535" providerId="LiveId" clId="{989990A8-091E-42EF-B57E-19D50E5DD09E}" dt="2018-05-12T11:26:29.379" v="1424" actId="207"/>
          <ac:spMkLst>
            <pc:docMk/>
            <pc:sldMk cId="3902349518" sldId="256"/>
            <ac:spMk id="295" creationId="{8AFC816D-5130-46CF-859D-7569F0425EBF}"/>
          </ac:spMkLst>
        </pc:spChg>
        <pc:spChg chg="add mod">
          <ac:chgData name="Yun HyeokJe" userId="7177296294a70535" providerId="LiveId" clId="{989990A8-091E-42EF-B57E-19D50E5DD09E}" dt="2018-05-12T11:26:24.066" v="1423" actId="207"/>
          <ac:spMkLst>
            <pc:docMk/>
            <pc:sldMk cId="3902349518" sldId="256"/>
            <ac:spMk id="296" creationId="{AEA68270-9F23-425E-8625-529C50F8CF67}"/>
          </ac:spMkLst>
        </pc:spChg>
        <pc:spChg chg="add mod">
          <ac:chgData name="Yun HyeokJe" userId="7177296294a70535" providerId="LiveId" clId="{989990A8-091E-42EF-B57E-19D50E5DD09E}" dt="2018-05-12T10:50:03.655" v="876" actId="1038"/>
          <ac:spMkLst>
            <pc:docMk/>
            <pc:sldMk cId="3902349518" sldId="256"/>
            <ac:spMk id="298" creationId="{85639B57-1D75-470E-A796-07AFF54ADD24}"/>
          </ac:spMkLst>
        </pc:spChg>
        <pc:spChg chg="add mod">
          <ac:chgData name="Yun HyeokJe" userId="7177296294a70535" providerId="LiveId" clId="{989990A8-091E-42EF-B57E-19D50E5DD09E}" dt="2018-05-12T10:50:09.287" v="889" actId="1038"/>
          <ac:spMkLst>
            <pc:docMk/>
            <pc:sldMk cId="3902349518" sldId="256"/>
            <ac:spMk id="299" creationId="{BFFEC9DA-69F6-44FA-A493-3E1FBEFA8B00}"/>
          </ac:spMkLst>
        </pc:spChg>
        <pc:spChg chg="add mod">
          <ac:chgData name="Yun HyeokJe" userId="7177296294a70535" providerId="LiveId" clId="{989990A8-091E-42EF-B57E-19D50E5DD09E}" dt="2018-05-12T10:50:15.575" v="900" actId="1038"/>
          <ac:spMkLst>
            <pc:docMk/>
            <pc:sldMk cId="3902349518" sldId="256"/>
            <ac:spMk id="300" creationId="{930787FE-A92C-48F8-8E25-D95758CFB876}"/>
          </ac:spMkLst>
        </pc:spChg>
        <pc:spChg chg="add mod">
          <ac:chgData name="Yun HyeokJe" userId="7177296294a70535" providerId="LiveId" clId="{989990A8-091E-42EF-B57E-19D50E5DD09E}" dt="2018-05-12T10:50:21.111" v="915" actId="1038"/>
          <ac:spMkLst>
            <pc:docMk/>
            <pc:sldMk cId="3902349518" sldId="256"/>
            <ac:spMk id="301" creationId="{D0ED97C4-46AC-4B9B-8E57-D9F1DCF4AEEC}"/>
          </ac:spMkLst>
        </pc:spChg>
        <pc:spChg chg="add mod">
          <ac:chgData name="Yun HyeokJe" userId="7177296294a70535" providerId="LiveId" clId="{989990A8-091E-42EF-B57E-19D50E5DD09E}" dt="2018-05-12T12:19:21.517" v="1969" actId="1076"/>
          <ac:spMkLst>
            <pc:docMk/>
            <pc:sldMk cId="3902349518" sldId="256"/>
            <ac:spMk id="302" creationId="{BF948BFB-3210-4409-B6AA-299D7BA850BE}"/>
          </ac:spMkLst>
        </pc:spChg>
        <pc:spChg chg="add mod">
          <ac:chgData name="Yun HyeokJe" userId="7177296294a70535" providerId="LiveId" clId="{989990A8-091E-42EF-B57E-19D50E5DD09E}" dt="2018-05-12T11:51:19.360" v="1808" actId="207"/>
          <ac:spMkLst>
            <pc:docMk/>
            <pc:sldMk cId="3902349518" sldId="256"/>
            <ac:spMk id="327" creationId="{1E763571-B99E-44A5-8255-A9A42D2148B7}"/>
          </ac:spMkLst>
        </pc:spChg>
        <pc:spChg chg="add mod">
          <ac:chgData name="Yun HyeokJe" userId="7177296294a70535" providerId="LiveId" clId="{989990A8-091E-42EF-B57E-19D50E5DD09E}" dt="2018-05-12T11:26:43.538" v="1426" actId="207"/>
          <ac:spMkLst>
            <pc:docMk/>
            <pc:sldMk cId="3902349518" sldId="256"/>
            <ac:spMk id="329" creationId="{E6E0A148-837D-46D9-A265-1E94F4EB7D2C}"/>
          </ac:spMkLst>
        </pc:spChg>
        <pc:spChg chg="add mod">
          <ac:chgData name="Yun HyeokJe" userId="7177296294a70535" providerId="LiveId" clId="{989990A8-091E-42EF-B57E-19D50E5DD09E}" dt="2018-05-12T11:26:37.851" v="1425" actId="207"/>
          <ac:spMkLst>
            <pc:docMk/>
            <pc:sldMk cId="3902349518" sldId="256"/>
            <ac:spMk id="330" creationId="{EA69A249-44ED-4B9B-85E4-418DCA0FC589}"/>
          </ac:spMkLst>
        </pc:spChg>
        <pc:spChg chg="add del mod">
          <ac:chgData name="Yun HyeokJe" userId="7177296294a70535" providerId="LiveId" clId="{989990A8-091E-42EF-B57E-19D50E5DD09E}" dt="2018-05-12T11:13:33.751" v="1114" actId="1038"/>
          <ac:spMkLst>
            <pc:docMk/>
            <pc:sldMk cId="3902349518" sldId="256"/>
            <ac:spMk id="343" creationId="{C354EC27-4134-4CB5-AF76-7D430ED384FC}"/>
          </ac:spMkLst>
        </pc:spChg>
        <pc:spChg chg="add del mod">
          <ac:chgData name="Yun HyeokJe" userId="7177296294a70535" providerId="LiveId" clId="{989990A8-091E-42EF-B57E-19D50E5DD09E}" dt="2018-05-12T11:13:33.751" v="1114" actId="1038"/>
          <ac:spMkLst>
            <pc:docMk/>
            <pc:sldMk cId="3902349518" sldId="256"/>
            <ac:spMk id="345" creationId="{08A0C34D-8505-4126-8D28-2DD40B74FCEE}"/>
          </ac:spMkLst>
        </pc:spChg>
        <pc:spChg chg="add del mod">
          <ac:chgData name="Yun HyeokJe" userId="7177296294a70535" providerId="LiveId" clId="{989990A8-091E-42EF-B57E-19D50E5DD09E}" dt="2018-05-12T11:13:33.751" v="1114" actId="1038"/>
          <ac:spMkLst>
            <pc:docMk/>
            <pc:sldMk cId="3902349518" sldId="256"/>
            <ac:spMk id="346" creationId="{12245755-E330-468A-BD21-F8415F01CEC5}"/>
          </ac:spMkLst>
        </pc:spChg>
        <pc:spChg chg="mod">
          <ac:chgData name="Yun HyeokJe" userId="7177296294a70535" providerId="LiveId" clId="{989990A8-091E-42EF-B57E-19D50E5DD09E}" dt="2018-05-12T11:49:20.882" v="1798" actId="403"/>
          <ac:spMkLst>
            <pc:docMk/>
            <pc:sldMk cId="3902349518" sldId="256"/>
            <ac:spMk id="348" creationId="{D9BC2C2F-AD61-4471-A6BA-3272C2A59E8F}"/>
          </ac:spMkLst>
        </pc:spChg>
        <pc:spChg chg="mod">
          <ac:chgData name="Yun HyeokJe" userId="7177296294a70535" providerId="LiveId" clId="{989990A8-091E-42EF-B57E-19D50E5DD09E}" dt="2018-05-12T11:49:20.882" v="1798" actId="403"/>
          <ac:spMkLst>
            <pc:docMk/>
            <pc:sldMk cId="3902349518" sldId="256"/>
            <ac:spMk id="349" creationId="{9443B462-976E-4843-BF3D-CBEBC5B13205}"/>
          </ac:spMkLst>
        </pc:spChg>
        <pc:spChg chg="mod">
          <ac:chgData name="Yun HyeokJe" userId="7177296294a70535" providerId="LiveId" clId="{989990A8-091E-42EF-B57E-19D50E5DD09E}" dt="2018-05-12T11:49:20.882" v="1798" actId="403"/>
          <ac:spMkLst>
            <pc:docMk/>
            <pc:sldMk cId="3902349518" sldId="256"/>
            <ac:spMk id="350" creationId="{255F65A8-0D5F-4CC5-A5DC-C8CE026A040C}"/>
          </ac:spMkLst>
        </pc:spChg>
        <pc:spChg chg="mod">
          <ac:chgData name="Yun HyeokJe" userId="7177296294a70535" providerId="LiveId" clId="{989990A8-091E-42EF-B57E-19D50E5DD09E}" dt="2018-05-12T11:28:42.719" v="1437" actId="207"/>
          <ac:spMkLst>
            <pc:docMk/>
            <pc:sldMk cId="3902349518" sldId="256"/>
            <ac:spMk id="353" creationId="{E168813D-5EC2-4853-B63C-BD0C491F7084}"/>
          </ac:spMkLst>
        </pc:spChg>
        <pc:spChg chg="mod">
          <ac:chgData name="Yun HyeokJe" userId="7177296294a70535" providerId="LiveId" clId="{989990A8-091E-42EF-B57E-19D50E5DD09E}" dt="2018-05-12T10:58:25.342" v="1040" actId="207"/>
          <ac:spMkLst>
            <pc:docMk/>
            <pc:sldMk cId="3902349518" sldId="256"/>
            <ac:spMk id="354" creationId="{1E2BB7D6-73EA-4D83-8D56-6C3CA500654B}"/>
          </ac:spMkLst>
        </pc:spChg>
        <pc:spChg chg="mod">
          <ac:chgData name="Yun HyeokJe" userId="7177296294a70535" providerId="LiveId" clId="{989990A8-091E-42EF-B57E-19D50E5DD09E}" dt="2018-05-12T12:19:14.629" v="1968" actId="1076"/>
          <ac:spMkLst>
            <pc:docMk/>
            <pc:sldMk cId="3902349518" sldId="256"/>
            <ac:spMk id="357" creationId="{0D2D9D15-EA98-4D6F-8741-B821A679EB33}"/>
          </ac:spMkLst>
        </pc:spChg>
        <pc:spChg chg="mod">
          <ac:chgData name="Yun HyeokJe" userId="7177296294a70535" providerId="LiveId" clId="{989990A8-091E-42EF-B57E-19D50E5DD09E}" dt="2018-05-12T10:56:45.766" v="1030" actId="207"/>
          <ac:spMkLst>
            <pc:docMk/>
            <pc:sldMk cId="3902349518" sldId="256"/>
            <ac:spMk id="359" creationId="{A22BDE4C-DC95-4BFB-A534-033674BC9224}"/>
          </ac:spMkLst>
        </pc:spChg>
        <pc:spChg chg="mod">
          <ac:chgData name="Yun HyeokJe" userId="7177296294a70535" providerId="LiveId" clId="{989990A8-091E-42EF-B57E-19D50E5DD09E}" dt="2018-05-12T10:58:06.521" v="1038" actId="207"/>
          <ac:spMkLst>
            <pc:docMk/>
            <pc:sldMk cId="3902349518" sldId="256"/>
            <ac:spMk id="361" creationId="{B25178AA-D79C-4D0F-8F6D-BAFFA9CB9344}"/>
          </ac:spMkLst>
        </pc:spChg>
        <pc:spChg chg="mod">
          <ac:chgData name="Yun HyeokJe" userId="7177296294a70535" providerId="LiveId" clId="{989990A8-091E-42EF-B57E-19D50E5DD09E}" dt="2018-05-12T10:55:43.597" v="1026" actId="1076"/>
          <ac:spMkLst>
            <pc:docMk/>
            <pc:sldMk cId="3902349518" sldId="256"/>
            <ac:spMk id="363" creationId="{93D4D8ED-E6B8-4862-A3E1-651E66441D18}"/>
          </ac:spMkLst>
        </pc:spChg>
        <pc:spChg chg="add mod">
          <ac:chgData name="Yun HyeokJe" userId="7177296294a70535" providerId="LiveId" clId="{989990A8-091E-42EF-B57E-19D50E5DD09E}" dt="2018-05-12T11:48:27.400" v="1793" actId="14100"/>
          <ac:spMkLst>
            <pc:docMk/>
            <pc:sldMk cId="3902349518" sldId="256"/>
            <ac:spMk id="364" creationId="{8E38C1E3-8DB7-487B-90EF-20A01B62F227}"/>
          </ac:spMkLst>
        </pc:spChg>
        <pc:spChg chg="add del mod">
          <ac:chgData name="Yun HyeokJe" userId="7177296294a70535" providerId="LiveId" clId="{989990A8-091E-42EF-B57E-19D50E5DD09E}" dt="2018-05-12T11:13:08.235" v="1108" actId="478"/>
          <ac:spMkLst>
            <pc:docMk/>
            <pc:sldMk cId="3902349518" sldId="256"/>
            <ac:spMk id="365" creationId="{69861933-5A95-4662-B9AE-4CB55B84A23B}"/>
          </ac:spMkLst>
        </pc:spChg>
        <pc:spChg chg="add del mod">
          <ac:chgData name="Yun HyeokJe" userId="7177296294a70535" providerId="LiveId" clId="{989990A8-091E-42EF-B57E-19D50E5DD09E}" dt="2018-05-12T11:13:08.235" v="1108" actId="478"/>
          <ac:spMkLst>
            <pc:docMk/>
            <pc:sldMk cId="3902349518" sldId="256"/>
            <ac:spMk id="366" creationId="{2ADCF92D-1909-4364-B955-A858C9DBD46D}"/>
          </ac:spMkLst>
        </pc:spChg>
        <pc:spChg chg="add mod">
          <ac:chgData name="Yun HyeokJe" userId="7177296294a70535" providerId="LiveId" clId="{989990A8-091E-42EF-B57E-19D50E5DD09E}" dt="2018-05-12T11:47:18.825" v="1784" actId="14100"/>
          <ac:spMkLst>
            <pc:docMk/>
            <pc:sldMk cId="3902349518" sldId="256"/>
            <ac:spMk id="367" creationId="{71E0D876-6845-460D-BF31-A5E0B1FC852B}"/>
          </ac:spMkLst>
        </pc:spChg>
        <pc:spChg chg="add mod">
          <ac:chgData name="Yun HyeokJe" userId="7177296294a70535" providerId="LiveId" clId="{989990A8-091E-42EF-B57E-19D50E5DD09E}" dt="2018-05-12T11:48:04.085" v="1790" actId="1038"/>
          <ac:spMkLst>
            <pc:docMk/>
            <pc:sldMk cId="3902349518" sldId="256"/>
            <ac:spMk id="368" creationId="{54BE0AFE-9B60-4ACE-BDFC-4A0FD5F2D913}"/>
          </ac:spMkLst>
        </pc:spChg>
        <pc:spChg chg="add mod">
          <ac:chgData name="Yun HyeokJe" userId="7177296294a70535" providerId="LiveId" clId="{989990A8-091E-42EF-B57E-19D50E5DD09E}" dt="2018-05-12T11:54:44.162" v="1833" actId="113"/>
          <ac:spMkLst>
            <pc:docMk/>
            <pc:sldMk cId="3902349518" sldId="256"/>
            <ac:spMk id="369" creationId="{1136D17D-B39B-4C80-A99D-DF7F7B9497DB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388" creationId="{A02AE648-3100-4460-AF32-A7D4D49E6328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390" creationId="{EC8A9B1F-C90B-4F80-9CF3-44F4621D0527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391" creationId="{2A905D6B-C57C-47CA-9E10-8C6BF48649F2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3" creationId="{A9B3110F-A757-4BB1-B245-EB16DFE996D3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4" creationId="{DA1CE0A2-6518-4C27-B7AA-3B85E25DF33D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6" creationId="{6C5CC077-CEC8-4CCA-8236-62D55039A519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7" creationId="{8959E828-FAE3-4BBE-B65B-612C17EDECCA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8" creationId="{DCE49C2A-2D9D-44B8-8C86-549D906AC772}"/>
          </ac:spMkLst>
        </pc:spChg>
        <pc:spChg chg="add mod">
          <ac:chgData name="Yun HyeokJe" userId="7177296294a70535" providerId="LiveId" clId="{989990A8-091E-42EF-B57E-19D50E5DD09E}" dt="2018-05-12T11:52:18.154" v="1810" actId="571"/>
          <ac:spMkLst>
            <pc:docMk/>
            <pc:sldMk cId="3902349518" sldId="256"/>
            <ac:spMk id="409" creationId="{8AB26F5F-24A1-4E70-B5E1-192615F19B7D}"/>
          </ac:spMkLst>
        </pc:spChg>
        <pc:spChg chg="add mod">
          <ac:chgData name="Yun HyeokJe" userId="7177296294a70535" providerId="LiveId" clId="{989990A8-091E-42EF-B57E-19D50E5DD09E}" dt="2018-05-12T12:11:08.327" v="1837" actId="1076"/>
          <ac:spMkLst>
            <pc:docMk/>
            <pc:sldMk cId="3902349518" sldId="256"/>
            <ac:spMk id="429" creationId="{A7A26C86-7222-48C9-A7EA-86A9C081BF76}"/>
          </ac:spMkLst>
        </pc:spChg>
        <pc:spChg chg="add mod">
          <ac:chgData name="Yun HyeokJe" userId="7177296294a70535" providerId="LiveId" clId="{989990A8-091E-42EF-B57E-19D50E5DD09E}" dt="2018-05-12T12:11:08.327" v="1837" actId="1076"/>
          <ac:spMkLst>
            <pc:docMk/>
            <pc:sldMk cId="3902349518" sldId="256"/>
            <ac:spMk id="431" creationId="{C3355E67-603C-42CA-8B88-875B86DF5588}"/>
          </ac:spMkLst>
        </pc:spChg>
        <pc:spChg chg="add mod">
          <ac:chgData name="Yun HyeokJe" userId="7177296294a70535" providerId="LiveId" clId="{989990A8-091E-42EF-B57E-19D50E5DD09E}" dt="2018-05-12T12:11:08.327" v="1837" actId="1076"/>
          <ac:spMkLst>
            <pc:docMk/>
            <pc:sldMk cId="3902349518" sldId="256"/>
            <ac:spMk id="432" creationId="{884DE251-B2BA-4FE5-91A9-0D53944261EF}"/>
          </ac:spMkLst>
        </pc:spChg>
        <pc:spChg chg="mod">
          <ac:chgData name="Yun HyeokJe" userId="7177296294a70535" providerId="LiveId" clId="{989990A8-091E-42EF-B57E-19D50E5DD09E}" dt="2018-05-12T12:18:25.891" v="1964" actId="207"/>
          <ac:spMkLst>
            <pc:docMk/>
            <pc:sldMk cId="3902349518" sldId="256"/>
            <ac:spMk id="439" creationId="{7F7351A9-292C-4EB4-88E8-B373702A265B}"/>
          </ac:spMkLst>
        </pc:spChg>
        <pc:spChg chg="mod">
          <ac:chgData name="Yun HyeokJe" userId="7177296294a70535" providerId="LiveId" clId="{989990A8-091E-42EF-B57E-19D50E5DD09E}" dt="2018-05-12T12:18:34.909" v="1965" actId="207"/>
          <ac:spMkLst>
            <pc:docMk/>
            <pc:sldMk cId="3902349518" sldId="256"/>
            <ac:spMk id="440" creationId="{2404A765-9835-47D0-A975-55AF5C15B12B}"/>
          </ac:spMkLst>
        </pc:spChg>
        <pc:spChg chg="mod">
          <ac:chgData name="Yun HyeokJe" userId="7177296294a70535" providerId="LiveId" clId="{989990A8-091E-42EF-B57E-19D50E5DD09E}" dt="2018-05-12T12:14:40.439" v="1923" actId="1038"/>
          <ac:spMkLst>
            <pc:docMk/>
            <pc:sldMk cId="3902349518" sldId="256"/>
            <ac:spMk id="441" creationId="{2E25AF97-7FC8-46C1-8E8B-836DA6849889}"/>
          </ac:spMkLst>
        </pc:spChg>
        <pc:spChg chg="mod">
          <ac:chgData name="Yun HyeokJe" userId="7177296294a70535" providerId="LiveId" clId="{989990A8-091E-42EF-B57E-19D50E5DD09E}" dt="2018-05-12T12:14:44.395" v="1929" actId="1038"/>
          <ac:spMkLst>
            <pc:docMk/>
            <pc:sldMk cId="3902349518" sldId="256"/>
            <ac:spMk id="442" creationId="{0153C76D-7C57-4717-AAC5-B97656890987}"/>
          </ac:spMkLst>
        </pc:spChg>
        <pc:spChg chg="mod">
          <ac:chgData name="Yun HyeokJe" userId="7177296294a70535" providerId="LiveId" clId="{989990A8-091E-42EF-B57E-19D50E5DD09E}" dt="2018-05-12T12:18:49.309" v="1966" actId="1076"/>
          <ac:spMkLst>
            <pc:docMk/>
            <pc:sldMk cId="3902349518" sldId="256"/>
            <ac:spMk id="443" creationId="{71973D2B-9971-481E-B88D-2995855E2061}"/>
          </ac:spMkLst>
        </pc:spChg>
        <pc:spChg chg="add mod">
          <ac:chgData name="Yun HyeokJe" userId="7177296294a70535" providerId="LiveId" clId="{989990A8-091E-42EF-B57E-19D50E5DD09E}" dt="2018-05-12T12:16:45.541" v="1931" actId="1076"/>
          <ac:spMkLst>
            <pc:docMk/>
            <pc:sldMk cId="3902349518" sldId="256"/>
            <ac:spMk id="444" creationId="{5DFC7843-ABBA-49EA-A7AF-92AE07CF92AD}"/>
          </ac:spMkLst>
        </pc:spChg>
        <pc:spChg chg="add mod">
          <ac:chgData name="Yun HyeokJe" userId="7177296294a70535" providerId="LiveId" clId="{989990A8-091E-42EF-B57E-19D50E5DD09E}" dt="2018-05-12T12:17:05.910" v="1958" actId="14100"/>
          <ac:spMkLst>
            <pc:docMk/>
            <pc:sldMk cId="3902349518" sldId="256"/>
            <ac:spMk id="445" creationId="{03A3A7B4-9CDC-4997-AE5D-FC09AD7704C6}"/>
          </ac:spMkLst>
        </pc:spChg>
        <pc:spChg chg="add del mod">
          <ac:chgData name="Yun HyeokJe" userId="7177296294a70535" providerId="LiveId" clId="{989990A8-091E-42EF-B57E-19D50E5DD09E}" dt="2018-05-12T12:12:01.968" v="1838" actId="478"/>
          <ac:spMkLst>
            <pc:docMk/>
            <pc:sldMk cId="3902349518" sldId="256"/>
            <ac:spMk id="447" creationId="{F3EC1543-5D11-49EC-B323-444725D3F5CE}"/>
          </ac:spMkLst>
        </pc:spChg>
        <pc:spChg chg="add mod">
          <ac:chgData name="Yun HyeokJe" userId="7177296294a70535" providerId="LiveId" clId="{989990A8-091E-42EF-B57E-19D50E5DD09E}" dt="2018-05-12T12:16:45.541" v="1931" actId="1076"/>
          <ac:spMkLst>
            <pc:docMk/>
            <pc:sldMk cId="3902349518" sldId="256"/>
            <ac:spMk id="448" creationId="{ACCCDCB5-B1F9-443B-BD7E-A0DBE3FE1A14}"/>
          </ac:spMkLst>
        </pc:spChg>
        <pc:spChg chg="add del mod">
          <ac:chgData name="Yun HyeokJe" userId="7177296294a70535" providerId="LiveId" clId="{989990A8-091E-42EF-B57E-19D50E5DD09E}" dt="2018-05-12T12:12:01.968" v="1838" actId="478"/>
          <ac:spMkLst>
            <pc:docMk/>
            <pc:sldMk cId="3902349518" sldId="256"/>
            <ac:spMk id="449" creationId="{EB2E1C84-14EA-4C17-BC16-C8F23C720D36}"/>
          </ac:spMkLst>
        </pc:spChg>
        <pc:spChg chg="add del mod">
          <ac:chgData name="Yun HyeokJe" userId="7177296294a70535" providerId="LiveId" clId="{989990A8-091E-42EF-B57E-19D50E5DD09E}" dt="2018-05-12T12:12:01.968" v="1838" actId="478"/>
          <ac:spMkLst>
            <pc:docMk/>
            <pc:sldMk cId="3902349518" sldId="256"/>
            <ac:spMk id="451" creationId="{4721ECE3-4F35-4DEB-987A-7F71F1AFDCBA}"/>
          </ac:spMkLst>
        </pc:spChg>
        <pc:spChg chg="add mod">
          <ac:chgData name="Yun HyeokJe" userId="7177296294a70535" providerId="LiveId" clId="{989990A8-091E-42EF-B57E-19D50E5DD09E}" dt="2018-05-12T12:14:47.983" v="1930" actId="6549"/>
          <ac:spMkLst>
            <pc:docMk/>
            <pc:sldMk cId="3902349518" sldId="256"/>
            <ac:spMk id="452" creationId="{95F1C29C-B949-4D64-87B6-82D49B82E5F4}"/>
          </ac:spMkLst>
        </pc:spChg>
        <pc:spChg chg="add mod">
          <ac:chgData name="Yun HyeokJe" userId="7177296294a70535" providerId="LiveId" clId="{989990A8-091E-42EF-B57E-19D50E5DD09E}" dt="2018-05-12T12:17:32.837" v="1960" actId="14100"/>
          <ac:spMkLst>
            <pc:docMk/>
            <pc:sldMk cId="3902349518" sldId="256"/>
            <ac:spMk id="453" creationId="{66BDA94B-A0BE-4A7B-87FB-4A5B968390BD}"/>
          </ac:spMkLst>
        </pc:spChg>
        <pc:spChg chg="add mod">
          <ac:chgData name="Yun HyeokJe" userId="7177296294a70535" providerId="LiveId" clId="{989990A8-091E-42EF-B57E-19D50E5DD09E}" dt="2018-05-13T04:01:56.122" v="2048" actId="207"/>
          <ac:spMkLst>
            <pc:docMk/>
            <pc:sldMk cId="3902349518" sldId="256"/>
            <ac:spMk id="454" creationId="{6DD75793-92E0-4B0E-A525-FF22DADFC348}"/>
          </ac:spMkLst>
        </pc:spChg>
        <pc:grpChg chg="del">
          <ac:chgData name="Yun HyeokJe" userId="7177296294a70535" providerId="LiveId" clId="{989990A8-091E-42EF-B57E-19D50E5DD09E}" dt="2018-05-12T09:09:10.042" v="1" actId="478"/>
          <ac:grpSpMkLst>
            <pc:docMk/>
            <pc:sldMk cId="3902349518" sldId="256"/>
            <ac:grpSpMk id="4" creationId="{F16BB05B-2B26-43CB-81F2-2D1A9EC30BF2}"/>
          </ac:grpSpMkLst>
        </pc:grpChg>
        <pc:grpChg chg="add del mod">
          <ac:chgData name="Yun HyeokJe" userId="7177296294a70535" providerId="LiveId" clId="{989990A8-091E-42EF-B57E-19D50E5DD09E}" dt="2018-05-12T09:09:18.775" v="7" actId="478"/>
          <ac:grpSpMkLst>
            <pc:docMk/>
            <pc:sldMk cId="3902349518" sldId="256"/>
            <ac:grpSpMk id="46" creationId="{2125E232-D708-4B2D-BA8F-CD76B21A274B}"/>
          </ac:grpSpMkLst>
        </pc:grpChg>
        <pc:grpChg chg="del">
          <ac:chgData name="Yun HyeokJe" userId="7177296294a70535" providerId="LiveId" clId="{989990A8-091E-42EF-B57E-19D50E5DD09E}" dt="2018-05-12T09:09:10.042" v="1" actId="478"/>
          <ac:grpSpMkLst>
            <pc:docMk/>
            <pc:sldMk cId="3902349518" sldId="256"/>
            <ac:grpSpMk id="55" creationId="{3877030B-DFFD-4F06-90F3-B2C02C526036}"/>
          </ac:grpSpMkLst>
        </pc:grpChg>
        <pc:grpChg chg="del">
          <ac:chgData name="Yun HyeokJe" userId="7177296294a70535" providerId="LiveId" clId="{989990A8-091E-42EF-B57E-19D50E5DD09E}" dt="2018-05-12T09:09:10.042" v="1" actId="478"/>
          <ac:grpSpMkLst>
            <pc:docMk/>
            <pc:sldMk cId="3902349518" sldId="256"/>
            <ac:grpSpMk id="67" creationId="{3D4D5559-EFE3-45A7-8DC7-63531895142B}"/>
          </ac:grpSpMkLst>
        </pc:grpChg>
        <pc:grpChg chg="del">
          <ac:chgData name="Yun HyeokJe" userId="7177296294a70535" providerId="LiveId" clId="{989990A8-091E-42EF-B57E-19D50E5DD09E}" dt="2018-05-12T09:09:10.042" v="1" actId="478"/>
          <ac:grpSpMkLst>
            <pc:docMk/>
            <pc:sldMk cId="3902349518" sldId="256"/>
            <ac:grpSpMk id="80" creationId="{0C40D37B-A8AE-436A-8459-1AFA9B17C58B}"/>
          </ac:grpSpMkLst>
        </pc:grpChg>
        <pc:grpChg chg="add mod">
          <ac:chgData name="Yun HyeokJe" userId="7177296294a70535" providerId="LiveId" clId="{989990A8-091E-42EF-B57E-19D50E5DD09E}" dt="2018-05-12T09:09:17.801" v="6" actId="1038"/>
          <ac:grpSpMkLst>
            <pc:docMk/>
            <pc:sldMk cId="3902349518" sldId="256"/>
            <ac:grpSpMk id="88" creationId="{203F4021-235B-4D7E-B185-3AEDADE9C934}"/>
          </ac:grpSpMkLst>
        </pc:grpChg>
        <pc:grpChg chg="add mod">
          <ac:chgData name="Yun HyeokJe" userId="7177296294a70535" providerId="LiveId" clId="{989990A8-091E-42EF-B57E-19D50E5DD09E}" dt="2018-05-12T09:09:17.801" v="6" actId="1038"/>
          <ac:grpSpMkLst>
            <pc:docMk/>
            <pc:sldMk cId="3902349518" sldId="256"/>
            <ac:grpSpMk id="89" creationId="{84B48F00-9E0C-4163-A210-35CF45CE67BF}"/>
          </ac:grpSpMkLst>
        </pc:grpChg>
        <pc:grpChg chg="add mod">
          <ac:chgData name="Yun HyeokJe" userId="7177296294a70535" providerId="LiveId" clId="{989990A8-091E-42EF-B57E-19D50E5DD09E}" dt="2018-05-12T09:09:17.801" v="6" actId="1038"/>
          <ac:grpSpMkLst>
            <pc:docMk/>
            <pc:sldMk cId="3902349518" sldId="256"/>
            <ac:grpSpMk id="90" creationId="{EDBA125C-BF97-4CA1-BFF2-B87CC0B7219B}"/>
          </ac:grpSpMkLst>
        </pc:grpChg>
        <pc:grpChg chg="add mod">
          <ac:chgData name="Yun HyeokJe" userId="7177296294a70535" providerId="LiveId" clId="{989990A8-091E-42EF-B57E-19D50E5DD09E}" dt="2018-05-12T09:09:17.801" v="6" actId="1038"/>
          <ac:grpSpMkLst>
            <pc:docMk/>
            <pc:sldMk cId="3902349518" sldId="256"/>
            <ac:grpSpMk id="97" creationId="{EDACFB1D-AB94-4CDE-BB69-E16CDD35D0E7}"/>
          </ac:grpSpMkLst>
        </pc:grpChg>
        <pc:grpChg chg="add mod">
          <ac:chgData name="Yun HyeokJe" userId="7177296294a70535" providerId="LiveId" clId="{989990A8-091E-42EF-B57E-19D50E5DD09E}" dt="2018-05-12T09:09:17.801" v="6" actId="1038"/>
          <ac:grpSpMkLst>
            <pc:docMk/>
            <pc:sldMk cId="3902349518" sldId="256"/>
            <ac:grpSpMk id="98" creationId="{B723334B-7874-4289-BC0F-ACEA1C3FCA1B}"/>
          </ac:grpSpMkLst>
        </pc:grpChg>
        <pc:grpChg chg="add mod">
          <ac:chgData name="Yun HyeokJe" userId="7177296294a70535" providerId="LiveId" clId="{989990A8-091E-42EF-B57E-19D50E5DD09E}" dt="2018-05-12T09:09:17.801" v="6" actId="1038"/>
          <ac:grpSpMkLst>
            <pc:docMk/>
            <pc:sldMk cId="3902349518" sldId="256"/>
            <ac:grpSpMk id="99" creationId="{85D47906-6D95-47F3-A778-C2B2277F8187}"/>
          </ac:grpSpMkLst>
        </pc:grpChg>
        <pc:grpChg chg="add mod">
          <ac:chgData name="Yun HyeokJe" userId="7177296294a70535" providerId="LiveId" clId="{989990A8-091E-42EF-B57E-19D50E5DD09E}" dt="2018-05-12T09:14:33.552" v="22" actId="1038"/>
          <ac:grpSpMkLst>
            <pc:docMk/>
            <pc:sldMk cId="3902349518" sldId="256"/>
            <ac:grpSpMk id="111" creationId="{6E02CB0C-B642-41A5-8E82-D385FC37537C}"/>
          </ac:grpSpMkLst>
        </pc:grpChg>
        <pc:grpChg chg="add mod">
          <ac:chgData name="Yun HyeokJe" userId="7177296294a70535" providerId="LiveId" clId="{989990A8-091E-42EF-B57E-19D50E5DD09E}" dt="2018-05-12T09:14:33.552" v="22" actId="1038"/>
          <ac:grpSpMkLst>
            <pc:docMk/>
            <pc:sldMk cId="3902349518" sldId="256"/>
            <ac:grpSpMk id="117" creationId="{A07D5028-3677-4964-940D-A8E50475DFB8}"/>
          </ac:grpSpMkLst>
        </pc:grpChg>
        <pc:grpChg chg="add mod">
          <ac:chgData name="Yun HyeokJe" userId="7177296294a70535" providerId="LiveId" clId="{989990A8-091E-42EF-B57E-19D50E5DD09E}" dt="2018-05-12T09:14:33.552" v="22" actId="1038"/>
          <ac:grpSpMkLst>
            <pc:docMk/>
            <pc:sldMk cId="3902349518" sldId="256"/>
            <ac:grpSpMk id="122" creationId="{AACE35A9-0C11-48BF-A45F-2ED6E9EA2B9C}"/>
          </ac:grpSpMkLst>
        </pc:grpChg>
        <pc:grpChg chg="add mod">
          <ac:chgData name="Yun HyeokJe" userId="7177296294a70535" providerId="LiveId" clId="{989990A8-091E-42EF-B57E-19D50E5DD09E}" dt="2018-05-12T10:52:21.878" v="970" actId="1076"/>
          <ac:grpSpMkLst>
            <pc:docMk/>
            <pc:sldMk cId="3902349518" sldId="256"/>
            <ac:grpSpMk id="127" creationId="{E76C481D-CDB9-41B9-88BA-817851F2042D}"/>
          </ac:grpSpMkLst>
        </pc:grpChg>
        <pc:grpChg chg="add del mod">
          <ac:chgData name="Yun HyeokJe" userId="7177296294a70535" providerId="LiveId" clId="{989990A8-091E-42EF-B57E-19D50E5DD09E}" dt="2018-05-12T09:15:05.135" v="43" actId="478"/>
          <ac:grpSpMkLst>
            <pc:docMk/>
            <pc:sldMk cId="3902349518" sldId="256"/>
            <ac:grpSpMk id="133" creationId="{6DE0BCEC-829B-47D8-A69B-CCBD5E0139D3}"/>
          </ac:grpSpMkLst>
        </pc:grpChg>
        <pc:grpChg chg="add del mod">
          <ac:chgData name="Yun HyeokJe" userId="7177296294a70535" providerId="LiveId" clId="{989990A8-091E-42EF-B57E-19D50E5DD09E}" dt="2018-05-12T09:15:14.478" v="50" actId="478"/>
          <ac:grpSpMkLst>
            <pc:docMk/>
            <pc:sldMk cId="3902349518" sldId="256"/>
            <ac:grpSpMk id="139" creationId="{AC8FA390-7770-4073-A18B-78A32FBC4115}"/>
          </ac:grpSpMkLst>
        </pc:grpChg>
        <pc:grpChg chg="add del mod">
          <ac:chgData name="Yun HyeokJe" userId="7177296294a70535" providerId="LiveId" clId="{989990A8-091E-42EF-B57E-19D50E5DD09E}" dt="2018-05-12T10:27:06.915" v="520" actId="478"/>
          <ac:grpSpMkLst>
            <pc:docMk/>
            <pc:sldMk cId="3902349518" sldId="256"/>
            <ac:grpSpMk id="175" creationId="{BB6F918D-F0B9-4F9F-9200-93627E2F1566}"/>
          </ac:grpSpMkLst>
        </pc:grpChg>
        <pc:grpChg chg="add del mod">
          <ac:chgData name="Yun HyeokJe" userId="7177296294a70535" providerId="LiveId" clId="{989990A8-091E-42EF-B57E-19D50E5DD09E}" dt="2018-05-12T10:27:16.353" v="526" actId="478"/>
          <ac:grpSpMkLst>
            <pc:docMk/>
            <pc:sldMk cId="3902349518" sldId="256"/>
            <ac:grpSpMk id="181" creationId="{6E3947EB-092F-44F7-BE41-4602926091A3}"/>
          </ac:grpSpMkLst>
        </pc:grpChg>
        <pc:grpChg chg="add del mod">
          <ac:chgData name="Yun HyeokJe" userId="7177296294a70535" providerId="LiveId" clId="{989990A8-091E-42EF-B57E-19D50E5DD09E}" dt="2018-05-12T10:27:21.450" v="532" actId="478"/>
          <ac:grpSpMkLst>
            <pc:docMk/>
            <pc:sldMk cId="3902349518" sldId="256"/>
            <ac:grpSpMk id="188" creationId="{0A1DD779-0662-45D2-BFD5-857899E1FD71}"/>
          </ac:grpSpMkLst>
        </pc:grpChg>
        <pc:grpChg chg="add mod">
          <ac:chgData name="Yun HyeokJe" userId="7177296294a70535" providerId="LiveId" clId="{989990A8-091E-42EF-B57E-19D50E5DD09E}" dt="2018-05-12T10:27:20.753" v="531" actId="1038"/>
          <ac:grpSpMkLst>
            <pc:docMk/>
            <pc:sldMk cId="3902349518" sldId="256"/>
            <ac:grpSpMk id="195" creationId="{B62306EE-3E61-4353-9BCB-E976B921E2EB}"/>
          </ac:grpSpMkLst>
        </pc:grpChg>
        <pc:grpChg chg="add mod">
          <ac:chgData name="Yun HyeokJe" userId="7177296294a70535" providerId="LiveId" clId="{989990A8-091E-42EF-B57E-19D50E5DD09E}" dt="2018-05-12T10:27:20.753" v="531" actId="1038"/>
          <ac:grpSpMkLst>
            <pc:docMk/>
            <pc:sldMk cId="3902349518" sldId="256"/>
            <ac:grpSpMk id="196" creationId="{2C5D8FD5-02D7-4103-BEDD-3D5819BAE26E}"/>
          </ac:grpSpMkLst>
        </pc:grpChg>
        <pc:grpChg chg="add mod">
          <ac:chgData name="Yun HyeokJe" userId="7177296294a70535" providerId="LiveId" clId="{989990A8-091E-42EF-B57E-19D50E5DD09E}" dt="2018-05-12T10:27:20.753" v="531" actId="1038"/>
          <ac:grpSpMkLst>
            <pc:docMk/>
            <pc:sldMk cId="3902349518" sldId="256"/>
            <ac:grpSpMk id="197" creationId="{A678FC4D-3A4A-4DB1-A37A-3F78EA52B4B4}"/>
          </ac:grpSpMkLst>
        </pc:grpChg>
        <pc:grpChg chg="add mod">
          <ac:chgData name="Yun HyeokJe" userId="7177296294a70535" providerId="LiveId" clId="{989990A8-091E-42EF-B57E-19D50E5DD09E}" dt="2018-05-12T10:27:20.753" v="531" actId="1038"/>
          <ac:grpSpMkLst>
            <pc:docMk/>
            <pc:sldMk cId="3902349518" sldId="256"/>
            <ac:grpSpMk id="198" creationId="{996D6C3B-BB21-4561-AF8A-BC0D3A9519DE}"/>
          </ac:grpSpMkLst>
        </pc:grpChg>
        <pc:grpChg chg="add mod">
          <ac:chgData name="Yun HyeokJe" userId="7177296294a70535" providerId="LiveId" clId="{989990A8-091E-42EF-B57E-19D50E5DD09E}" dt="2018-05-12T10:27:20.753" v="531" actId="1038"/>
          <ac:grpSpMkLst>
            <pc:docMk/>
            <pc:sldMk cId="3902349518" sldId="256"/>
            <ac:grpSpMk id="199" creationId="{C1917DFF-2B03-4244-8CD6-1D0329BE97FA}"/>
          </ac:grpSpMkLst>
        </pc:grpChg>
        <pc:grpChg chg="add mod">
          <ac:chgData name="Yun HyeokJe" userId="7177296294a70535" providerId="LiveId" clId="{989990A8-091E-42EF-B57E-19D50E5DD09E}" dt="2018-05-12T10:27:20.753" v="531" actId="1038"/>
          <ac:grpSpMkLst>
            <pc:docMk/>
            <pc:sldMk cId="3902349518" sldId="256"/>
            <ac:grpSpMk id="200" creationId="{050A7136-33F0-44E7-B44C-442ABCA323FC}"/>
          </ac:grpSpMkLst>
        </pc:grpChg>
        <pc:grpChg chg="add mod">
          <ac:chgData name="Yun HyeokJe" userId="7177296294a70535" providerId="LiveId" clId="{989990A8-091E-42EF-B57E-19D50E5DD09E}" dt="2018-05-12T10:27:20.753" v="531" actId="1038"/>
          <ac:grpSpMkLst>
            <pc:docMk/>
            <pc:sldMk cId="3902349518" sldId="256"/>
            <ac:grpSpMk id="201" creationId="{9096CBEA-44B3-4F0A-8C26-1F5C96879310}"/>
          </ac:grpSpMkLst>
        </pc:grpChg>
        <pc:grpChg chg="add mod">
          <ac:chgData name="Yun HyeokJe" userId="7177296294a70535" providerId="LiveId" clId="{989990A8-091E-42EF-B57E-19D50E5DD09E}" dt="2018-05-12T10:27:20.753" v="531" actId="1038"/>
          <ac:grpSpMkLst>
            <pc:docMk/>
            <pc:sldMk cId="3902349518" sldId="256"/>
            <ac:grpSpMk id="202" creationId="{84336D5F-EA91-4617-8FDE-BE85FE043D2A}"/>
          </ac:grpSpMkLst>
        </pc:grpChg>
        <pc:grpChg chg="add mod">
          <ac:chgData name="Yun HyeokJe" userId="7177296294a70535" providerId="LiveId" clId="{989990A8-091E-42EF-B57E-19D50E5DD09E}" dt="2018-05-12T10:27:20.753" v="531" actId="1038"/>
          <ac:grpSpMkLst>
            <pc:docMk/>
            <pc:sldMk cId="3902349518" sldId="256"/>
            <ac:grpSpMk id="203" creationId="{28BD8723-F8CF-4D1E-A8E2-0304DBEDF16F}"/>
          </ac:grpSpMkLst>
        </pc:grpChg>
        <pc:grpChg chg="add mod">
          <ac:chgData name="Yun HyeokJe" userId="7177296294a70535" providerId="LiveId" clId="{989990A8-091E-42EF-B57E-19D50E5DD09E}" dt="2018-05-12T10:52:21.878" v="970" actId="1076"/>
          <ac:grpSpMkLst>
            <pc:docMk/>
            <pc:sldMk cId="3902349518" sldId="256"/>
            <ac:grpSpMk id="222" creationId="{2D1CEBE1-86E7-4C37-AEFF-EF4BFCEA0721}"/>
          </ac:grpSpMkLst>
        </pc:grpChg>
        <pc:grpChg chg="add mod">
          <ac:chgData name="Yun HyeokJe" userId="7177296294a70535" providerId="LiveId" clId="{989990A8-091E-42EF-B57E-19D50E5DD09E}" dt="2018-05-12T10:27:23.502" v="537" actId="1038"/>
          <ac:grpSpMkLst>
            <pc:docMk/>
            <pc:sldMk cId="3902349518" sldId="256"/>
            <ac:grpSpMk id="225" creationId="{86319886-8603-451A-94EE-5D7380DF8468}"/>
          </ac:grpSpMkLst>
        </pc:grpChg>
        <pc:grpChg chg="add mod">
          <ac:chgData name="Yun HyeokJe" userId="7177296294a70535" providerId="LiveId" clId="{989990A8-091E-42EF-B57E-19D50E5DD09E}" dt="2018-05-12T10:27:23.502" v="537" actId="1038"/>
          <ac:grpSpMkLst>
            <pc:docMk/>
            <pc:sldMk cId="3902349518" sldId="256"/>
            <ac:grpSpMk id="226" creationId="{DDD3E6BC-6A0D-4A2F-8A8C-000BFB4C6114}"/>
          </ac:grpSpMkLst>
        </pc:grpChg>
        <pc:grpChg chg="add mod">
          <ac:chgData name="Yun HyeokJe" userId="7177296294a70535" providerId="LiveId" clId="{989990A8-091E-42EF-B57E-19D50E5DD09E}" dt="2018-05-12T10:27:23.502" v="537" actId="1038"/>
          <ac:grpSpMkLst>
            <pc:docMk/>
            <pc:sldMk cId="3902349518" sldId="256"/>
            <ac:grpSpMk id="227" creationId="{02EE45D2-A126-45D5-8042-D7EA9C52CC5E}"/>
          </ac:grpSpMkLst>
        </pc:grpChg>
        <pc:grpChg chg="add mod">
          <ac:chgData name="Yun HyeokJe" userId="7177296294a70535" providerId="LiveId" clId="{989990A8-091E-42EF-B57E-19D50E5DD09E}" dt="2018-05-12T10:53:20.030" v="973" actId="14100"/>
          <ac:grpSpMkLst>
            <pc:docMk/>
            <pc:sldMk cId="3902349518" sldId="256"/>
            <ac:grpSpMk id="234" creationId="{0C3A07B6-EC2B-4CDD-A56D-10161A5DC081}"/>
          </ac:grpSpMkLst>
        </pc:grpChg>
        <pc:grpChg chg="add del mod">
          <ac:chgData name="Yun HyeokJe" userId="7177296294a70535" providerId="LiveId" clId="{989990A8-091E-42EF-B57E-19D50E5DD09E}" dt="2018-05-12T10:31:47.447" v="668" actId="478"/>
          <ac:grpSpMkLst>
            <pc:docMk/>
            <pc:sldMk cId="3902349518" sldId="256"/>
            <ac:grpSpMk id="238" creationId="{543D264E-ACA5-4160-AE74-748C7AA74356}"/>
          </ac:grpSpMkLst>
        </pc:grpChg>
        <pc:grpChg chg="add mod">
          <ac:chgData name="Yun HyeokJe" userId="7177296294a70535" providerId="LiveId" clId="{989990A8-091E-42EF-B57E-19D50E5DD09E}" dt="2018-05-12T10:53:32.141" v="975" actId="14100"/>
          <ac:grpSpMkLst>
            <pc:docMk/>
            <pc:sldMk cId="3902349518" sldId="256"/>
            <ac:grpSpMk id="244" creationId="{483EF49B-8880-47AB-8BAD-B9C2C67D5814}"/>
          </ac:grpSpMkLst>
        </pc:grpChg>
        <pc:grpChg chg="add del mod">
          <ac:chgData name="Yun HyeokJe" userId="7177296294a70535" providerId="LiveId" clId="{989990A8-091E-42EF-B57E-19D50E5DD09E}" dt="2018-05-12T10:33:00.639" v="700" actId="478"/>
          <ac:grpSpMkLst>
            <pc:docMk/>
            <pc:sldMk cId="3902349518" sldId="256"/>
            <ac:grpSpMk id="249" creationId="{BCF015DC-CDDB-49CA-9A4E-73AEA3FFB36D}"/>
          </ac:grpSpMkLst>
        </pc:grpChg>
        <pc:grpChg chg="add mod">
          <ac:chgData name="Yun HyeokJe" userId="7177296294a70535" providerId="LiveId" clId="{989990A8-091E-42EF-B57E-19D50E5DD09E}" dt="2018-05-12T10:32:59.493" v="699" actId="1038"/>
          <ac:grpSpMkLst>
            <pc:docMk/>
            <pc:sldMk cId="3902349518" sldId="256"/>
            <ac:grpSpMk id="251" creationId="{5DC4770D-3EEC-4A23-96F0-CD7B0180972E}"/>
          </ac:grpSpMkLst>
        </pc:grpChg>
        <pc:grpChg chg="add del mod">
          <ac:chgData name="Yun HyeokJe" userId="7177296294a70535" providerId="LiveId" clId="{989990A8-091E-42EF-B57E-19D50E5DD09E}" dt="2018-05-12T10:33:07.353" v="712" actId="478"/>
          <ac:grpSpMkLst>
            <pc:docMk/>
            <pc:sldMk cId="3902349518" sldId="256"/>
            <ac:grpSpMk id="258" creationId="{1FC916E6-1819-4F57-A511-48A991DF59D2}"/>
          </ac:grpSpMkLst>
        </pc:grpChg>
        <pc:grpChg chg="add del mod">
          <ac:chgData name="Yun HyeokJe" userId="7177296294a70535" providerId="LiveId" clId="{989990A8-091E-42EF-B57E-19D50E5DD09E}" dt="2018-05-12T10:33:31.525" v="731" actId="478"/>
          <ac:grpSpMkLst>
            <pc:docMk/>
            <pc:sldMk cId="3902349518" sldId="256"/>
            <ac:grpSpMk id="270" creationId="{C8BF9FB2-21BF-4516-BA6D-D12952B8BAC7}"/>
          </ac:grpSpMkLst>
        </pc:grpChg>
        <pc:grpChg chg="add del mod">
          <ac:chgData name="Yun HyeokJe" userId="7177296294a70535" providerId="LiveId" clId="{989990A8-091E-42EF-B57E-19D50E5DD09E}" dt="2018-05-12T10:33:35.311" v="737" actId="478"/>
          <ac:grpSpMkLst>
            <pc:docMk/>
            <pc:sldMk cId="3902349518" sldId="256"/>
            <ac:grpSpMk id="274" creationId="{68E21312-49D4-41DE-A7CD-F33EF427D228}"/>
          </ac:grpSpMkLst>
        </pc:grpChg>
        <pc:grpChg chg="add del mod">
          <ac:chgData name="Yun HyeokJe" userId="7177296294a70535" providerId="LiveId" clId="{989990A8-091E-42EF-B57E-19D50E5DD09E}" dt="2018-05-12T10:34:00.626" v="749" actId="478"/>
          <ac:grpSpMkLst>
            <pc:docMk/>
            <pc:sldMk cId="3902349518" sldId="256"/>
            <ac:grpSpMk id="279" creationId="{0DE3FA8D-F2B1-4F77-945E-92D9A486A2E4}"/>
          </ac:grpSpMkLst>
        </pc:grpChg>
        <pc:grpChg chg="add del mod">
          <ac:chgData name="Yun HyeokJe" userId="7177296294a70535" providerId="LiveId" clId="{989990A8-091E-42EF-B57E-19D50E5DD09E}" dt="2018-05-12T10:34:42.819" v="761" actId="478"/>
          <ac:grpSpMkLst>
            <pc:docMk/>
            <pc:sldMk cId="3902349518" sldId="256"/>
            <ac:grpSpMk id="283" creationId="{D5CAC38D-BF47-4B2B-8847-EF021A3E3579}"/>
          </ac:grpSpMkLst>
        </pc:grpChg>
        <pc:grpChg chg="add del mod">
          <ac:chgData name="Yun HyeokJe" userId="7177296294a70535" providerId="LiveId" clId="{989990A8-091E-42EF-B57E-19D50E5DD09E}" dt="2018-05-12T10:34:46.751" v="767" actId="478"/>
          <ac:grpSpMkLst>
            <pc:docMk/>
            <pc:sldMk cId="3902349518" sldId="256"/>
            <ac:grpSpMk id="286" creationId="{2CD4D011-E063-4E06-9725-910FC677D3EB}"/>
          </ac:grpSpMkLst>
        </pc:grpChg>
        <pc:grpChg chg="add mod">
          <ac:chgData name="Yun HyeokJe" userId="7177296294a70535" providerId="LiveId" clId="{989990A8-091E-42EF-B57E-19D50E5DD09E}" dt="2018-05-12T11:36:02.726" v="1513" actId="207"/>
          <ac:grpSpMkLst>
            <pc:docMk/>
            <pc:sldMk cId="3902349518" sldId="256"/>
            <ac:grpSpMk id="297" creationId="{FC1A89D0-9595-488D-9D64-003C28EDC19B}"/>
          </ac:grpSpMkLst>
        </pc:grpChg>
        <pc:grpChg chg="add mod">
          <ac:chgData name="Yun HyeokJe" userId="7177296294a70535" providerId="LiveId" clId="{989990A8-091E-42EF-B57E-19D50E5DD09E}" dt="2018-05-12T10:52:21.878" v="970" actId="1076"/>
          <ac:grpSpMkLst>
            <pc:docMk/>
            <pc:sldMk cId="3902349518" sldId="256"/>
            <ac:grpSpMk id="303" creationId="{42B25A1D-3B0E-498B-ACCA-2FC9CF1421F4}"/>
          </ac:grpSpMkLst>
        </pc:grpChg>
        <pc:grpChg chg="add del mod">
          <ac:chgData name="Yun HyeokJe" userId="7177296294a70535" providerId="LiveId" clId="{989990A8-091E-42EF-B57E-19D50E5DD09E}" dt="2018-05-12T11:13:33.751" v="1114" actId="1038"/>
          <ac:grpSpMkLst>
            <pc:docMk/>
            <pc:sldMk cId="3902349518" sldId="256"/>
            <ac:grpSpMk id="309" creationId="{192AD383-AADD-4E2C-8EC9-779BC649AA95}"/>
          </ac:grpSpMkLst>
        </pc:grpChg>
        <pc:grpChg chg="add mod">
          <ac:chgData name="Yun HyeokJe" userId="7177296294a70535" providerId="LiveId" clId="{989990A8-091E-42EF-B57E-19D50E5DD09E}" dt="2018-05-12T10:54:08.670" v="979" actId="1037"/>
          <ac:grpSpMkLst>
            <pc:docMk/>
            <pc:sldMk cId="3902349518" sldId="256"/>
            <ac:grpSpMk id="315" creationId="{0ECE237A-2E28-4E0B-8EE3-C3A721969563}"/>
          </ac:grpSpMkLst>
        </pc:grpChg>
        <pc:grpChg chg="mod">
          <ac:chgData name="Yun HyeokJe" userId="7177296294a70535" providerId="LiveId" clId="{989990A8-091E-42EF-B57E-19D50E5DD09E}" dt="2018-05-12T10:53:52.886" v="976" actId="571"/>
          <ac:grpSpMkLst>
            <pc:docMk/>
            <pc:sldMk cId="3902349518" sldId="256"/>
            <ac:grpSpMk id="318" creationId="{6516A4D9-63DD-4F96-BEB9-AB4EA0567F3E}"/>
          </ac:grpSpMkLst>
        </pc:grpChg>
        <pc:grpChg chg="mod">
          <ac:chgData name="Yun HyeokJe" userId="7177296294a70535" providerId="LiveId" clId="{989990A8-091E-42EF-B57E-19D50E5DD09E}" dt="2018-05-12T10:53:52.886" v="976" actId="571"/>
          <ac:grpSpMkLst>
            <pc:docMk/>
            <pc:sldMk cId="3902349518" sldId="256"/>
            <ac:grpSpMk id="319" creationId="{E4D4F7AE-C80F-4F11-BE23-65309A0DAF82}"/>
          </ac:grpSpMkLst>
        </pc:grpChg>
        <pc:grpChg chg="mod">
          <ac:chgData name="Yun HyeokJe" userId="7177296294a70535" providerId="LiveId" clId="{989990A8-091E-42EF-B57E-19D50E5DD09E}" dt="2018-05-12T10:53:52.886" v="976" actId="571"/>
          <ac:grpSpMkLst>
            <pc:docMk/>
            <pc:sldMk cId="3902349518" sldId="256"/>
            <ac:grpSpMk id="320" creationId="{5086AA75-2BCE-4BF4-B662-47DAA49A93B0}"/>
          </ac:grpSpMkLst>
        </pc:grpChg>
        <pc:grpChg chg="add del mod">
          <ac:chgData name="Yun HyeokJe" userId="7177296294a70535" providerId="LiveId" clId="{989990A8-091E-42EF-B57E-19D50E5DD09E}" dt="2018-05-12T11:13:33.751" v="1114" actId="1038"/>
          <ac:grpSpMkLst>
            <pc:docMk/>
            <pc:sldMk cId="3902349518" sldId="256"/>
            <ac:grpSpMk id="331" creationId="{082D9B0C-E3F5-47B8-B488-09601E847F9E}"/>
          </ac:grpSpMkLst>
        </pc:grpChg>
        <pc:grpChg chg="mod">
          <ac:chgData name="Yun HyeokJe" userId="7177296294a70535" providerId="LiveId" clId="{989990A8-091E-42EF-B57E-19D50E5DD09E}" dt="2018-05-12T10:54:00.695" v="977" actId="571"/>
          <ac:grpSpMkLst>
            <pc:docMk/>
            <pc:sldMk cId="3902349518" sldId="256"/>
            <ac:grpSpMk id="334" creationId="{3EE61C84-3F38-4C64-9A4E-9FCE145B3016}"/>
          </ac:grpSpMkLst>
        </pc:grpChg>
        <pc:grpChg chg="mod">
          <ac:chgData name="Yun HyeokJe" userId="7177296294a70535" providerId="LiveId" clId="{989990A8-091E-42EF-B57E-19D50E5DD09E}" dt="2018-05-12T10:54:00.695" v="977" actId="571"/>
          <ac:grpSpMkLst>
            <pc:docMk/>
            <pc:sldMk cId="3902349518" sldId="256"/>
            <ac:grpSpMk id="335" creationId="{2B3A19C5-F8D0-4147-B866-D434B8ADE553}"/>
          </ac:grpSpMkLst>
        </pc:grpChg>
        <pc:grpChg chg="mod">
          <ac:chgData name="Yun HyeokJe" userId="7177296294a70535" providerId="LiveId" clId="{989990A8-091E-42EF-B57E-19D50E5DD09E}" dt="2018-05-12T10:54:00.695" v="977" actId="571"/>
          <ac:grpSpMkLst>
            <pc:docMk/>
            <pc:sldMk cId="3902349518" sldId="256"/>
            <ac:grpSpMk id="336" creationId="{FE530272-960F-4A42-96DB-11E7BF08B636}"/>
          </ac:grpSpMkLst>
        </pc:grpChg>
        <pc:grpChg chg="add mod">
          <ac:chgData name="Yun HyeokJe" userId="7177296294a70535" providerId="LiveId" clId="{989990A8-091E-42EF-B57E-19D50E5DD09E}" dt="2018-05-12T11:29:01.386" v="1439" actId="207"/>
          <ac:grpSpMkLst>
            <pc:docMk/>
            <pc:sldMk cId="3902349518" sldId="256"/>
            <ac:grpSpMk id="347" creationId="{33BB3329-106D-478F-81B9-C8B72303BA1D}"/>
          </ac:grpSpMkLst>
        </pc:grpChg>
        <pc:grpChg chg="add mod">
          <ac:chgData name="Yun HyeokJe" userId="7177296294a70535" providerId="LiveId" clId="{989990A8-091E-42EF-B57E-19D50E5DD09E}" dt="2018-05-12T11:58:18.143" v="1835" actId="14100"/>
          <ac:grpSpMkLst>
            <pc:docMk/>
            <pc:sldMk cId="3902349518" sldId="256"/>
            <ac:grpSpMk id="352" creationId="{FF15B918-F2F4-40E5-83D3-070BE095B3FE}"/>
          </ac:grpSpMkLst>
        </pc:grpChg>
        <pc:grpChg chg="add del mod">
          <ac:chgData name="Yun HyeokJe" userId="7177296294a70535" providerId="LiveId" clId="{989990A8-091E-42EF-B57E-19D50E5DD09E}" dt="2018-05-12T11:13:33.751" v="1114" actId="1038"/>
          <ac:grpSpMkLst>
            <pc:docMk/>
            <pc:sldMk cId="3902349518" sldId="256"/>
            <ac:grpSpMk id="358" creationId="{2554E7CD-6240-4627-AC05-4DDF3304524D}"/>
          </ac:grpSpMkLst>
        </pc:grpChg>
        <pc:grpChg chg="add 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70" creationId="{120DD8FF-9338-4E33-A039-3B8FFC0A1D63}"/>
          </ac:grpSpMkLst>
        </pc:grpChg>
        <pc:grpChg chg="add 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76" creationId="{FE156007-B971-4829-9427-B3F3EA7654C5}"/>
          </ac:grpSpMkLst>
        </pc:grpChg>
        <pc:grpChg chg="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79" creationId="{86905CFD-64F8-4A12-A882-A639F898173F}"/>
          </ac:grpSpMkLst>
        </pc:grpChg>
        <pc:grpChg chg="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80" creationId="{037263F0-6DEA-4436-A077-7E0CCF51F31E}"/>
          </ac:grpSpMkLst>
        </pc:grpChg>
        <pc:grpChg chg="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81" creationId="{F7A01B87-0568-4782-8774-75EF552A2511}"/>
          </ac:grpSpMkLst>
        </pc:grpChg>
        <pc:grpChg chg="add 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92" creationId="{97871FDB-CD01-4258-9975-C4762A74C11E}"/>
          </ac:grpSpMkLst>
        </pc:grpChg>
        <pc:grpChg chg="add mod">
          <ac:chgData name="Yun HyeokJe" userId="7177296294a70535" providerId="LiveId" clId="{989990A8-091E-42EF-B57E-19D50E5DD09E}" dt="2018-05-12T11:52:18.154" v="1810" actId="571"/>
          <ac:grpSpMkLst>
            <pc:docMk/>
            <pc:sldMk cId="3902349518" sldId="256"/>
            <ac:grpSpMk id="397" creationId="{03A65206-90E1-4D9D-A2B7-D4CD95FF16BF}"/>
          </ac:grpSpMkLst>
        </pc:grpChg>
        <pc:grpChg chg="add mod">
          <ac:chgData name="Yun HyeokJe" userId="7177296294a70535" providerId="LiveId" clId="{989990A8-091E-42EF-B57E-19D50E5DD09E}" dt="2018-05-12T12:11:08.327" v="1837" actId="1076"/>
          <ac:grpSpMkLst>
            <pc:docMk/>
            <pc:sldMk cId="3902349518" sldId="256"/>
            <ac:grpSpMk id="411" creationId="{3B8DC521-CFAD-4F25-82CD-6A980B3837D4}"/>
          </ac:grpSpMkLst>
        </pc:grpChg>
        <pc:grpChg chg="add mod">
          <ac:chgData name="Yun HyeokJe" userId="7177296294a70535" providerId="LiveId" clId="{989990A8-091E-42EF-B57E-19D50E5DD09E}" dt="2018-05-12T12:11:08.327" v="1837" actId="1076"/>
          <ac:grpSpMkLst>
            <pc:docMk/>
            <pc:sldMk cId="3902349518" sldId="256"/>
            <ac:grpSpMk id="417" creationId="{BF27E4B6-FE20-4A3C-B30A-D1DAF0DC254B}"/>
          </ac:grpSpMkLst>
        </pc:grpChg>
        <pc:grpChg chg="mod">
          <ac:chgData name="Yun HyeokJe" userId="7177296294a70535" providerId="LiveId" clId="{989990A8-091E-42EF-B57E-19D50E5DD09E}" dt="2018-05-12T12:11:01.094" v="1836" actId="1038"/>
          <ac:grpSpMkLst>
            <pc:docMk/>
            <pc:sldMk cId="3902349518" sldId="256"/>
            <ac:grpSpMk id="420" creationId="{680BC65D-5092-4554-97D5-18430BC191FC}"/>
          </ac:grpSpMkLst>
        </pc:grpChg>
        <pc:grpChg chg="mod">
          <ac:chgData name="Yun HyeokJe" userId="7177296294a70535" providerId="LiveId" clId="{989990A8-091E-42EF-B57E-19D50E5DD09E}" dt="2018-05-12T12:11:01.094" v="1836" actId="1038"/>
          <ac:grpSpMkLst>
            <pc:docMk/>
            <pc:sldMk cId="3902349518" sldId="256"/>
            <ac:grpSpMk id="421" creationId="{53B01F51-BBDE-4EEF-B4AB-0C7C482C4D19}"/>
          </ac:grpSpMkLst>
        </pc:grpChg>
        <pc:grpChg chg="mod">
          <ac:chgData name="Yun HyeokJe" userId="7177296294a70535" providerId="LiveId" clId="{989990A8-091E-42EF-B57E-19D50E5DD09E}" dt="2018-05-12T12:11:01.094" v="1836" actId="1038"/>
          <ac:grpSpMkLst>
            <pc:docMk/>
            <pc:sldMk cId="3902349518" sldId="256"/>
            <ac:grpSpMk id="422" creationId="{A67AB1D3-4D75-412B-B77A-7963A3108D69}"/>
          </ac:grpSpMkLst>
        </pc:grpChg>
        <pc:grpChg chg="add del mod">
          <ac:chgData name="Yun HyeokJe" userId="7177296294a70535" providerId="LiveId" clId="{989990A8-091E-42EF-B57E-19D50E5DD09E}" dt="2018-05-12T12:12:29.178" v="1880" actId="478"/>
          <ac:grpSpMkLst>
            <pc:docMk/>
            <pc:sldMk cId="3902349518" sldId="256"/>
            <ac:grpSpMk id="433" creationId="{5C5C9454-6752-4A24-9DCC-7ADA8EFC0064}"/>
          </ac:grpSpMkLst>
        </pc:grpChg>
        <pc:grpChg chg="add mod">
          <ac:chgData name="Yun HyeokJe" userId="7177296294a70535" providerId="LiveId" clId="{989990A8-091E-42EF-B57E-19D50E5DD09E}" dt="2018-05-12T12:14:00.679" v="1885" actId="14100"/>
          <ac:grpSpMkLst>
            <pc:docMk/>
            <pc:sldMk cId="3902349518" sldId="256"/>
            <ac:grpSpMk id="438" creationId="{DF552B6E-F813-4797-AD37-3046FED2B6D8}"/>
          </ac:grpSpMkLst>
        </pc:grpChg>
        <pc:graphicFrameChg chg="add mod modGraphic">
          <ac:chgData name="Yun HyeokJe" userId="7177296294a70535" providerId="LiveId" clId="{989990A8-091E-42EF-B57E-19D50E5DD09E}" dt="2018-05-12T11:53:43.906" v="1813" actId="113"/>
          <ac:graphicFrameMkLst>
            <pc:docMk/>
            <pc:sldMk cId="3902349518" sldId="256"/>
            <ac:graphicFrameMk id="2" creationId="{1EB11958-7408-4521-B3E2-CF815B4B72D4}"/>
          </ac:graphicFrameMkLst>
        </pc:graphicFrameChg>
        <pc:graphicFrameChg chg="add mod modGraphic">
          <ac:chgData name="Yun HyeokJe" userId="7177296294a70535" providerId="LiveId" clId="{989990A8-091E-42EF-B57E-19D50E5DD09E}" dt="2018-05-12T11:48:38.104" v="1795" actId="14100"/>
          <ac:graphicFrameMkLst>
            <pc:docMk/>
            <pc:sldMk cId="3902349518" sldId="256"/>
            <ac:graphicFrameMk id="27" creationId="{989F85CB-BEC3-4A60-9154-CC01C22E3F0B}"/>
          </ac:graphicFrameMkLst>
        </pc:graphicFrameChg>
        <pc:graphicFrameChg chg="add mod ord modGraphic">
          <ac:chgData name="Yun HyeokJe" userId="7177296294a70535" providerId="LiveId" clId="{989990A8-091E-42EF-B57E-19D50E5DD09E}" dt="2018-05-12T11:54:02.135" v="1814" actId="171"/>
          <ac:graphicFrameMkLst>
            <pc:docMk/>
            <pc:sldMk cId="3902349518" sldId="256"/>
            <ac:graphicFrameMk id="31" creationId="{CDE27162-0CFE-4667-8E45-8CDB67A25F8F}"/>
          </ac:graphicFrameMkLst>
        </pc:graphicFrameChg>
        <pc:graphicFrameChg chg="add del mod">
          <ac:chgData name="Yun HyeokJe" userId="7177296294a70535" providerId="LiveId" clId="{989990A8-091E-42EF-B57E-19D50E5DD09E}" dt="2018-05-13T03:58:08.586" v="1976" actId="478"/>
          <ac:graphicFrameMkLst>
            <pc:docMk/>
            <pc:sldMk cId="3902349518" sldId="256"/>
            <ac:graphicFrameMk id="32" creationId="{F1930F26-CBAE-4EC5-9ABE-D90E00211EE2}"/>
          </ac:graphicFrameMkLst>
        </pc:graphicFrameChg>
        <pc:graphicFrameChg chg="add mod">
          <ac:chgData name="Yun HyeokJe" userId="7177296294a70535" providerId="LiveId" clId="{989990A8-091E-42EF-B57E-19D50E5DD09E}" dt="2018-05-13T04:03:45.889" v="2101" actId="1038"/>
          <ac:graphicFrameMkLst>
            <pc:docMk/>
            <pc:sldMk cId="3902349518" sldId="256"/>
            <ac:graphicFrameMk id="33" creationId="{E8382288-08AE-4E4B-8CA0-57E612838784}"/>
          </ac:graphicFrameMkLst>
        </pc:graphicFrameChg>
        <pc:graphicFrameChg chg="del">
          <ac:chgData name="Yun HyeokJe" userId="7177296294a70535" providerId="LiveId" clId="{989990A8-091E-42EF-B57E-19D50E5DD09E}" dt="2018-05-12T09:09:10.042" v="1" actId="478"/>
          <ac:graphicFrameMkLst>
            <pc:docMk/>
            <pc:sldMk cId="3902349518" sldId="256"/>
            <ac:graphicFrameMk id="66" creationId="{857C5EE1-0D97-450C-AB43-298DEED12FA9}"/>
          </ac:graphicFrameMkLst>
        </pc:graphicFrameChg>
        <pc:graphicFrameChg chg="add mod">
          <ac:chgData name="Yun HyeokJe" userId="7177296294a70535" providerId="LiveId" clId="{989990A8-091E-42EF-B57E-19D50E5DD09E}" dt="2018-05-12T11:52:18.154" v="1810" actId="571"/>
          <ac:graphicFrameMkLst>
            <pc:docMk/>
            <pc:sldMk cId="3902349518" sldId="256"/>
            <ac:graphicFrameMk id="405" creationId="{77236B55-0386-4F5A-9FF9-05F069F63B6B}"/>
          </ac:graphicFrameMkLst>
        </pc:graphicFrameChg>
        <pc:graphicFrameChg chg="add mod">
          <ac:chgData name="Yun HyeokJe" userId="7177296294a70535" providerId="LiveId" clId="{989990A8-091E-42EF-B57E-19D50E5DD09E}" dt="2018-05-12T11:52:18.154" v="1810" actId="571"/>
          <ac:graphicFrameMkLst>
            <pc:docMk/>
            <pc:sldMk cId="3902349518" sldId="256"/>
            <ac:graphicFrameMk id="410" creationId="{138FB9A9-82AF-466F-8D57-93470D4273E6}"/>
          </ac:graphicFrameMkLst>
        </pc:graphicFrameChg>
        <pc:graphicFrameChg chg="add mod modGraphic">
          <ac:chgData name="Yun HyeokJe" userId="7177296294a70535" providerId="LiveId" clId="{989990A8-091E-42EF-B57E-19D50E5DD09E}" dt="2018-05-13T04:03:02.549" v="2092" actId="6549"/>
          <ac:graphicFrameMkLst>
            <pc:docMk/>
            <pc:sldMk cId="3902349518" sldId="256"/>
            <ac:graphicFrameMk id="446" creationId="{AEB1BABE-DF8A-4CB3-9BC4-996E2AE4267A}"/>
          </ac:graphicFrameMkLst>
        </pc:graphicFrameChg>
        <pc:graphicFrameChg chg="add del mod">
          <ac:chgData name="Yun HyeokJe" userId="7177296294a70535" providerId="LiveId" clId="{989990A8-091E-42EF-B57E-19D50E5DD09E}" dt="2018-05-12T12:12:01.968" v="1838" actId="478"/>
          <ac:graphicFrameMkLst>
            <pc:docMk/>
            <pc:sldMk cId="3902349518" sldId="256"/>
            <ac:graphicFrameMk id="450" creationId="{A50AE12C-879B-4565-8CED-62AE89759CFF}"/>
          </ac:graphicFrameMkLst>
        </pc:graphicFrameChg>
        <pc:picChg chg="add mod">
          <ac:chgData name="Yun HyeokJe" userId="7177296294a70535" providerId="LiveId" clId="{989990A8-091E-42EF-B57E-19D50E5DD09E}" dt="2018-05-12T10:52:21.878" v="970" actId="1076"/>
          <ac:picMkLst>
            <pc:docMk/>
            <pc:sldMk cId="3902349518" sldId="256"/>
            <ac:picMk id="23" creationId="{57CC5039-ABE1-4B08-8BAB-51479CA96F17}"/>
          </ac:picMkLst>
        </pc:picChg>
        <pc:picChg chg="add del mod">
          <ac:chgData name="Yun HyeokJe" userId="7177296294a70535" providerId="LiveId" clId="{989990A8-091E-42EF-B57E-19D50E5DD09E}" dt="2018-05-12T10:46:15.951" v="821" actId="478"/>
          <ac:picMkLst>
            <pc:docMk/>
            <pc:sldMk cId="3902349518" sldId="256"/>
            <ac:picMk id="25" creationId="{564270B2-5D0A-4EEB-AE2D-C32E7B39BA2E}"/>
          </ac:picMkLst>
        </pc:picChg>
        <pc:picChg chg="add del mod">
          <ac:chgData name="Yun HyeokJe" userId="7177296294a70535" providerId="LiveId" clId="{989990A8-091E-42EF-B57E-19D50E5DD09E}" dt="2018-05-12T11:35:30.559" v="1510" actId="478"/>
          <ac:picMkLst>
            <pc:docMk/>
            <pc:sldMk cId="3902349518" sldId="256"/>
            <ac:picMk id="29" creationId="{2502FFE5-31E8-4F47-8218-BECC8ED4AF00}"/>
          </ac:picMkLst>
        </pc:picChg>
        <pc:picChg chg="add mod">
          <ac:chgData name="Yun HyeokJe" userId="7177296294a70535" providerId="LiveId" clId="{989990A8-091E-42EF-B57E-19D50E5DD09E}" dt="2018-05-12T10:54:08.670" v="979" actId="1037"/>
          <ac:picMkLst>
            <pc:docMk/>
            <pc:sldMk cId="3902349518" sldId="256"/>
            <ac:picMk id="328" creationId="{F42DD32A-2D1D-4A4C-84A1-C783056FF486}"/>
          </ac:picMkLst>
        </pc:picChg>
        <pc:picChg chg="add del mod">
          <ac:chgData name="Yun HyeokJe" userId="7177296294a70535" providerId="LiveId" clId="{989990A8-091E-42EF-B57E-19D50E5DD09E}" dt="2018-05-12T11:13:33.751" v="1114" actId="1038"/>
          <ac:picMkLst>
            <pc:docMk/>
            <pc:sldMk cId="3902349518" sldId="256"/>
            <ac:picMk id="344" creationId="{AE686D6E-239A-4339-A4CA-5D4793ECE1F1}"/>
          </ac:picMkLst>
        </pc:picChg>
        <pc:picChg chg="add mod">
          <ac:chgData name="Yun HyeokJe" userId="7177296294a70535" providerId="LiveId" clId="{989990A8-091E-42EF-B57E-19D50E5DD09E}" dt="2018-05-12T11:52:18.154" v="1810" actId="571"/>
          <ac:picMkLst>
            <pc:docMk/>
            <pc:sldMk cId="3902349518" sldId="256"/>
            <ac:picMk id="389" creationId="{C9D97E86-19E5-4023-AE7B-BD5F0C4C9907}"/>
          </ac:picMkLst>
        </pc:picChg>
        <pc:picChg chg="add mod">
          <ac:chgData name="Yun HyeokJe" userId="7177296294a70535" providerId="LiveId" clId="{989990A8-091E-42EF-B57E-19D50E5DD09E}" dt="2018-05-12T12:11:08.327" v="1837" actId="1076"/>
          <ac:picMkLst>
            <pc:docMk/>
            <pc:sldMk cId="3902349518" sldId="256"/>
            <ac:picMk id="430" creationId="{DBED4F0A-AF6B-4FFA-8CE1-E04E9DD042A0}"/>
          </ac:picMkLst>
        </pc:picChg>
        <pc:picChg chg="add del mod">
          <ac:chgData name="Yun HyeokJe" userId="7177296294a70535" providerId="LiveId" clId="{989990A8-091E-42EF-B57E-19D50E5DD09E}" dt="2018-05-12T10:49:19.226" v="859" actId="478"/>
          <ac:picMkLst>
            <pc:docMk/>
            <pc:sldMk cId="3902349518" sldId="256"/>
            <ac:picMk id="1026" creationId="{24A8D08D-1D7E-4C07-A76A-ECB7B52FC6FE}"/>
          </ac:picMkLst>
        </pc:picChg>
        <pc:cxnChg chg="add">
          <ac:chgData name="Yun HyeokJe" userId="7177296294a70535" providerId="LiveId" clId="{989990A8-091E-42EF-B57E-19D50E5DD09E}" dt="2018-05-12T09:09:17.798" v="2" actId="1038"/>
          <ac:cxnSpMkLst>
            <pc:docMk/>
            <pc:sldMk cId="3902349518" sldId="256"/>
            <ac:cxnSpMk id="52" creationId="{903CD590-5481-471A-89A6-CC2921AFEAC1}"/>
          </ac:cxnSpMkLst>
        </pc:cxnChg>
        <pc:cxnChg chg="add del mod">
          <ac:chgData name="Yun HyeokJe" userId="7177296294a70535" providerId="LiveId" clId="{989990A8-091E-42EF-B57E-19D50E5DD09E}" dt="2018-05-12T10:26:06.614" v="494" actId="478"/>
          <ac:cxnSpMkLst>
            <pc:docMk/>
            <pc:sldMk cId="3902349518" sldId="256"/>
            <ac:cxnSpMk id="173" creationId="{05253F0C-8FEE-4794-8275-FA0A5845B3A4}"/>
          </ac:cxnSpMkLst>
        </pc:cxnChg>
        <pc:cxnChg chg="add del mod">
          <ac:chgData name="Yun HyeokJe" userId="7177296294a70535" providerId="LiveId" clId="{989990A8-091E-42EF-B57E-19D50E5DD09E}" dt="2018-05-12T10:30:23.981" v="607" actId="478"/>
          <ac:cxnSpMkLst>
            <pc:docMk/>
            <pc:sldMk cId="3902349518" sldId="256"/>
            <ac:cxnSpMk id="174" creationId="{C160EDBB-7C0A-40E8-836C-262D18FC97A5}"/>
          </ac:cxnSpMkLst>
        </pc:cxnChg>
        <pc:cxnChg chg="add">
          <ac:chgData name="Yun HyeokJe" userId="7177296294a70535" providerId="LiveId" clId="{989990A8-091E-42EF-B57E-19D50E5DD09E}" dt="2018-05-12T10:30:34.535" v="608" actId="1038"/>
          <ac:cxnSpMkLst>
            <pc:docMk/>
            <pc:sldMk cId="3902349518" sldId="256"/>
            <ac:cxnSpMk id="239" creationId="{9AA700A4-473E-404D-AAD4-F3A456F9F3EC}"/>
          </ac:cxnSpMkLst>
        </pc:cxnChg>
        <pc:cxnChg chg="add">
          <ac:chgData name="Yun HyeokJe" userId="7177296294a70535" providerId="LiveId" clId="{989990A8-091E-42EF-B57E-19D50E5DD09E}" dt="2018-05-12T10:30:34.535" v="608" actId="1038"/>
          <ac:cxnSpMkLst>
            <pc:docMk/>
            <pc:sldMk cId="3902349518" sldId="256"/>
            <ac:cxnSpMk id="240" creationId="{C90D5D69-55E2-4692-919E-6D223DDB88B0}"/>
          </ac:cxnSpMkLst>
        </pc:cxnChg>
        <pc:cxnChg chg="add">
          <ac:chgData name="Yun HyeokJe" userId="7177296294a70535" providerId="LiveId" clId="{989990A8-091E-42EF-B57E-19D50E5DD09E}" dt="2018-05-12T10:33:59.500" v="744" actId="1038"/>
          <ac:cxnSpMkLst>
            <pc:docMk/>
            <pc:sldMk cId="3902349518" sldId="256"/>
            <ac:cxnSpMk id="281" creationId="{3707F11F-6BE9-4DD1-888F-FF988FFB0DF8}"/>
          </ac:cxnSpMkLst>
        </pc:cxnChg>
      </pc:sldChg>
      <pc:sldChg chg="addSp delSp modSp">
        <pc:chgData name="Yun HyeokJe" userId="7177296294a70535" providerId="LiveId" clId="{989990A8-091E-42EF-B57E-19D50E5DD09E}" dt="2018-05-14T13:51:59.315" v="3440" actId="478"/>
        <pc:sldMkLst>
          <pc:docMk/>
          <pc:sldMk cId="2057808166" sldId="257"/>
        </pc:sldMkLst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3" creationId="{6CA69ED1-152E-4759-B90C-7F57652844E7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4" creationId="{40FEC140-453F-478F-9689-24D021901365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5" creationId="{B50213D7-2D11-41BD-B91B-BE5DB866FE5F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6" creationId="{443776FF-5477-4EBB-9CAC-E89E2067666E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7" creationId="{F733215D-FF70-45D1-B9C5-DE1C5206DC4E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8" creationId="{5308B6CF-B05F-42ED-85B2-27D73D658CA8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19" creationId="{6E9F8D53-227E-4C2C-9A7E-02522639ED8A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3" creationId="{FB46F790-6CAB-4D47-856B-1C0A09C33E60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4" creationId="{A1B8BB63-9BA4-4B48-8DA0-EF788FE205C3}"/>
          </ac:spMkLst>
        </pc:spChg>
        <pc:spChg chg="add mod">
          <ac:chgData name="Yun HyeokJe" userId="7177296294a70535" providerId="LiveId" clId="{989990A8-091E-42EF-B57E-19D50E5DD09E}" dt="2018-05-14T11:57:40.901" v="3121" actId="404"/>
          <ac:spMkLst>
            <pc:docMk/>
            <pc:sldMk cId="2057808166" sldId="257"/>
            <ac:spMk id="25" creationId="{A334E9C2-BBB1-471E-98AA-EB946D31C453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7" creationId="{94E7D20C-D913-4EAF-8AF2-3B77EBD6647A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8" creationId="{3ABB42A5-3852-47A8-AAEE-E2720562ABCB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29" creationId="{075C6F89-508F-4022-8B03-34E8730E6573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38" creationId="{437B36C0-1009-4A73-B013-EA644F060CDE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39" creationId="{6DFC9F27-BAF5-48CE-B04E-C5840B284FD1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40" creationId="{7FCCA7D8-ED6B-4D3E-97E8-A923BC9C5162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41" creationId="{456A5288-30A7-49A3-A6A9-BE338DB89D4F}"/>
          </ac:spMkLst>
        </pc:spChg>
        <pc:spChg chg="del">
          <ac:chgData name="Yun HyeokJe" userId="7177296294a70535" providerId="LiveId" clId="{989990A8-091E-42EF-B57E-19D50E5DD09E}" dt="2018-05-12T09:09:05.218" v="0" actId="478"/>
          <ac:spMkLst>
            <pc:docMk/>
            <pc:sldMk cId="2057808166" sldId="257"/>
            <ac:spMk id="42" creationId="{3C5DB133-3A6A-44E7-96A7-E68EE188BB83}"/>
          </ac:spMkLst>
        </pc:spChg>
        <pc:spChg chg="add del mod">
          <ac:chgData name="Yun HyeokJe" userId="7177296294a70535" providerId="LiveId" clId="{989990A8-091E-42EF-B57E-19D50E5DD09E}" dt="2018-05-13T04:38:59.372" v="2102" actId="478"/>
          <ac:spMkLst>
            <pc:docMk/>
            <pc:sldMk cId="2057808166" sldId="257"/>
            <ac:spMk id="65" creationId="{403BBDE1-E0D0-4B01-B76D-90FAE1513426}"/>
          </ac:spMkLst>
        </pc:spChg>
        <pc:spChg chg="add del mod">
          <ac:chgData name="Yun HyeokJe" userId="7177296294a70535" providerId="LiveId" clId="{989990A8-091E-42EF-B57E-19D50E5DD09E}" dt="2018-05-13T04:38:59.372" v="2102" actId="478"/>
          <ac:spMkLst>
            <pc:docMk/>
            <pc:sldMk cId="2057808166" sldId="257"/>
            <ac:spMk id="67" creationId="{20B11B96-5769-4C6E-885C-1BF396A07B4C}"/>
          </ac:spMkLst>
        </pc:spChg>
        <pc:spChg chg="add del mod">
          <ac:chgData name="Yun HyeokJe" userId="7177296294a70535" providerId="LiveId" clId="{989990A8-091E-42EF-B57E-19D50E5DD09E}" dt="2018-05-13T04:38:59.372" v="2102" actId="478"/>
          <ac:spMkLst>
            <pc:docMk/>
            <pc:sldMk cId="2057808166" sldId="257"/>
            <ac:spMk id="68" creationId="{3A8CBE2A-B64F-44F9-ACD9-2C5CE23CAC61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93" creationId="{FCB9C19B-C599-410B-8A1C-25973E3B03D6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95" creationId="{17E07795-B92D-4AA6-829A-BD00C00E4676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96" creationId="{AA7693E8-99A2-4409-8534-CE33402B75C8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104" creationId="{09CA7EDA-0C94-49B8-9C08-99471E3600FE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105" creationId="{BB96B4C9-BF42-413F-A76C-D3FAE0A20AC9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107" creationId="{356ED2C8-C273-4B8B-80C9-D1FA4F8D0CF0}"/>
          </ac:spMkLst>
        </pc:spChg>
        <pc:spChg chg="add del mod">
          <ac:chgData name="Yun HyeokJe" userId="7177296294a70535" providerId="LiveId" clId="{989990A8-091E-42EF-B57E-19D50E5DD09E}" dt="2018-05-14T13:51:59.315" v="3440" actId="478"/>
          <ac:spMkLst>
            <pc:docMk/>
            <pc:sldMk cId="2057808166" sldId="257"/>
            <ac:spMk id="108" creationId="{FEB885F0-CEF8-4FF7-9AF4-6EA0D7144DBB}"/>
          </ac:spMkLst>
        </pc:spChg>
        <pc:spChg chg="add mod">
          <ac:chgData name="Yun HyeokJe" userId="7177296294a70535" providerId="LiveId" clId="{989990A8-091E-42EF-B57E-19D50E5DD09E}" dt="2018-05-13T04:39:03.960" v="2104" actId="1076"/>
          <ac:spMkLst>
            <pc:docMk/>
            <pc:sldMk cId="2057808166" sldId="257"/>
            <ac:spMk id="110" creationId="{377A2D3D-813E-4405-8153-12745CA11F69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12" creationId="{930F464C-79C2-4F14-BA37-D1FD4F1B9D08}"/>
          </ac:spMkLst>
        </pc:spChg>
        <pc:spChg chg="add mod">
          <ac:chgData name="Yun HyeokJe" userId="7177296294a70535" providerId="LiveId" clId="{989990A8-091E-42EF-B57E-19D50E5DD09E}" dt="2018-05-13T04:53:21.046" v="2378" actId="20577"/>
          <ac:spMkLst>
            <pc:docMk/>
            <pc:sldMk cId="2057808166" sldId="257"/>
            <ac:spMk id="116" creationId="{6775CFA9-C4C4-42ED-B2B3-DF27B73BAF88}"/>
          </ac:spMkLst>
        </pc:spChg>
        <pc:spChg chg="add mod">
          <ac:chgData name="Yun HyeokJe" userId="7177296294a70535" providerId="LiveId" clId="{989990A8-091E-42EF-B57E-19D50E5DD09E}" dt="2018-05-13T04:53:21.047" v="2379" actId="20577"/>
          <ac:spMkLst>
            <pc:docMk/>
            <pc:sldMk cId="2057808166" sldId="257"/>
            <ac:spMk id="117" creationId="{878A5248-95A6-4ACF-9C77-E9D063CD17E8}"/>
          </ac:spMkLst>
        </pc:spChg>
        <pc:spChg chg="add mod">
          <ac:chgData name="Yun HyeokJe" userId="7177296294a70535" providerId="LiveId" clId="{989990A8-091E-42EF-B57E-19D50E5DD09E}" dt="2018-05-13T04:53:21.049" v="2380" actId="20577"/>
          <ac:spMkLst>
            <pc:docMk/>
            <pc:sldMk cId="2057808166" sldId="257"/>
            <ac:spMk id="118" creationId="{FA39B3A0-513D-4252-8A83-FB2437E7549F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19" creationId="{B99DA4DE-B936-4D84-BD91-E0DDE39F6C6C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20" creationId="{F5240C64-09B2-4BA6-B57C-1E4DB9F919D8}"/>
          </ac:spMkLst>
        </pc:spChg>
        <pc:spChg chg="add">
          <ac:chgData name="Yun HyeokJe" userId="7177296294a70535" providerId="LiveId" clId="{989990A8-091E-42EF-B57E-19D50E5DD09E}" dt="2018-05-13T23:48:24.819" v="2590" actId="478"/>
          <ac:spMkLst>
            <pc:docMk/>
            <pc:sldMk cId="2057808166" sldId="257"/>
            <ac:spMk id="122" creationId="{0F5120B9-1625-4E36-AC24-844540171C38}"/>
          </ac:spMkLst>
        </pc:spChg>
        <pc:spChg chg="add">
          <ac:chgData name="Yun HyeokJe" userId="7177296294a70535" providerId="LiveId" clId="{989990A8-091E-42EF-B57E-19D50E5DD09E}" dt="2018-05-13T23:48:24.819" v="2590" actId="478"/>
          <ac:spMkLst>
            <pc:docMk/>
            <pc:sldMk cId="2057808166" sldId="257"/>
            <ac:spMk id="123" creationId="{301A74F5-C3B0-4CE0-91C3-670159D02661}"/>
          </ac:spMkLst>
        </pc:spChg>
        <pc:spChg chg="add">
          <ac:chgData name="Yun HyeokJe" userId="7177296294a70535" providerId="LiveId" clId="{989990A8-091E-42EF-B57E-19D50E5DD09E}" dt="2018-05-13T23:48:24.819" v="2590" actId="478"/>
          <ac:spMkLst>
            <pc:docMk/>
            <pc:sldMk cId="2057808166" sldId="257"/>
            <ac:spMk id="124" creationId="{132CDEA2-2123-42B8-9A6E-CEF0BB2E05AA}"/>
          </ac:spMkLst>
        </pc:spChg>
        <pc:spChg chg="add">
          <ac:chgData name="Yun HyeokJe" userId="7177296294a70535" providerId="LiveId" clId="{989990A8-091E-42EF-B57E-19D50E5DD09E}" dt="2018-05-13T23:48:24.819" v="2590" actId="478"/>
          <ac:spMkLst>
            <pc:docMk/>
            <pc:sldMk cId="2057808166" sldId="257"/>
            <ac:spMk id="125" creationId="{AAB23F7B-0AA5-444A-83A5-5524695F926F}"/>
          </ac:spMkLst>
        </pc:spChg>
        <pc:spChg chg="add">
          <ac:chgData name="Yun HyeokJe" userId="7177296294a70535" providerId="LiveId" clId="{989990A8-091E-42EF-B57E-19D50E5DD09E}" dt="2018-05-13T23:48:24.819" v="2590" actId="478"/>
          <ac:spMkLst>
            <pc:docMk/>
            <pc:sldMk cId="2057808166" sldId="257"/>
            <ac:spMk id="126" creationId="{75C3A00C-5725-40EA-941C-A1C5CAF53131}"/>
          </ac:spMkLst>
        </pc:spChg>
        <pc:spChg chg="add">
          <ac:chgData name="Yun HyeokJe" userId="7177296294a70535" providerId="LiveId" clId="{989990A8-091E-42EF-B57E-19D50E5DD09E}" dt="2018-05-13T23:48:24.819" v="2590" actId="478"/>
          <ac:spMkLst>
            <pc:docMk/>
            <pc:sldMk cId="2057808166" sldId="257"/>
            <ac:spMk id="127" creationId="{A56E6F54-1C0C-411E-A062-EA10FE658704}"/>
          </ac:spMkLst>
        </pc:spChg>
        <pc:spChg chg="add">
          <ac:chgData name="Yun HyeokJe" userId="7177296294a70535" providerId="LiveId" clId="{989990A8-091E-42EF-B57E-19D50E5DD09E}" dt="2018-05-13T23:48:24.819" v="2590" actId="478"/>
          <ac:spMkLst>
            <pc:docMk/>
            <pc:sldMk cId="2057808166" sldId="257"/>
            <ac:spMk id="128" creationId="{0477A068-ED50-4A5E-B6D8-128D170EBB62}"/>
          </ac:spMkLst>
        </pc:spChg>
        <pc:spChg chg="add">
          <ac:chgData name="Yun HyeokJe" userId="7177296294a70535" providerId="LiveId" clId="{989990A8-091E-42EF-B57E-19D50E5DD09E}" dt="2018-05-13T23:48:24.819" v="2590" actId="478"/>
          <ac:spMkLst>
            <pc:docMk/>
            <pc:sldMk cId="2057808166" sldId="257"/>
            <ac:spMk id="129" creationId="{8CA69F2A-BD71-43FE-A49F-188BD01C6A6B}"/>
          </ac:spMkLst>
        </pc:spChg>
        <pc:spChg chg="add">
          <ac:chgData name="Yun HyeokJe" userId="7177296294a70535" providerId="LiveId" clId="{989990A8-091E-42EF-B57E-19D50E5DD09E}" dt="2018-05-13T23:48:24.819" v="2590" actId="478"/>
          <ac:spMkLst>
            <pc:docMk/>
            <pc:sldMk cId="2057808166" sldId="257"/>
            <ac:spMk id="130" creationId="{ECE88436-092A-452E-99C2-F82F488BE71F}"/>
          </ac:spMkLst>
        </pc:spChg>
        <pc:spChg chg="add mod">
          <ac:chgData name="Yun HyeokJe" userId="7177296294a70535" providerId="LiveId" clId="{989990A8-091E-42EF-B57E-19D50E5DD09E}" dt="2018-05-13T23:48:32.963" v="2601" actId="6549"/>
          <ac:spMkLst>
            <pc:docMk/>
            <pc:sldMk cId="2057808166" sldId="257"/>
            <ac:spMk id="132" creationId="{99F8ED8B-B686-4742-A0F8-697A1D840477}"/>
          </ac:spMkLst>
        </pc:spChg>
        <pc:spChg chg="add">
          <ac:chgData name="Yun HyeokJe" userId="7177296294a70535" providerId="LiveId" clId="{989990A8-091E-42EF-B57E-19D50E5DD09E}" dt="2018-05-13T23:48:31.688" v="2596" actId="478"/>
          <ac:spMkLst>
            <pc:docMk/>
            <pc:sldMk cId="2057808166" sldId="257"/>
            <ac:spMk id="133" creationId="{6754EE61-53A0-4804-9843-252A895A3275}"/>
          </ac:spMkLst>
        </pc:spChg>
        <pc:spChg chg="add">
          <ac:chgData name="Yun HyeokJe" userId="7177296294a70535" providerId="LiveId" clId="{989990A8-091E-42EF-B57E-19D50E5DD09E}" dt="2018-05-13T23:48:31.688" v="2596" actId="478"/>
          <ac:spMkLst>
            <pc:docMk/>
            <pc:sldMk cId="2057808166" sldId="257"/>
            <ac:spMk id="134" creationId="{AC0A30E8-EB39-4D0F-82DE-A0ECB71B64DB}"/>
          </ac:spMkLst>
        </pc:spChg>
        <pc:spChg chg="add">
          <ac:chgData name="Yun HyeokJe" userId="7177296294a70535" providerId="LiveId" clId="{989990A8-091E-42EF-B57E-19D50E5DD09E}" dt="2018-05-14T11:44:55.618" v="2724" actId="478"/>
          <ac:spMkLst>
            <pc:docMk/>
            <pc:sldMk cId="2057808166" sldId="257"/>
            <ac:spMk id="136" creationId="{BE04C3D1-67DA-40DD-8419-B35CFF295CC4}"/>
          </ac:spMkLst>
        </pc:spChg>
        <pc:spChg chg="add">
          <ac:chgData name="Yun HyeokJe" userId="7177296294a70535" providerId="LiveId" clId="{989990A8-091E-42EF-B57E-19D50E5DD09E}" dt="2018-05-14T11:44:55.618" v="2724" actId="478"/>
          <ac:spMkLst>
            <pc:docMk/>
            <pc:sldMk cId="2057808166" sldId="257"/>
            <ac:spMk id="137" creationId="{31BC8585-015E-4AC2-8353-54E81B0250F8}"/>
          </ac:spMkLst>
        </pc:spChg>
        <pc:spChg chg="add mod">
          <ac:chgData name="Yun HyeokJe" userId="7177296294a70535" providerId="LiveId" clId="{989990A8-091E-42EF-B57E-19D50E5DD09E}" dt="2018-05-14T11:46:50.480" v="2886" actId="478"/>
          <ac:spMkLst>
            <pc:docMk/>
            <pc:sldMk cId="2057808166" sldId="257"/>
            <ac:spMk id="140" creationId="{CCD87C28-F6F2-41BE-BDDC-6B95B736B3E1}"/>
          </ac:spMkLst>
        </pc:spChg>
        <pc:spChg chg="add mod">
          <ac:chgData name="Yun HyeokJe" userId="7177296294a70535" providerId="LiveId" clId="{989990A8-091E-42EF-B57E-19D50E5DD09E}" dt="2018-05-14T11:46:50.480" v="2886" actId="478"/>
          <ac:spMkLst>
            <pc:docMk/>
            <pc:sldMk cId="2057808166" sldId="257"/>
            <ac:spMk id="141" creationId="{5DEF2C5A-E87D-4691-A6C5-7372183622A5}"/>
          </ac:spMkLst>
        </pc:spChg>
        <pc:spChg chg="add del mod">
          <ac:chgData name="Yun HyeokJe" userId="7177296294a70535" providerId="LiveId" clId="{989990A8-091E-42EF-B57E-19D50E5DD09E}" dt="2018-05-14T11:50:18.151" v="3027" actId="478"/>
          <ac:spMkLst>
            <pc:docMk/>
            <pc:sldMk cId="2057808166" sldId="257"/>
            <ac:spMk id="142" creationId="{B7BDACD5-AB1E-44F5-BE4D-B0DE1D4219BA}"/>
          </ac:spMkLst>
        </pc:spChg>
        <pc:spChg chg="add del mod">
          <ac:chgData name="Yun HyeokJe" userId="7177296294a70535" providerId="LiveId" clId="{989990A8-091E-42EF-B57E-19D50E5DD09E}" dt="2018-05-14T11:50:30.555" v="3031" actId="478"/>
          <ac:spMkLst>
            <pc:docMk/>
            <pc:sldMk cId="2057808166" sldId="257"/>
            <ac:spMk id="143" creationId="{A4CC78B5-3792-42C0-B62C-90A6B5DF648C}"/>
          </ac:spMkLst>
        </pc:spChg>
        <pc:spChg chg="add mod">
          <ac:chgData name="Yun HyeokJe" userId="7177296294a70535" providerId="LiveId" clId="{989990A8-091E-42EF-B57E-19D50E5DD09E}" dt="2018-05-14T11:50:29.352" v="3030" actId="14100"/>
          <ac:spMkLst>
            <pc:docMk/>
            <pc:sldMk cId="2057808166" sldId="257"/>
            <ac:spMk id="144" creationId="{926AC366-8260-457B-8D4A-E658BED01BC3}"/>
          </ac:spMkLst>
        </pc:spChg>
        <pc:spChg chg="add mod">
          <ac:chgData name="Yun HyeokJe" userId="7177296294a70535" providerId="LiveId" clId="{989990A8-091E-42EF-B57E-19D50E5DD09E}" dt="2018-05-14T11:48:14.814" v="2973" actId="404"/>
          <ac:spMkLst>
            <pc:docMk/>
            <pc:sldMk cId="2057808166" sldId="257"/>
            <ac:spMk id="146" creationId="{9815272D-FD2A-4FAF-8189-450892631729}"/>
          </ac:spMkLst>
        </pc:spChg>
        <pc:spChg chg="add mod">
          <ac:chgData name="Yun HyeokJe" userId="7177296294a70535" providerId="LiveId" clId="{989990A8-091E-42EF-B57E-19D50E5DD09E}" dt="2018-05-14T11:49:21.814" v="2975" actId="14100"/>
          <ac:spMkLst>
            <pc:docMk/>
            <pc:sldMk cId="2057808166" sldId="257"/>
            <ac:spMk id="147" creationId="{D9262B81-0794-46C0-9C46-22D3FBE8ED9C}"/>
          </ac:spMkLst>
        </pc:spChg>
        <pc:spChg chg="add del mod">
          <ac:chgData name="Yun HyeokJe" userId="7177296294a70535" providerId="LiveId" clId="{989990A8-091E-42EF-B57E-19D50E5DD09E}" dt="2018-05-14T11:47:07.929" v="2896" actId="478"/>
          <ac:spMkLst>
            <pc:docMk/>
            <pc:sldMk cId="2057808166" sldId="257"/>
            <ac:spMk id="148" creationId="{6082DB87-C6D9-4A02-A90A-D3FA9F2D663F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49" creationId="{9242829C-FD30-4FE0-A8D7-479327A4FEC4}"/>
          </ac:spMkLst>
        </pc:spChg>
        <pc:spChg chg="add mod">
          <ac:chgData name="Yun HyeokJe" userId="7177296294a70535" providerId="LiveId" clId="{989990A8-091E-42EF-B57E-19D50E5DD09E}" dt="2018-05-14T11:56:31.859" v="3079" actId="164"/>
          <ac:spMkLst>
            <pc:docMk/>
            <pc:sldMk cId="2057808166" sldId="257"/>
            <ac:spMk id="150" creationId="{FCFE21A7-45D7-45A6-82BC-01CFD0CC4338}"/>
          </ac:spMkLst>
        </pc:spChg>
        <pc:spChg chg="add mod">
          <ac:chgData name="Yun HyeokJe" userId="7177296294a70535" providerId="LiveId" clId="{989990A8-091E-42EF-B57E-19D50E5DD09E}" dt="2018-05-14T11:56:31.859" v="3079" actId="164"/>
          <ac:spMkLst>
            <pc:docMk/>
            <pc:sldMk cId="2057808166" sldId="257"/>
            <ac:spMk id="151" creationId="{CE434934-FF4B-4001-8AA1-96D5CDD66D26}"/>
          </ac:spMkLst>
        </pc:spChg>
        <pc:spChg chg="add mod">
          <ac:chgData name="Yun HyeokJe" userId="7177296294a70535" providerId="LiveId" clId="{989990A8-091E-42EF-B57E-19D50E5DD09E}" dt="2018-05-14T13:45:05.080" v="3176" actId="478"/>
          <ac:spMkLst>
            <pc:docMk/>
            <pc:sldMk cId="2057808166" sldId="257"/>
            <ac:spMk id="153" creationId="{47213DB2-CC91-4394-ADEF-DF6C8B786003}"/>
          </ac:spMkLst>
        </pc:spChg>
        <pc:spChg chg="add mod">
          <ac:chgData name="Yun HyeokJe" userId="7177296294a70535" providerId="LiveId" clId="{989990A8-091E-42EF-B57E-19D50E5DD09E}" dt="2018-05-14T13:45:05.080" v="3176" actId="478"/>
          <ac:spMkLst>
            <pc:docMk/>
            <pc:sldMk cId="2057808166" sldId="257"/>
            <ac:spMk id="154" creationId="{7E744C81-6369-40EB-B5AE-250A3B2DB8BC}"/>
          </ac:spMkLst>
        </pc:spChg>
        <pc:spChg chg="add mod">
          <ac:chgData name="Yun HyeokJe" userId="7177296294a70535" providerId="LiveId" clId="{989990A8-091E-42EF-B57E-19D50E5DD09E}" dt="2018-05-14T13:51:20.577" v="3428" actId="1076"/>
          <ac:spMkLst>
            <pc:docMk/>
            <pc:sldMk cId="2057808166" sldId="257"/>
            <ac:spMk id="155" creationId="{EE07546F-8C14-4266-9838-C6F9EED9170C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56" creationId="{38BC11AB-4528-44D6-854F-C8D58BEDABA9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57" creationId="{8D487756-0377-4349-AD6E-CFDBF8D316CA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64" creationId="{4725A4C5-7B95-4623-9B82-A4C012589166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66" creationId="{2AEFFD7B-E916-4695-94F4-C6B6ABD9AF15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70" creationId="{377FE281-773A-4446-BA15-24B085CB0FD5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71" creationId="{A71CADD1-AE18-493D-A05B-17C87193C6D7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79" creationId="{8D5A4648-4A57-4D20-8867-401627424CD2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80" creationId="{2FD26A31-D1F2-4010-A5CA-D99CC2EE1B08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81" creationId="{CFD33F7E-67C7-4523-A11E-A9FF6E27758A}"/>
          </ac:spMkLst>
        </pc:spChg>
        <pc:spChg chg="add del">
          <ac:chgData name="Yun HyeokJe" userId="7177296294a70535" providerId="LiveId" clId="{989990A8-091E-42EF-B57E-19D50E5DD09E}" dt="2018-05-14T13:51:25.455" v="3430" actId="478"/>
          <ac:spMkLst>
            <pc:docMk/>
            <pc:sldMk cId="2057808166" sldId="257"/>
            <ac:spMk id="182" creationId="{420CB247-83BB-4324-AD21-552DA1CDB96C}"/>
          </ac:spMkLst>
        </pc:spChg>
        <pc:grpChg chg="del">
          <ac:chgData name="Yun HyeokJe" userId="7177296294a70535" providerId="LiveId" clId="{989990A8-091E-42EF-B57E-19D50E5DD09E}" dt="2018-05-12T09:09:05.218" v="0" actId="478"/>
          <ac:grpSpMkLst>
            <pc:docMk/>
            <pc:sldMk cId="2057808166" sldId="257"/>
            <ac:grpSpMk id="2" creationId="{AD2D681C-8595-4639-B83F-FB89245B5029}"/>
          </ac:grpSpMkLst>
        </pc:grpChg>
        <pc:grpChg chg="add mod">
          <ac:chgData name="Yun HyeokJe" userId="7177296294a70535" providerId="LiveId" clId="{989990A8-091E-42EF-B57E-19D50E5DD09E}" dt="2018-05-14T13:51:20.577" v="3428" actId="1076"/>
          <ac:grpSpMkLst>
            <pc:docMk/>
            <pc:sldMk cId="2057808166" sldId="257"/>
            <ac:grpSpMk id="26" creationId="{B56F694C-F10E-477E-8359-CE72BE04A5AC}"/>
          </ac:grpSpMkLst>
        </pc:grpChg>
        <pc:grpChg chg="del">
          <ac:chgData name="Yun HyeokJe" userId="7177296294a70535" providerId="LiveId" clId="{989990A8-091E-42EF-B57E-19D50E5DD09E}" dt="2018-05-12T09:09:05.218" v="0" actId="478"/>
          <ac:grpSpMkLst>
            <pc:docMk/>
            <pc:sldMk cId="2057808166" sldId="257"/>
            <ac:grpSpMk id="32" creationId="{5128E46C-3E49-4CD1-A10C-3B1C68740233}"/>
          </ac:grpSpMkLst>
        </pc:grpChg>
        <pc:grpChg chg="add del mod">
          <ac:chgData name="Yun HyeokJe" userId="7177296294a70535" providerId="LiveId" clId="{989990A8-091E-42EF-B57E-19D50E5DD09E}" dt="2018-05-13T04:38:59.372" v="2102" actId="478"/>
          <ac:grpSpMkLst>
            <pc:docMk/>
            <pc:sldMk cId="2057808166" sldId="257"/>
            <ac:grpSpMk id="43" creationId="{6FAEE90B-AF9C-40D5-9E92-EE2D9B94529E}"/>
          </ac:grpSpMkLst>
        </pc:grpChg>
        <pc:grpChg chg="del">
          <ac:chgData name="Yun HyeokJe" userId="7177296294a70535" providerId="LiveId" clId="{989990A8-091E-42EF-B57E-19D50E5DD09E}" dt="2018-05-12T09:09:05.218" v="0" actId="478"/>
          <ac:grpSpMkLst>
            <pc:docMk/>
            <pc:sldMk cId="2057808166" sldId="257"/>
            <ac:grpSpMk id="47" creationId="{9B4E6CF8-FFFE-4A7F-BFD8-AAD5A2B7FCC0}"/>
          </ac:grpSpMkLst>
        </pc:grpChg>
        <pc:grpChg chg="add del mod">
          <ac:chgData name="Yun HyeokJe" userId="7177296294a70535" providerId="LiveId" clId="{989990A8-091E-42EF-B57E-19D50E5DD09E}" dt="2018-05-13T04:38:59.372" v="2102" actId="478"/>
          <ac:grpSpMkLst>
            <pc:docMk/>
            <pc:sldMk cId="2057808166" sldId="257"/>
            <ac:grpSpMk id="53" creationId="{CD0090E5-8241-47B0-B576-B1DABFB5BF32}"/>
          </ac:grpSpMkLst>
        </pc:grpChg>
        <pc:grpChg chg="add del mod">
          <ac:chgData name="Yun HyeokJe" userId="7177296294a70535" providerId="LiveId" clId="{989990A8-091E-42EF-B57E-19D50E5DD09E}" dt="2018-05-13T04:38:59.372" v="2102" actId="478"/>
          <ac:grpSpMkLst>
            <pc:docMk/>
            <pc:sldMk cId="2057808166" sldId="257"/>
            <ac:grpSpMk id="69" creationId="{B49EF56E-1692-44E2-A2F0-677EECA2C7D9}"/>
          </ac:grpSpMkLst>
        </pc:grpChg>
        <pc:grpChg chg="add mod">
          <ac:chgData name="Yun HyeokJe" userId="7177296294a70535" providerId="LiveId" clId="{989990A8-091E-42EF-B57E-19D50E5DD09E}" dt="2018-05-13T04:39:03.960" v="2104" actId="1076"/>
          <ac:grpSpMkLst>
            <pc:docMk/>
            <pc:sldMk cId="2057808166" sldId="257"/>
            <ac:grpSpMk id="75" creationId="{962C30BA-7468-4A23-B96C-487637874BDF}"/>
          </ac:grpSpMkLst>
        </pc:grpChg>
        <pc:grpChg chg="add mod">
          <ac:chgData name="Yun HyeokJe" userId="7177296294a70535" providerId="LiveId" clId="{989990A8-091E-42EF-B57E-19D50E5DD09E}" dt="2018-05-13T04:39:03.960" v="2104" actId="1076"/>
          <ac:grpSpMkLst>
            <pc:docMk/>
            <pc:sldMk cId="2057808166" sldId="257"/>
            <ac:grpSpMk id="81" creationId="{59C1DDE9-B741-4508-AAE6-F7BA8F9F8E08}"/>
          </ac:grpSpMkLst>
        </pc:grpChg>
        <pc:grpChg chg="add mod">
          <ac:chgData name="Yun HyeokJe" userId="7177296294a70535" providerId="LiveId" clId="{989990A8-091E-42EF-B57E-19D50E5DD09E}" dt="2018-05-13T04:39:03.960" v="2104" actId="1076"/>
          <ac:grpSpMkLst>
            <pc:docMk/>
            <pc:sldMk cId="2057808166" sldId="257"/>
            <ac:grpSpMk id="97" creationId="{2AA4077C-B805-4ACE-8FCC-15FB44EC6549}"/>
          </ac:grpSpMkLst>
        </pc:grpChg>
        <pc:grpChg chg="add mod ord">
          <ac:chgData name="Yun HyeokJe" userId="7177296294a70535" providerId="LiveId" clId="{989990A8-091E-42EF-B57E-19D50E5DD09E}" dt="2018-05-14T13:51:20.577" v="3428" actId="1076"/>
          <ac:grpSpMkLst>
            <pc:docMk/>
            <pc:sldMk cId="2057808166" sldId="257"/>
            <ac:grpSpMk id="113" creationId="{CD2B94A5-4730-4186-B338-B4121F6974CC}"/>
          </ac:grpSpMkLst>
        </pc:grpChg>
        <pc:grpChg chg="add del mod">
          <ac:chgData name="Yun HyeokJe" userId="7177296294a70535" providerId="LiveId" clId="{989990A8-091E-42EF-B57E-19D50E5DD09E}" dt="2018-05-13T23:48:25.939" v="2595" actId="478"/>
          <ac:grpSpMkLst>
            <pc:docMk/>
            <pc:sldMk cId="2057808166" sldId="257"/>
            <ac:grpSpMk id="121" creationId="{18367877-71ED-4360-A437-ADBDDF553B30}"/>
          </ac:grpSpMkLst>
        </pc:grpChg>
        <pc:grpChg chg="add del mod">
          <ac:chgData name="Yun HyeokJe" userId="7177296294a70535" providerId="LiveId" clId="{989990A8-091E-42EF-B57E-19D50E5DD09E}" dt="2018-05-13T23:48:36.281" v="2602" actId="478"/>
          <ac:grpSpMkLst>
            <pc:docMk/>
            <pc:sldMk cId="2057808166" sldId="257"/>
            <ac:grpSpMk id="131" creationId="{7580EE65-6A9B-401D-9E02-7E10D3E10111}"/>
          </ac:grpSpMkLst>
        </pc:grpChg>
        <pc:grpChg chg="add del mod">
          <ac:chgData name="Yun HyeokJe" userId="7177296294a70535" providerId="LiveId" clId="{989990A8-091E-42EF-B57E-19D50E5DD09E}" dt="2018-05-14T11:45:00.369" v="2729" actId="478"/>
          <ac:grpSpMkLst>
            <pc:docMk/>
            <pc:sldMk cId="2057808166" sldId="257"/>
            <ac:grpSpMk id="135" creationId="{DF887C1C-BCB9-4B6D-BBAB-AA4996BC63B6}"/>
          </ac:grpSpMkLst>
        </pc:grpChg>
        <pc:grpChg chg="add del mod">
          <ac:chgData name="Yun HyeokJe" userId="7177296294a70535" providerId="LiveId" clId="{989990A8-091E-42EF-B57E-19D50E5DD09E}" dt="2018-05-14T11:50:46.450" v="3032" actId="478"/>
          <ac:grpSpMkLst>
            <pc:docMk/>
            <pc:sldMk cId="2057808166" sldId="257"/>
            <ac:grpSpMk id="139" creationId="{615EB50F-DB9C-4519-A557-C79F4098B38F}"/>
          </ac:grpSpMkLst>
        </pc:grpChg>
        <pc:grpChg chg="add mod">
          <ac:chgData name="Yun HyeokJe" userId="7177296294a70535" providerId="LiveId" clId="{989990A8-091E-42EF-B57E-19D50E5DD09E}" dt="2018-05-14T13:51:20.577" v="3428" actId="1076"/>
          <ac:grpSpMkLst>
            <pc:docMk/>
            <pc:sldMk cId="2057808166" sldId="257"/>
            <ac:grpSpMk id="145" creationId="{29CDD7FF-57B7-47C0-B3A5-61B91242B0EA}"/>
          </ac:grpSpMkLst>
        </pc:grpChg>
        <pc:grpChg chg="add mod">
          <ac:chgData name="Yun HyeokJe" userId="7177296294a70535" providerId="LiveId" clId="{989990A8-091E-42EF-B57E-19D50E5DD09E}" dt="2018-05-14T13:51:20.577" v="3428" actId="1076"/>
          <ac:grpSpMkLst>
            <pc:docMk/>
            <pc:sldMk cId="2057808166" sldId="257"/>
            <ac:grpSpMk id="152" creationId="{1F55CEBD-B7AD-4251-AC3E-9139C569C4FB}"/>
          </ac:grpSpMkLst>
        </pc:grpChg>
        <pc:grpChg chg="add del mod">
          <ac:chgData name="Yun HyeokJe" userId="7177296294a70535" providerId="LiveId" clId="{989990A8-091E-42EF-B57E-19D50E5DD09E}" dt="2018-05-14T13:51:25.455" v="3430" actId="478"/>
          <ac:grpSpMkLst>
            <pc:docMk/>
            <pc:sldMk cId="2057808166" sldId="257"/>
            <ac:grpSpMk id="158" creationId="{58250879-DD41-454E-B7F6-651B0CFB532E}"/>
          </ac:grpSpMkLst>
        </pc:grpChg>
        <pc:grpChg chg="add del mod">
          <ac:chgData name="Yun HyeokJe" userId="7177296294a70535" providerId="LiveId" clId="{989990A8-091E-42EF-B57E-19D50E5DD09E}" dt="2018-05-14T13:51:25.455" v="3430" actId="478"/>
          <ac:grpSpMkLst>
            <pc:docMk/>
            <pc:sldMk cId="2057808166" sldId="257"/>
            <ac:grpSpMk id="167" creationId="{62203D31-4BB0-40D3-A0E0-3F16E123A3F3}"/>
          </ac:grpSpMkLst>
        </pc:grpChg>
        <pc:grpChg chg="add del mod">
          <ac:chgData name="Yun HyeokJe" userId="7177296294a70535" providerId="LiveId" clId="{989990A8-091E-42EF-B57E-19D50E5DD09E}" dt="2018-05-14T13:51:25.455" v="3430" actId="478"/>
          <ac:grpSpMkLst>
            <pc:docMk/>
            <pc:sldMk cId="2057808166" sldId="257"/>
            <ac:grpSpMk id="172" creationId="{9CEE0714-8C91-4EBC-B31A-B7F8A2148572}"/>
          </ac:grpSpMkLst>
        </pc:grpChg>
        <pc:grpChg chg="add del mod">
          <ac:chgData name="Yun HyeokJe" userId="7177296294a70535" providerId="LiveId" clId="{989990A8-091E-42EF-B57E-19D50E5DD09E}" dt="2018-05-14T13:51:25.455" v="3430" actId="478"/>
          <ac:grpSpMkLst>
            <pc:docMk/>
            <pc:sldMk cId="2057808166" sldId="257"/>
            <ac:grpSpMk id="176" creationId="{74538D97-F4F1-4C2A-9BA4-C8C8997B00CA}"/>
          </ac:grpSpMkLst>
        </pc:grpChg>
        <pc:graphicFrameChg chg="add mod modGraphic">
          <ac:chgData name="Yun HyeokJe" userId="7177296294a70535" providerId="LiveId" clId="{989990A8-091E-42EF-B57E-19D50E5DD09E}" dt="2018-05-14T13:51:20.577" v="3428" actId="1076"/>
          <ac:graphicFrameMkLst>
            <pc:docMk/>
            <pc:sldMk cId="2057808166" sldId="257"/>
            <ac:graphicFrameMk id="22" creationId="{A8B36F45-3DB4-4A20-93AA-32EC7FECE9FB}"/>
          </ac:graphicFrameMkLst>
        </pc:graphicFrameChg>
        <pc:graphicFrameChg chg="del">
          <ac:chgData name="Yun HyeokJe" userId="7177296294a70535" providerId="LiveId" clId="{989990A8-091E-42EF-B57E-19D50E5DD09E}" dt="2018-05-12T09:09:05.218" v="0" actId="478"/>
          <ac:graphicFrameMkLst>
            <pc:docMk/>
            <pc:sldMk cId="2057808166" sldId="257"/>
            <ac:graphicFrameMk id="31" creationId="{15F17444-460A-49EF-B3E4-E9A3F9FFC7D4}"/>
          </ac:graphicFrameMkLst>
        </pc:graphicFrameChg>
        <pc:graphicFrameChg chg="add mod modGraphic">
          <ac:chgData name="Yun HyeokJe" userId="7177296294a70535" providerId="LiveId" clId="{989990A8-091E-42EF-B57E-19D50E5DD09E}" dt="2018-05-13T04:40:37.869" v="2136" actId="20577"/>
          <ac:graphicFrameMkLst>
            <pc:docMk/>
            <pc:sldMk cId="2057808166" sldId="257"/>
            <ac:graphicFrameMk id="106" creationId="{543A7509-155E-48CC-981F-1CA22838E8BE}"/>
          </ac:graphicFrameMkLst>
        </pc:graphicFrameChg>
        <pc:graphicFrameChg chg="add del mod">
          <ac:chgData name="Yun HyeokJe" userId="7177296294a70535" providerId="LiveId" clId="{989990A8-091E-42EF-B57E-19D50E5DD09E}" dt="2018-05-14T13:51:33.016" v="3434" actId="478"/>
          <ac:graphicFrameMkLst>
            <pc:docMk/>
            <pc:sldMk cId="2057808166" sldId="257"/>
            <ac:graphicFrameMk id="109" creationId="{C26D717C-4873-4098-BACB-3855F7AC71C4}"/>
          </ac:graphicFrameMkLst>
        </pc:graphicFrameChg>
        <pc:graphicFrameChg chg="add mod">
          <ac:chgData name="Yun HyeokJe" userId="7177296294a70535" providerId="LiveId" clId="{989990A8-091E-42EF-B57E-19D50E5DD09E}" dt="2018-05-13T04:39:10.519" v="2107" actId="14100"/>
          <ac:graphicFrameMkLst>
            <pc:docMk/>
            <pc:sldMk cId="2057808166" sldId="257"/>
            <ac:graphicFrameMk id="111" creationId="{6FE9C027-C383-420D-A9C3-98C33A330AC9}"/>
          </ac:graphicFrameMkLst>
        </pc:graphicFrameChg>
        <pc:graphicFrameChg chg="add del">
          <ac:chgData name="Yun HyeokJe" userId="7177296294a70535" providerId="LiveId" clId="{989990A8-091E-42EF-B57E-19D50E5DD09E}" dt="2018-05-14T13:51:25.455" v="3430" actId="478"/>
          <ac:graphicFrameMkLst>
            <pc:docMk/>
            <pc:sldMk cId="2057808166" sldId="257"/>
            <ac:graphicFrameMk id="165" creationId="{112D60CF-B36A-43D8-A9BE-DAA54D22995D}"/>
          </ac:graphicFrameMkLst>
        </pc:graphicFrameChg>
        <pc:picChg chg="add mod">
          <ac:chgData name="Yun HyeokJe" userId="7177296294a70535" providerId="LiveId" clId="{989990A8-091E-42EF-B57E-19D50E5DD09E}" dt="2018-05-14T13:51:50.949" v="3439" actId="1036"/>
          <ac:picMkLst>
            <pc:docMk/>
            <pc:sldMk cId="2057808166" sldId="257"/>
            <ac:picMk id="30" creationId="{D4C4CF3B-B635-42A8-B650-7A819CA7199A}"/>
          </ac:picMkLst>
        </pc:picChg>
        <pc:picChg chg="del">
          <ac:chgData name="Yun HyeokJe" userId="7177296294a70535" providerId="LiveId" clId="{989990A8-091E-42EF-B57E-19D50E5DD09E}" dt="2018-05-12T09:09:05.218" v="0" actId="478"/>
          <ac:picMkLst>
            <pc:docMk/>
            <pc:sldMk cId="2057808166" sldId="257"/>
            <ac:picMk id="46" creationId="{48542DF6-A58E-440A-8052-CFD6DE7B393A}"/>
          </ac:picMkLst>
        </pc:picChg>
        <pc:picChg chg="add del mod">
          <ac:chgData name="Yun HyeokJe" userId="7177296294a70535" providerId="LiveId" clId="{989990A8-091E-42EF-B57E-19D50E5DD09E}" dt="2018-05-13T04:38:59.372" v="2102" actId="478"/>
          <ac:picMkLst>
            <pc:docMk/>
            <pc:sldMk cId="2057808166" sldId="257"/>
            <ac:picMk id="66" creationId="{6FD2BD22-D3A4-4564-B109-23FD6ECE2E19}"/>
          </ac:picMkLst>
        </pc:picChg>
        <pc:picChg chg="add mod">
          <ac:chgData name="Yun HyeokJe" userId="7177296294a70535" providerId="LiveId" clId="{989990A8-091E-42EF-B57E-19D50E5DD09E}" dt="2018-05-13T04:39:03.960" v="2104" actId="1076"/>
          <ac:picMkLst>
            <pc:docMk/>
            <pc:sldMk cId="2057808166" sldId="257"/>
            <ac:picMk id="94" creationId="{6C7EA416-318A-4B5B-BCD2-D31C1C94AC73}"/>
          </ac:picMkLst>
        </pc:picChg>
        <pc:cxnChg chg="add mod">
          <ac:chgData name="Yun HyeokJe" userId="7177296294a70535" providerId="LiveId" clId="{989990A8-091E-42EF-B57E-19D50E5DD09E}" dt="2018-05-13T04:53:24.597" v="2383" actId="14100"/>
          <ac:cxnSpMkLst>
            <pc:docMk/>
            <pc:sldMk cId="2057808166" sldId="257"/>
            <ac:cxnSpMk id="114" creationId="{CB4219A5-5B65-4C46-9C3D-DD9AD5B481D5}"/>
          </ac:cxnSpMkLst>
        </pc:cxnChg>
        <pc:cxnChg chg="add mod">
          <ac:chgData name="Yun HyeokJe" userId="7177296294a70535" providerId="LiveId" clId="{989990A8-091E-42EF-B57E-19D50E5DD09E}" dt="2018-05-13T04:53:01.541" v="2367" actId="14100"/>
          <ac:cxnSpMkLst>
            <pc:docMk/>
            <pc:sldMk cId="2057808166" sldId="257"/>
            <ac:cxnSpMk id="115" creationId="{F923CB66-3D2C-4753-ADC2-4C2513936A64}"/>
          </ac:cxnSpMkLst>
        </pc:cxnChg>
        <pc:cxnChg chg="add">
          <ac:chgData name="Yun HyeokJe" userId="7177296294a70535" providerId="LiveId" clId="{989990A8-091E-42EF-B57E-19D50E5DD09E}" dt="2018-05-14T11:44:55.618" v="2724" actId="478"/>
          <ac:cxnSpMkLst>
            <pc:docMk/>
            <pc:sldMk cId="2057808166" sldId="257"/>
            <ac:cxnSpMk id="138" creationId="{299FBA98-F609-44C6-9E2E-D51C24705F10}"/>
          </ac:cxnSpMkLst>
        </pc:cxnChg>
      </pc:sldChg>
      <pc:sldChg chg="addSp delSp modSp add">
        <pc:chgData name="Yun HyeokJe" userId="7177296294a70535" providerId="LiveId" clId="{989990A8-091E-42EF-B57E-19D50E5DD09E}" dt="2018-05-14T01:50:26.530" v="2723" actId="478"/>
        <pc:sldMkLst>
          <pc:docMk/>
          <pc:sldMk cId="415767642" sldId="258"/>
        </pc:sldMkLst>
        <pc:spChg chg="add del mod">
          <ac:chgData name="Yun HyeokJe" userId="7177296294a70535" providerId="LiveId" clId="{989990A8-091E-42EF-B57E-19D50E5DD09E}" dt="2018-05-14T01:50:26.530" v="2723" actId="478"/>
          <ac:spMkLst>
            <pc:docMk/>
            <pc:sldMk cId="415767642" sldId="258"/>
            <ac:spMk id="2" creationId="{EB66569C-390D-4DD4-BEE4-38ED1660B5E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24A36-EE17-4FA0-AC26-3BC2BC75EF8D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09787-4737-46BE-A9D8-C8D3696323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6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메인페이지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09787-4737-46BE-A9D8-C8D36963234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0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거래소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209787-4737-46BE-A9D8-C8D3696323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B46B-DF1E-404C-87AE-7BCE206F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08DA76-2BA5-4C4B-B71D-C456F267A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4B60F-3F76-4DBD-A307-DCC3D3D1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D56F29-DDDD-4305-B8EC-D592C431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7CC47-164F-4A6A-999D-6F2538F0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15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17CE6-7C31-4B42-AB3B-3437C8B6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0D808C-E589-45B1-B71F-C788FDC19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F737F-807A-4514-BF01-20F22575F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49EBA-9C2B-4FD6-816F-78C695AD6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B956EA-4858-4050-A46B-214E14C0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59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4AEB15-C7AD-4FE5-9AD2-49D417A77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F48FD-8844-4F75-8221-1822943EE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6AB21C-EB64-420C-A98E-98E199E3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A16DB-8882-4127-A3D2-9C66452F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1F828-700E-40F8-90B9-535F325C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7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9383C-0431-4428-AC0C-0C8C3A2E1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EEFCC-CE55-4174-89A6-8C5B0266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5EB32-EB43-4B19-8FCA-29FC74D6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B593C-BF74-4171-BAD3-7B53AE41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2607B-218E-4DC5-BEB9-1B625A50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34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5AFEE-F334-4087-BB18-5BD0E2CD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8C794D-ADE5-464A-94AA-67E449C55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B5E3C2-E5BA-4A26-BA7B-1D2999D84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F0836-C88C-481D-96C8-2DC01684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D5E5C4-BCD0-478E-BE79-A4339622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63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59F3EE-D0FE-47FE-8CAC-61D94F5E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A9EAF-56FD-4182-8FFA-6F3BDC65C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A8BA76-57BA-4B6F-BD9D-2C0D1500E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21CB50-8064-4B34-958A-8605D7B9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DDF07-D2D6-42DE-B124-8AE18181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7FBB4A-DB23-4E19-ABF1-3E76406F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CC19-1F62-4F25-A735-A5892F09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ECC72-ECF8-4DF7-929F-CE8777AA4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E8775C-A05D-40CB-9A92-B9C64EC0D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DD884-0CEB-4D79-BF2F-E7F52934F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D13067-9AC8-47F4-9648-D738EF05C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4635F7-5CD2-4FF2-ACA1-24FD3FE1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F85388-DB44-48DF-9D8F-79ACFC5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E3954-FFA4-4BEA-BEC8-99DA717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6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F5842-CBAF-421A-B0BC-C59AA632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2E59F-1769-4502-96F8-E77CCFAD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4CC624-5E88-4E67-B2A5-019939B2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D9C13A-5523-4440-A1BE-01ECF38F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6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9B8566-7CA6-43B3-8FBE-2C68185F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A00FD0-FD1F-4734-AA70-BD20AAA3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D170EB-431D-46CC-8DF7-219B7305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8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17BE6-ECB1-4F45-815A-B30A9A4C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A273EE-4FC9-4DA3-9BA6-919FA43FE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920280-3EB6-4DE7-A17A-40DFC134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C29C6E-0041-4A63-B5C0-B7C62C412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021759-85BA-4A48-B9D8-FA8D5074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92C3FC-545C-41F1-9F7C-9025004E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8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E4C4B-75C3-4D4C-A22D-12595D1F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ED35EC-0F5F-4134-93AA-E8156ECCC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40355D-2172-40B6-87A2-78B230C2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76F8E4-5E2B-4B75-B1E8-DF9B1F90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24E772-5660-402D-B005-CA1F8F0F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8BD01E-A61B-480B-9C34-6548E3ED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7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228F01-C823-4661-B508-FD81FF18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9610F-A476-4E5E-8125-1E1493405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3A7A5C-5DA8-4D72-A83C-843FE9B98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79B33-6BB7-4EEC-9107-21BA662E49CC}" type="datetimeFigureOut">
              <a:rPr lang="ko-KR" altLang="en-US" smtClean="0"/>
              <a:t>2018-05-18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1DD17D-BC1A-4967-BDA9-47E2067E7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98C8E-55EA-4FBE-96DE-BA28394EB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B410E-212E-49C0-B6F5-9858FB0EBE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0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3.png"/><Relationship Id="rId2" Type="http://schemas.openxmlformats.org/officeDocument/2006/relationships/tags" Target="../tags/tag1.xml"/><Relationship Id="rId16" Type="http://schemas.openxmlformats.org/officeDocument/2006/relationships/image" Target="../media/image1.wmf"/><Relationship Id="rId1" Type="http://schemas.openxmlformats.org/officeDocument/2006/relationships/vmlDrawing" Target="../drawings/vmlDrawing2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2.bin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Phone">
            <a:extLst>
              <a:ext uri="{FF2B5EF4-FFF2-40B4-BE49-F238E27FC236}">
                <a16:creationId xmlns:a16="http://schemas.microsoft.com/office/drawing/2014/main" id="{E76C481D-CDB9-41B9-88BA-817851F2042D}"/>
              </a:ext>
            </a:extLst>
          </p:cNvPr>
          <p:cNvGrpSpPr>
            <a:grpSpLocks noChangeAspect="1"/>
          </p:cNvGrpSpPr>
          <p:nvPr/>
        </p:nvGrpSpPr>
        <p:grpSpPr>
          <a:xfrm>
            <a:off x="873860" y="188160"/>
            <a:ext cx="3306979" cy="6481679"/>
            <a:chOff x="595686" y="1262396"/>
            <a:chExt cx="2479208" cy="4859248"/>
          </a:xfrm>
        </p:grpSpPr>
        <p:sp>
          <p:nvSpPr>
            <p:cNvPr id="128" name="Case">
              <a:extLst>
                <a:ext uri="{FF2B5EF4-FFF2-40B4-BE49-F238E27FC236}">
                  <a16:creationId xmlns:a16="http://schemas.microsoft.com/office/drawing/2014/main" id="{4447C3E4-8F88-48B9-BB6B-1D09FB5F5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Button">
              <a:extLst>
                <a:ext uri="{FF2B5EF4-FFF2-40B4-BE49-F238E27FC236}">
                  <a16:creationId xmlns:a16="http://schemas.microsoft.com/office/drawing/2014/main" id="{916172F2-92BB-496A-B219-74FE164E6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Camera">
              <a:extLst>
                <a:ext uri="{FF2B5EF4-FFF2-40B4-BE49-F238E27FC236}">
                  <a16:creationId xmlns:a16="http://schemas.microsoft.com/office/drawing/2014/main" id="{46256124-19C6-47C3-8E36-CEF1C99D3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1" name="Speaker">
              <a:extLst>
                <a:ext uri="{FF2B5EF4-FFF2-40B4-BE49-F238E27FC236}">
                  <a16:creationId xmlns:a16="http://schemas.microsoft.com/office/drawing/2014/main" id="{52EC836E-D315-4ECF-B776-139DB2AD3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Display">
              <a:extLst>
                <a:ext uri="{FF2B5EF4-FFF2-40B4-BE49-F238E27FC236}">
                  <a16:creationId xmlns:a16="http://schemas.microsoft.com/office/drawing/2014/main" id="{E115A970-9DF8-47C9-884F-130F17E0C327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B11958-7408-4521-B3E2-CF815B4B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78473"/>
              </p:ext>
            </p:extLst>
          </p:nvPr>
        </p:nvGraphicFramePr>
        <p:xfrm>
          <a:off x="1002718" y="2209799"/>
          <a:ext cx="3049261" cy="344424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9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코인명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전일대비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거래대금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비트코인</a:t>
                      </a:r>
                      <a:b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BTC/KRW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9,999,000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이더리움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ETH/KRW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9,999,000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0.11%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이더리움클래식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ETC/KRW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1.50%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라이트코인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LTC/KRW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169,000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0070C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-1.40%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079264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리플코인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XRP/KRW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4,000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15.01%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196,497</a:t>
                      </a:r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백만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444957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애니코인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ANY/KRW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8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준비중</a:t>
                      </a:r>
                      <a:endParaRPr lang="en-US" sz="8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13750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algn="l"/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6085"/>
                  </a:ext>
                </a:extLst>
              </a:tr>
            </a:tbl>
          </a:graphicData>
        </a:graphic>
      </p:graphicFrame>
      <p:grpSp>
        <p:nvGrpSpPr>
          <p:cNvPr id="222" name="Status Bar">
            <a:extLst>
              <a:ext uri="{FF2B5EF4-FFF2-40B4-BE49-F238E27FC236}">
                <a16:creationId xmlns:a16="http://schemas.microsoft.com/office/drawing/2014/main" id="{2D1CEBE1-86E7-4C37-AEFF-EF4BFCEA0721}"/>
              </a:ext>
            </a:extLst>
          </p:cNvPr>
          <p:cNvGrpSpPr/>
          <p:nvPr/>
        </p:nvGrpSpPr>
        <p:grpSpPr>
          <a:xfrm>
            <a:off x="1002717" y="741388"/>
            <a:ext cx="3049261" cy="192061"/>
            <a:chOff x="595686" y="1268402"/>
            <a:chExt cx="2286000" cy="152400"/>
          </a:xfrm>
        </p:grpSpPr>
        <p:sp>
          <p:nvSpPr>
            <p:cNvPr id="223" name="System Bar Container">
              <a:extLst>
                <a:ext uri="{FF2B5EF4-FFF2-40B4-BE49-F238E27FC236}">
                  <a16:creationId xmlns:a16="http://schemas.microsoft.com/office/drawing/2014/main" id="{042333C8-C5D8-49E7-A3A0-9DEFE2A71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4" name="Time">
              <a:extLst>
                <a:ext uri="{FF2B5EF4-FFF2-40B4-BE49-F238E27FC236}">
                  <a16:creationId xmlns:a16="http://schemas.microsoft.com/office/drawing/2014/main" id="{A8512CD0-A495-460C-AD8B-581925C1FD8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25" name="Battery">
              <a:extLst>
                <a:ext uri="{FF2B5EF4-FFF2-40B4-BE49-F238E27FC236}">
                  <a16:creationId xmlns:a16="http://schemas.microsoft.com/office/drawing/2014/main" id="{86319886-8603-451A-94EE-5D7380DF84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232" name="Battery Part 1">
                <a:extLst>
                  <a:ext uri="{FF2B5EF4-FFF2-40B4-BE49-F238E27FC236}">
                    <a16:creationId xmlns:a16="http://schemas.microsoft.com/office/drawing/2014/main" id="{308F3EE7-DA6E-49D6-9C44-F8A4FCF53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Battery Part 2">
                <a:extLst>
                  <a:ext uri="{FF2B5EF4-FFF2-40B4-BE49-F238E27FC236}">
                    <a16:creationId xmlns:a16="http://schemas.microsoft.com/office/drawing/2014/main" id="{64C265EE-4EDC-4659-B6D5-B51E23C89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6" name="Signal Strength">
              <a:extLst>
                <a:ext uri="{FF2B5EF4-FFF2-40B4-BE49-F238E27FC236}">
                  <a16:creationId xmlns:a16="http://schemas.microsoft.com/office/drawing/2014/main" id="{DDD3E6BC-6A0D-4A2F-8A8C-000BFB4C611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230" name="Signal Strength Part 1">
                <a:extLst>
                  <a:ext uri="{FF2B5EF4-FFF2-40B4-BE49-F238E27FC236}">
                    <a16:creationId xmlns:a16="http://schemas.microsoft.com/office/drawing/2014/main" id="{64183EF9-CDF4-44F2-BACF-9BCAF1648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1" name="Signal Strength Part 2">
                <a:extLst>
                  <a:ext uri="{FF2B5EF4-FFF2-40B4-BE49-F238E27FC236}">
                    <a16:creationId xmlns:a16="http://schemas.microsoft.com/office/drawing/2014/main" id="{1118C4A0-9F97-41DA-9F3F-D630F7C05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27" name="WiFi">
              <a:extLst>
                <a:ext uri="{FF2B5EF4-FFF2-40B4-BE49-F238E27FC236}">
                  <a16:creationId xmlns:a16="http://schemas.microsoft.com/office/drawing/2014/main" id="{02EE45D2-A126-45D5-8042-D7EA9C52CC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228" name="WiFi Part 1">
                <a:extLst>
                  <a:ext uri="{FF2B5EF4-FFF2-40B4-BE49-F238E27FC236}">
                    <a16:creationId xmlns:a16="http://schemas.microsoft.com/office/drawing/2014/main" id="{83D4DF6A-85C4-428C-B762-EF4A02605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WiFi Part 2">
                <a:extLst>
                  <a:ext uri="{FF2B5EF4-FFF2-40B4-BE49-F238E27FC236}">
                    <a16:creationId xmlns:a16="http://schemas.microsoft.com/office/drawing/2014/main" id="{BE8CBE21-450A-4972-B36E-8C14594EB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4" name="Search Field">
            <a:extLst>
              <a:ext uri="{FF2B5EF4-FFF2-40B4-BE49-F238E27FC236}">
                <a16:creationId xmlns:a16="http://schemas.microsoft.com/office/drawing/2014/main" id="{0C3A07B6-EC2B-4CDD-A56D-10161A5DC081}"/>
              </a:ext>
            </a:extLst>
          </p:cNvPr>
          <p:cNvGrpSpPr/>
          <p:nvPr/>
        </p:nvGrpSpPr>
        <p:grpSpPr>
          <a:xfrm>
            <a:off x="1002714" y="1345046"/>
            <a:ext cx="3046036" cy="425028"/>
            <a:chOff x="646486" y="1763987"/>
            <a:chExt cx="2184400" cy="304800"/>
          </a:xfrm>
        </p:grpSpPr>
        <p:sp>
          <p:nvSpPr>
            <p:cNvPr id="235" name="Background">
              <a:extLst>
                <a:ext uri="{FF2B5EF4-FFF2-40B4-BE49-F238E27FC236}">
                  <a16:creationId xmlns:a16="http://schemas.microsoft.com/office/drawing/2014/main" id="{CCAF1B48-5873-48D5-B2F7-C03999C7A34F}"/>
                </a:ext>
              </a:extLst>
            </p:cNvPr>
            <p:cNvSpPr/>
            <p:nvPr/>
          </p:nvSpPr>
          <p:spPr>
            <a:xfrm>
              <a:off x="646486" y="1763987"/>
              <a:ext cx="2184400" cy="304800"/>
            </a:xfrm>
            <a:prstGeom prst="roundRect">
              <a:avLst>
                <a:gd name="adj" fmla="val 5035"/>
              </a:avLst>
            </a:prstGeom>
            <a:solidFill>
              <a:srgbClr val="FFFFFF"/>
            </a:solidFill>
            <a:ln w="6350">
              <a:noFill/>
            </a:ln>
            <a:effectLst>
              <a:outerShdw blurRad="50800" dist="12700" dir="5400000" algn="ctr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02336" tIns="45720" rIns="10795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dirty="0" err="1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코인명</a:t>
              </a:r>
              <a:r>
                <a:rPr lang="en-US" altLang="ko-KR" sz="800" dirty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/</a:t>
              </a:r>
              <a:r>
                <a:rPr lang="ko-KR" altLang="en-US" sz="800" dirty="0">
                  <a:solidFill>
                    <a:srgbClr val="000000">
                      <a:alpha val="53725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심볼 검색</a:t>
              </a:r>
              <a:endParaRPr lang="en-US" sz="800" dirty="0">
                <a:solidFill>
                  <a:srgbClr val="000000">
                    <a:alpha val="53725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Find">
              <a:extLst>
                <a:ext uri="{FF2B5EF4-FFF2-40B4-BE49-F238E27FC236}">
                  <a16:creationId xmlns:a16="http://schemas.microsoft.com/office/drawing/2014/main" id="{9C43A772-A291-4514-A94D-CF1CFB1A50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67005" y="1860488"/>
              <a:ext cx="111004" cy="111797"/>
            </a:xfrm>
            <a:custGeom>
              <a:avLst/>
              <a:gdLst>
                <a:gd name="T0" fmla="*/ 230 w 617"/>
                <a:gd name="T1" fmla="*/ 388 h 617"/>
                <a:gd name="T2" fmla="*/ 71 w 617"/>
                <a:gd name="T3" fmla="*/ 229 h 617"/>
                <a:gd name="T4" fmla="*/ 230 w 617"/>
                <a:gd name="T5" fmla="*/ 70 h 617"/>
                <a:gd name="T6" fmla="*/ 388 w 617"/>
                <a:gd name="T7" fmla="*/ 229 h 617"/>
                <a:gd name="T8" fmla="*/ 230 w 617"/>
                <a:gd name="T9" fmla="*/ 388 h 617"/>
                <a:gd name="T10" fmla="*/ 441 w 617"/>
                <a:gd name="T11" fmla="*/ 388 h 617"/>
                <a:gd name="T12" fmla="*/ 413 w 617"/>
                <a:gd name="T13" fmla="*/ 388 h 617"/>
                <a:gd name="T14" fmla="*/ 404 w 617"/>
                <a:gd name="T15" fmla="*/ 378 h 617"/>
                <a:gd name="T16" fmla="*/ 459 w 617"/>
                <a:gd name="T17" fmla="*/ 229 h 617"/>
                <a:gd name="T18" fmla="*/ 230 w 617"/>
                <a:gd name="T19" fmla="*/ 0 h 617"/>
                <a:gd name="T20" fmla="*/ 0 w 617"/>
                <a:gd name="T21" fmla="*/ 229 h 617"/>
                <a:gd name="T22" fmla="*/ 230 w 617"/>
                <a:gd name="T23" fmla="*/ 458 h 617"/>
                <a:gd name="T24" fmla="*/ 379 w 617"/>
                <a:gd name="T25" fmla="*/ 403 h 617"/>
                <a:gd name="T26" fmla="*/ 388 w 617"/>
                <a:gd name="T27" fmla="*/ 413 h 617"/>
                <a:gd name="T28" fmla="*/ 388 w 617"/>
                <a:gd name="T29" fmla="*/ 441 h 617"/>
                <a:gd name="T30" fmla="*/ 565 w 617"/>
                <a:gd name="T31" fmla="*/ 617 h 617"/>
                <a:gd name="T32" fmla="*/ 617 w 617"/>
                <a:gd name="T33" fmla="*/ 564 h 617"/>
                <a:gd name="T34" fmla="*/ 441 w 617"/>
                <a:gd name="T35" fmla="*/ 388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7" h="617">
                  <a:moveTo>
                    <a:pt x="230" y="388"/>
                  </a:moveTo>
                  <a:cubicBezTo>
                    <a:pt x="142" y="388"/>
                    <a:pt x="71" y="317"/>
                    <a:pt x="71" y="229"/>
                  </a:cubicBezTo>
                  <a:cubicBezTo>
                    <a:pt x="71" y="141"/>
                    <a:pt x="142" y="70"/>
                    <a:pt x="230" y="70"/>
                  </a:cubicBezTo>
                  <a:cubicBezTo>
                    <a:pt x="317" y="70"/>
                    <a:pt x="388" y="141"/>
                    <a:pt x="388" y="229"/>
                  </a:cubicBezTo>
                  <a:cubicBezTo>
                    <a:pt x="388" y="317"/>
                    <a:pt x="317" y="388"/>
                    <a:pt x="230" y="388"/>
                  </a:cubicBezTo>
                  <a:moveTo>
                    <a:pt x="441" y="388"/>
                  </a:moveTo>
                  <a:lnTo>
                    <a:pt x="413" y="388"/>
                  </a:lnTo>
                  <a:lnTo>
                    <a:pt x="404" y="378"/>
                  </a:lnTo>
                  <a:cubicBezTo>
                    <a:pt x="438" y="338"/>
                    <a:pt x="459" y="286"/>
                    <a:pt x="459" y="229"/>
                  </a:cubicBezTo>
                  <a:cubicBezTo>
                    <a:pt x="459" y="102"/>
                    <a:pt x="356" y="0"/>
                    <a:pt x="230" y="0"/>
                  </a:cubicBezTo>
                  <a:cubicBezTo>
                    <a:pt x="103" y="0"/>
                    <a:pt x="0" y="102"/>
                    <a:pt x="0" y="229"/>
                  </a:cubicBezTo>
                  <a:cubicBezTo>
                    <a:pt x="0" y="356"/>
                    <a:pt x="103" y="458"/>
                    <a:pt x="230" y="458"/>
                  </a:cubicBezTo>
                  <a:cubicBezTo>
                    <a:pt x="287" y="458"/>
                    <a:pt x="339" y="438"/>
                    <a:pt x="379" y="403"/>
                  </a:cubicBezTo>
                  <a:lnTo>
                    <a:pt x="388" y="413"/>
                  </a:lnTo>
                  <a:lnTo>
                    <a:pt x="388" y="441"/>
                  </a:lnTo>
                  <a:lnTo>
                    <a:pt x="565" y="617"/>
                  </a:lnTo>
                  <a:lnTo>
                    <a:pt x="617" y="564"/>
                  </a:lnTo>
                  <a:lnTo>
                    <a:pt x="441" y="388"/>
                  </a:lnTo>
                  <a:close/>
                </a:path>
              </a:pathLst>
            </a:custGeom>
            <a:solidFill>
              <a:srgbClr val="000000">
                <a:alpha val="54000"/>
              </a:srgb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44" name="Tab Bar">
            <a:extLst>
              <a:ext uri="{FF2B5EF4-FFF2-40B4-BE49-F238E27FC236}">
                <a16:creationId xmlns:a16="http://schemas.microsoft.com/office/drawing/2014/main" id="{483EF49B-8880-47AB-8BAD-B9C2C67D5814}"/>
              </a:ext>
            </a:extLst>
          </p:cNvPr>
          <p:cNvGrpSpPr/>
          <p:nvPr/>
        </p:nvGrpSpPr>
        <p:grpSpPr>
          <a:xfrm>
            <a:off x="996257" y="1803230"/>
            <a:ext cx="3052494" cy="407000"/>
            <a:chOff x="2628900" y="1981200"/>
            <a:chExt cx="2286000" cy="304800"/>
          </a:xfrm>
        </p:grpSpPr>
        <p:sp>
          <p:nvSpPr>
            <p:cNvPr id="245" name="Tab 1">
              <a:extLst>
                <a:ext uri="{FF2B5EF4-FFF2-40B4-BE49-F238E27FC236}">
                  <a16:creationId xmlns:a16="http://schemas.microsoft.com/office/drawing/2014/main" id="{CB75E996-C57F-4978-9849-5F25AA4BAD38}"/>
                </a:ext>
              </a:extLst>
            </p:cNvPr>
            <p:cNvSpPr/>
            <p:nvPr/>
          </p:nvSpPr>
          <p:spPr>
            <a:xfrm>
              <a:off x="2628900" y="1981200"/>
              <a:ext cx="762000" cy="304800"/>
            </a:xfrm>
            <a:prstGeom prst="rect">
              <a:avLst/>
            </a:prstGeom>
            <a:solidFill>
              <a:srgbClr val="8BD3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원화거래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6" name="Tab 2">
              <a:extLst>
                <a:ext uri="{FF2B5EF4-FFF2-40B4-BE49-F238E27FC236}">
                  <a16:creationId xmlns:a16="http://schemas.microsoft.com/office/drawing/2014/main" id="{6018CF5E-29EC-4B26-8878-298A85E90DB1}"/>
                </a:ext>
              </a:extLst>
            </p:cNvPr>
            <p:cNvSpPr/>
            <p:nvPr/>
          </p:nvSpPr>
          <p:spPr>
            <a:xfrm>
              <a:off x="3390900" y="1981200"/>
              <a:ext cx="762000" cy="304800"/>
            </a:xfrm>
            <a:prstGeom prst="rect">
              <a:avLst/>
            </a:prstGeom>
            <a:solidFill>
              <a:srgbClr val="8BD3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TWO</a:t>
              </a:r>
            </a:p>
          </p:txBody>
        </p:sp>
        <p:sp>
          <p:nvSpPr>
            <p:cNvPr id="247" name="Tab 3">
              <a:extLst>
                <a:ext uri="{FF2B5EF4-FFF2-40B4-BE49-F238E27FC236}">
                  <a16:creationId xmlns:a16="http://schemas.microsoft.com/office/drawing/2014/main" id="{F79626C6-C37F-4BEF-908E-51DB0539AE66}"/>
                </a:ext>
              </a:extLst>
            </p:cNvPr>
            <p:cNvSpPr/>
            <p:nvPr/>
          </p:nvSpPr>
          <p:spPr>
            <a:xfrm>
              <a:off x="4152900" y="1981200"/>
              <a:ext cx="762000" cy="304800"/>
            </a:xfrm>
            <a:prstGeom prst="rect">
              <a:avLst/>
            </a:prstGeom>
            <a:solidFill>
              <a:srgbClr val="8BD3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ITEM THREE</a:t>
              </a:r>
            </a:p>
          </p:txBody>
        </p:sp>
        <p:sp>
          <p:nvSpPr>
            <p:cNvPr id="248" name="Selection">
              <a:extLst>
                <a:ext uri="{FF2B5EF4-FFF2-40B4-BE49-F238E27FC236}">
                  <a16:creationId xmlns:a16="http://schemas.microsoft.com/office/drawing/2014/main" id="{FD0A0F3D-C2DC-4F2F-BA19-7E8F7184AA96}"/>
                </a:ext>
              </a:extLst>
            </p:cNvPr>
            <p:cNvSpPr/>
            <p:nvPr/>
          </p:nvSpPr>
          <p:spPr>
            <a:xfrm>
              <a:off x="2628900" y="2266950"/>
              <a:ext cx="762000" cy="19050"/>
            </a:xfrm>
            <a:prstGeom prst="rect">
              <a:avLst/>
            </a:prstGeom>
            <a:solidFill>
              <a:srgbClr val="E0F2F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94" name="Panel">
            <a:extLst>
              <a:ext uri="{FF2B5EF4-FFF2-40B4-BE49-F238E27FC236}">
                <a16:creationId xmlns:a16="http://schemas.microsoft.com/office/drawing/2014/main" id="{33CBEBD0-4431-4099-8E7E-F73B0EB87B17}"/>
              </a:ext>
            </a:extLst>
          </p:cNvPr>
          <p:cNvSpPr/>
          <p:nvPr/>
        </p:nvSpPr>
        <p:spPr>
          <a:xfrm>
            <a:off x="1002714" y="933449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249ADA">
                  <a:tint val="66000"/>
                  <a:satMod val="160000"/>
                </a:srgbClr>
              </a:gs>
              <a:gs pos="50000">
                <a:srgbClr val="249ADA">
                  <a:tint val="44500"/>
                  <a:satMod val="160000"/>
                </a:srgbClr>
              </a:gs>
              <a:gs pos="100000">
                <a:srgbClr val="249ADA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7CC5039-ABE1-4B08-8BAB-51479CA96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1" y="922283"/>
            <a:ext cx="878151" cy="402509"/>
          </a:xfrm>
          <a:prstGeom prst="rect">
            <a:avLst/>
          </a:prstGeom>
        </p:spPr>
      </p:pic>
      <p:sp>
        <p:nvSpPr>
          <p:cNvPr id="295" name="About">
            <a:extLst>
              <a:ext uri="{FF2B5EF4-FFF2-40B4-BE49-F238E27FC236}">
                <a16:creationId xmlns:a16="http://schemas.microsoft.com/office/drawing/2014/main" id="{8AFC816D-5130-46CF-859D-7569F0425EB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763864" y="1034475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6" name="Settings">
            <a:extLst>
              <a:ext uri="{FF2B5EF4-FFF2-40B4-BE49-F238E27FC236}">
                <a16:creationId xmlns:a16="http://schemas.microsoft.com/office/drawing/2014/main" id="{AEA68270-9F23-425E-8625-529C50F8CF6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475748" y="1033464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97" name="Tab Bar">
            <a:extLst>
              <a:ext uri="{FF2B5EF4-FFF2-40B4-BE49-F238E27FC236}">
                <a16:creationId xmlns:a16="http://schemas.microsoft.com/office/drawing/2014/main" id="{FC1A89D0-9595-488D-9D64-003C28EDC19B}"/>
              </a:ext>
            </a:extLst>
          </p:cNvPr>
          <p:cNvGrpSpPr/>
          <p:nvPr/>
        </p:nvGrpSpPr>
        <p:grpSpPr>
          <a:xfrm>
            <a:off x="999488" y="5752592"/>
            <a:ext cx="3049262" cy="407418"/>
            <a:chOff x="595686" y="1260605"/>
            <a:chExt cx="2286000" cy="305437"/>
          </a:xfrm>
          <a:solidFill>
            <a:srgbClr val="1F295A"/>
          </a:solidFill>
        </p:grpSpPr>
        <p:sp>
          <p:nvSpPr>
            <p:cNvPr id="298" name="Tab 1">
              <a:extLst>
                <a:ext uri="{FF2B5EF4-FFF2-40B4-BE49-F238E27FC236}">
                  <a16:creationId xmlns:a16="http://schemas.microsoft.com/office/drawing/2014/main" id="{85639B57-1D75-470E-A796-07AFF54ADD24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거래소</a:t>
              </a:r>
              <a:endParaRPr lang="en-US" sz="7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99" name="Tab 2">
              <a:extLst>
                <a:ext uri="{FF2B5EF4-FFF2-40B4-BE49-F238E27FC236}">
                  <a16:creationId xmlns:a16="http://schemas.microsoft.com/office/drawing/2014/main" id="{BFFEC9DA-69F6-44FA-A493-3E1FBEFA8B00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투자내역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0" name="Tab 3">
              <a:extLst>
                <a:ext uri="{FF2B5EF4-FFF2-40B4-BE49-F238E27FC236}">
                  <a16:creationId xmlns:a16="http://schemas.microsoft.com/office/drawing/2014/main" id="{930787FE-A92C-48F8-8E25-D95758CFB876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입출금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1" name="Tab 4">
              <a:extLst>
                <a:ext uri="{FF2B5EF4-FFF2-40B4-BE49-F238E27FC236}">
                  <a16:creationId xmlns:a16="http://schemas.microsoft.com/office/drawing/2014/main" id="{D0ED97C4-46AC-4B9B-8E57-D9F1DCF4AEEC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err="1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2" name="Selection">
              <a:extLst>
                <a:ext uri="{FF2B5EF4-FFF2-40B4-BE49-F238E27FC236}">
                  <a16:creationId xmlns:a16="http://schemas.microsoft.com/office/drawing/2014/main" id="{BF948BFB-3210-4409-B6AA-299D7BA850BE}"/>
                </a:ext>
              </a:extLst>
            </p:cNvPr>
            <p:cNvSpPr/>
            <p:nvPr/>
          </p:nvSpPr>
          <p:spPr>
            <a:xfrm>
              <a:off x="595686" y="126060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03" name="Phone">
            <a:extLst>
              <a:ext uri="{FF2B5EF4-FFF2-40B4-BE49-F238E27FC236}">
                <a16:creationId xmlns:a16="http://schemas.microsoft.com/office/drawing/2014/main" id="{42B25A1D-3B0E-498B-ACCA-2FC9CF1421F4}"/>
              </a:ext>
            </a:extLst>
          </p:cNvPr>
          <p:cNvGrpSpPr>
            <a:grpSpLocks noChangeAspect="1"/>
          </p:cNvGrpSpPr>
          <p:nvPr/>
        </p:nvGrpSpPr>
        <p:grpSpPr>
          <a:xfrm>
            <a:off x="4425958" y="188159"/>
            <a:ext cx="3306979" cy="6481679"/>
            <a:chOff x="595686" y="1262396"/>
            <a:chExt cx="2479208" cy="4859248"/>
          </a:xfrm>
        </p:grpSpPr>
        <p:sp>
          <p:nvSpPr>
            <p:cNvPr id="304" name="Case">
              <a:extLst>
                <a:ext uri="{FF2B5EF4-FFF2-40B4-BE49-F238E27FC236}">
                  <a16:creationId xmlns:a16="http://schemas.microsoft.com/office/drawing/2014/main" id="{675B46F8-4F23-41EB-9F59-21A792EF3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5" name="Button">
              <a:extLst>
                <a:ext uri="{FF2B5EF4-FFF2-40B4-BE49-F238E27FC236}">
                  <a16:creationId xmlns:a16="http://schemas.microsoft.com/office/drawing/2014/main" id="{3D03E1C6-47DE-4E1F-A478-3F2DD8467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6" name="Camera">
              <a:extLst>
                <a:ext uri="{FF2B5EF4-FFF2-40B4-BE49-F238E27FC236}">
                  <a16:creationId xmlns:a16="http://schemas.microsoft.com/office/drawing/2014/main" id="{33C744F2-9CDB-4F19-81A2-919D16C41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7" name="Speaker">
              <a:extLst>
                <a:ext uri="{FF2B5EF4-FFF2-40B4-BE49-F238E27FC236}">
                  <a16:creationId xmlns:a16="http://schemas.microsoft.com/office/drawing/2014/main" id="{D6DB554C-525E-4171-BC5C-4D0592D2C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8" name="Display">
              <a:extLst>
                <a:ext uri="{FF2B5EF4-FFF2-40B4-BE49-F238E27FC236}">
                  <a16:creationId xmlns:a16="http://schemas.microsoft.com/office/drawing/2014/main" id="{E60ABF81-14C8-41F3-A4DF-E6FC52393056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15" name="Status Bar">
            <a:extLst>
              <a:ext uri="{FF2B5EF4-FFF2-40B4-BE49-F238E27FC236}">
                <a16:creationId xmlns:a16="http://schemas.microsoft.com/office/drawing/2014/main" id="{0ECE237A-2E28-4E0B-8EE3-C3A721969563}"/>
              </a:ext>
            </a:extLst>
          </p:cNvPr>
          <p:cNvGrpSpPr/>
          <p:nvPr/>
        </p:nvGrpSpPr>
        <p:grpSpPr>
          <a:xfrm>
            <a:off x="4550136" y="741388"/>
            <a:ext cx="3049261" cy="192061"/>
            <a:chOff x="595686" y="1268402"/>
            <a:chExt cx="2286000" cy="152400"/>
          </a:xfrm>
        </p:grpSpPr>
        <p:sp>
          <p:nvSpPr>
            <p:cNvPr id="316" name="System Bar Container">
              <a:extLst>
                <a:ext uri="{FF2B5EF4-FFF2-40B4-BE49-F238E27FC236}">
                  <a16:creationId xmlns:a16="http://schemas.microsoft.com/office/drawing/2014/main" id="{AF780D1B-827B-45EF-9D62-5BB2999A3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7" name="Time">
              <a:extLst>
                <a:ext uri="{FF2B5EF4-FFF2-40B4-BE49-F238E27FC236}">
                  <a16:creationId xmlns:a16="http://schemas.microsoft.com/office/drawing/2014/main" id="{F6A01374-6D8A-4E36-9668-905D95E583E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18" name="Battery">
              <a:extLst>
                <a:ext uri="{FF2B5EF4-FFF2-40B4-BE49-F238E27FC236}">
                  <a16:creationId xmlns:a16="http://schemas.microsoft.com/office/drawing/2014/main" id="{6516A4D9-63DD-4F96-BEB9-AB4EA0567F3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325" name="Battery Part 1">
                <a:extLst>
                  <a:ext uri="{FF2B5EF4-FFF2-40B4-BE49-F238E27FC236}">
                    <a16:creationId xmlns:a16="http://schemas.microsoft.com/office/drawing/2014/main" id="{BC494D86-30C3-44FA-8BF8-218A0E4D3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6" name="Battery Part 2">
                <a:extLst>
                  <a:ext uri="{FF2B5EF4-FFF2-40B4-BE49-F238E27FC236}">
                    <a16:creationId xmlns:a16="http://schemas.microsoft.com/office/drawing/2014/main" id="{E345BB56-C492-429D-87CA-3709D0D53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9" name="Signal Strength">
              <a:extLst>
                <a:ext uri="{FF2B5EF4-FFF2-40B4-BE49-F238E27FC236}">
                  <a16:creationId xmlns:a16="http://schemas.microsoft.com/office/drawing/2014/main" id="{E4D4F7AE-C80F-4F11-BE23-65309A0DAF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323" name="Signal Strength Part 1">
                <a:extLst>
                  <a:ext uri="{FF2B5EF4-FFF2-40B4-BE49-F238E27FC236}">
                    <a16:creationId xmlns:a16="http://schemas.microsoft.com/office/drawing/2014/main" id="{7F217DDC-94D7-4C8B-801C-3F857B27F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4" name="Signal Strength Part 2">
                <a:extLst>
                  <a:ext uri="{FF2B5EF4-FFF2-40B4-BE49-F238E27FC236}">
                    <a16:creationId xmlns:a16="http://schemas.microsoft.com/office/drawing/2014/main" id="{E69000EF-A97F-4378-AC47-A4C60D4D42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0" name="WiFi">
              <a:extLst>
                <a:ext uri="{FF2B5EF4-FFF2-40B4-BE49-F238E27FC236}">
                  <a16:creationId xmlns:a16="http://schemas.microsoft.com/office/drawing/2014/main" id="{5086AA75-2BCE-4BF4-B662-47DAA49A93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321" name="WiFi Part 1">
                <a:extLst>
                  <a:ext uri="{FF2B5EF4-FFF2-40B4-BE49-F238E27FC236}">
                    <a16:creationId xmlns:a16="http://schemas.microsoft.com/office/drawing/2014/main" id="{53D489C6-0A08-40A4-BFBE-0883D8A1F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2" name="WiFi Part 2">
                <a:extLst>
                  <a:ext uri="{FF2B5EF4-FFF2-40B4-BE49-F238E27FC236}">
                    <a16:creationId xmlns:a16="http://schemas.microsoft.com/office/drawing/2014/main" id="{673039E5-DD68-4297-BF31-EB592C32B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27" name="Panel">
            <a:extLst>
              <a:ext uri="{FF2B5EF4-FFF2-40B4-BE49-F238E27FC236}">
                <a16:creationId xmlns:a16="http://schemas.microsoft.com/office/drawing/2014/main" id="{1E763571-B99E-44A5-8255-A9A42D2148B7}"/>
              </a:ext>
            </a:extLst>
          </p:cNvPr>
          <p:cNvSpPr/>
          <p:nvPr/>
        </p:nvSpPr>
        <p:spPr>
          <a:xfrm>
            <a:off x="4550133" y="933449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009EE0">
                  <a:tint val="66000"/>
                  <a:satMod val="160000"/>
                </a:srgbClr>
              </a:gs>
              <a:gs pos="50000">
                <a:srgbClr val="009EE0">
                  <a:tint val="44500"/>
                  <a:satMod val="160000"/>
                </a:srgbClr>
              </a:gs>
              <a:gs pos="100000">
                <a:srgbClr val="009EE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28" name="그림 327">
            <a:extLst>
              <a:ext uri="{FF2B5EF4-FFF2-40B4-BE49-F238E27FC236}">
                <a16:creationId xmlns:a16="http://schemas.microsoft.com/office/drawing/2014/main" id="{F42DD32A-2D1D-4A4C-84A1-C783056FF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280" y="922283"/>
            <a:ext cx="878151" cy="402509"/>
          </a:xfrm>
          <a:prstGeom prst="rect">
            <a:avLst/>
          </a:prstGeom>
        </p:spPr>
      </p:pic>
      <p:sp>
        <p:nvSpPr>
          <p:cNvPr id="329" name="About">
            <a:extLst>
              <a:ext uri="{FF2B5EF4-FFF2-40B4-BE49-F238E27FC236}">
                <a16:creationId xmlns:a16="http://schemas.microsoft.com/office/drawing/2014/main" id="{E6E0A148-837D-46D9-A265-1E94F4EB7D2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311283" y="1034475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0" name="Settings">
            <a:extLst>
              <a:ext uri="{FF2B5EF4-FFF2-40B4-BE49-F238E27FC236}">
                <a16:creationId xmlns:a16="http://schemas.microsoft.com/office/drawing/2014/main" id="{EA69A249-44ED-4B9B-85E4-418DCA0FC58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23167" y="1033464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7" name="Tab Bar">
            <a:extLst>
              <a:ext uri="{FF2B5EF4-FFF2-40B4-BE49-F238E27FC236}">
                <a16:creationId xmlns:a16="http://schemas.microsoft.com/office/drawing/2014/main" id="{33BB3329-106D-478F-81B9-C8B72303BA1D}"/>
              </a:ext>
            </a:extLst>
          </p:cNvPr>
          <p:cNvGrpSpPr/>
          <p:nvPr/>
        </p:nvGrpSpPr>
        <p:grpSpPr>
          <a:xfrm>
            <a:off x="4550133" y="1325535"/>
            <a:ext cx="3052494" cy="407000"/>
            <a:chOff x="2628900" y="1981200"/>
            <a:chExt cx="2286000" cy="304800"/>
          </a:xfrm>
          <a:solidFill>
            <a:srgbClr val="8BD3F1"/>
          </a:solidFill>
        </p:grpSpPr>
        <p:sp>
          <p:nvSpPr>
            <p:cNvPr id="348" name="Tab 1">
              <a:extLst>
                <a:ext uri="{FF2B5EF4-FFF2-40B4-BE49-F238E27FC236}">
                  <a16:creationId xmlns:a16="http://schemas.microsoft.com/office/drawing/2014/main" id="{D9BC2C2F-AD61-4471-A6BA-3272C2A59E8F}"/>
                </a:ext>
              </a:extLst>
            </p:cNvPr>
            <p:cNvSpPr/>
            <p:nvPr/>
          </p:nvSpPr>
          <p:spPr>
            <a:xfrm>
              <a:off x="2628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보유코인</a:t>
              </a:r>
              <a:endParaRPr lang="en-US" sz="1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9" name="Tab 2">
              <a:extLst>
                <a:ext uri="{FF2B5EF4-FFF2-40B4-BE49-F238E27FC236}">
                  <a16:creationId xmlns:a16="http://schemas.microsoft.com/office/drawing/2014/main" id="{9443B462-976E-4843-BF3D-CBEBC5B13205}"/>
                </a:ext>
              </a:extLst>
            </p:cNvPr>
            <p:cNvSpPr/>
            <p:nvPr/>
          </p:nvSpPr>
          <p:spPr>
            <a:xfrm>
              <a:off x="3390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거래내역</a:t>
              </a:r>
              <a:endParaRPr lang="en-US" sz="10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0" name="Tab 3">
              <a:extLst>
                <a:ext uri="{FF2B5EF4-FFF2-40B4-BE49-F238E27FC236}">
                  <a16:creationId xmlns:a16="http://schemas.microsoft.com/office/drawing/2014/main" id="{255F65A8-0D5F-4CC5-A5DC-C8CE026A040C}"/>
                </a:ext>
              </a:extLst>
            </p:cNvPr>
            <p:cNvSpPr/>
            <p:nvPr/>
          </p:nvSpPr>
          <p:spPr>
            <a:xfrm>
              <a:off x="4152900" y="1981200"/>
              <a:ext cx="7620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 err="1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미체결</a:t>
              </a:r>
              <a:endParaRPr lang="en-US" sz="10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1" name="Selection">
              <a:extLst>
                <a:ext uri="{FF2B5EF4-FFF2-40B4-BE49-F238E27FC236}">
                  <a16:creationId xmlns:a16="http://schemas.microsoft.com/office/drawing/2014/main" id="{C149BD74-3FEB-457D-AC88-3491AB9BDF4F}"/>
                </a:ext>
              </a:extLst>
            </p:cNvPr>
            <p:cNvSpPr/>
            <p:nvPr/>
          </p:nvSpPr>
          <p:spPr>
            <a:xfrm>
              <a:off x="2628900" y="2266950"/>
              <a:ext cx="762000" cy="190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2" name="Tab Bar">
            <a:extLst>
              <a:ext uri="{FF2B5EF4-FFF2-40B4-BE49-F238E27FC236}">
                <a16:creationId xmlns:a16="http://schemas.microsoft.com/office/drawing/2014/main" id="{FF15B918-F2F4-40E5-83D3-070BE095B3FE}"/>
              </a:ext>
            </a:extLst>
          </p:cNvPr>
          <p:cNvGrpSpPr/>
          <p:nvPr/>
        </p:nvGrpSpPr>
        <p:grpSpPr>
          <a:xfrm>
            <a:off x="4550132" y="5750909"/>
            <a:ext cx="3058627" cy="409097"/>
            <a:chOff x="595686" y="1260285"/>
            <a:chExt cx="2286000" cy="305757"/>
          </a:xfrm>
          <a:solidFill>
            <a:srgbClr val="1F295A"/>
          </a:solidFill>
        </p:grpSpPr>
        <p:sp>
          <p:nvSpPr>
            <p:cNvPr id="353" name="Tab 1">
              <a:extLst>
                <a:ext uri="{FF2B5EF4-FFF2-40B4-BE49-F238E27FC236}">
                  <a16:creationId xmlns:a16="http://schemas.microsoft.com/office/drawing/2014/main" id="{E168813D-5EC2-4853-B63C-BD0C491F7084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거래소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4" name="Tab 2">
              <a:extLst>
                <a:ext uri="{FF2B5EF4-FFF2-40B4-BE49-F238E27FC236}">
                  <a16:creationId xmlns:a16="http://schemas.microsoft.com/office/drawing/2014/main" id="{1E2BB7D6-73EA-4D83-8D56-6C3CA500654B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투자내역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5" name="Tab 3">
              <a:extLst>
                <a:ext uri="{FF2B5EF4-FFF2-40B4-BE49-F238E27FC236}">
                  <a16:creationId xmlns:a16="http://schemas.microsoft.com/office/drawing/2014/main" id="{52EE3F0A-1FBE-4B74-90F7-C44557864209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입출금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6" name="Tab 4">
              <a:extLst>
                <a:ext uri="{FF2B5EF4-FFF2-40B4-BE49-F238E27FC236}">
                  <a16:creationId xmlns:a16="http://schemas.microsoft.com/office/drawing/2014/main" id="{0F158184-0959-417E-95A8-9F700DED929C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err="1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7" name="Selection">
              <a:extLst>
                <a:ext uri="{FF2B5EF4-FFF2-40B4-BE49-F238E27FC236}">
                  <a16:creationId xmlns:a16="http://schemas.microsoft.com/office/drawing/2014/main" id="{0D2D9D15-EA98-4D6F-8741-B821A679EB33}"/>
                </a:ext>
              </a:extLst>
            </p:cNvPr>
            <p:cNvSpPr/>
            <p:nvPr/>
          </p:nvSpPr>
          <p:spPr>
            <a:xfrm>
              <a:off x="1164008" y="126028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64" name="Card">
            <a:extLst>
              <a:ext uri="{FF2B5EF4-FFF2-40B4-BE49-F238E27FC236}">
                <a16:creationId xmlns:a16="http://schemas.microsoft.com/office/drawing/2014/main" id="{8E38C1E3-8DB7-487B-90EF-20A01B62F227}"/>
              </a:ext>
            </a:extLst>
          </p:cNvPr>
          <p:cNvSpPr/>
          <p:nvPr/>
        </p:nvSpPr>
        <p:spPr>
          <a:xfrm>
            <a:off x="4594630" y="1763994"/>
            <a:ext cx="2974571" cy="1464998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19CD2C-FE2B-4181-9A94-5980B4E20102}"/>
              </a:ext>
            </a:extLst>
          </p:cNvPr>
          <p:cNvSpPr txBox="1"/>
          <p:nvPr/>
        </p:nvSpPr>
        <p:spPr>
          <a:xfrm>
            <a:off x="4607302" y="1821838"/>
            <a:ext cx="646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보유자산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989F85CB-BEC3-4A60-9154-CC01C22E3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79668"/>
              </p:ext>
            </p:extLst>
          </p:nvPr>
        </p:nvGraphicFramePr>
        <p:xfrm>
          <a:off x="4692459" y="2060084"/>
          <a:ext cx="2755120" cy="11689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63">
                  <a:extLst>
                    <a:ext uri="{9D8B030D-6E8A-4147-A177-3AD203B41FA5}">
                      <a16:colId xmlns:a16="http://schemas.microsoft.com/office/drawing/2014/main" val="1075684239"/>
                    </a:ext>
                  </a:extLst>
                </a:gridCol>
                <a:gridCol w="69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80">
                  <a:extLst>
                    <a:ext uri="{9D8B030D-6E8A-4147-A177-3AD203B41FA5}">
                      <a16:colId xmlns:a16="http://schemas.microsoft.com/office/drawing/2014/main" val="2776324690"/>
                    </a:ext>
                  </a:extLst>
                </a:gridCol>
              </a:tblGrid>
              <a:tr h="243670"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 보유평가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83"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총매수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평가손익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총평가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수익률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7" name="Card">
            <a:extLst>
              <a:ext uri="{FF2B5EF4-FFF2-40B4-BE49-F238E27FC236}">
                <a16:creationId xmlns:a16="http://schemas.microsoft.com/office/drawing/2014/main" id="{71E0D876-6845-460D-BF31-A5E0B1FC852B}"/>
              </a:ext>
            </a:extLst>
          </p:cNvPr>
          <p:cNvSpPr/>
          <p:nvPr/>
        </p:nvSpPr>
        <p:spPr>
          <a:xfrm>
            <a:off x="4594631" y="3300495"/>
            <a:ext cx="2974570" cy="1531855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947863-3153-4318-AC3B-1C1B734C7179}"/>
              </a:ext>
            </a:extLst>
          </p:cNvPr>
          <p:cNvSpPr/>
          <p:nvPr/>
        </p:nvSpPr>
        <p:spPr>
          <a:xfrm>
            <a:off x="4614504" y="1824048"/>
            <a:ext cx="45719" cy="228622"/>
          </a:xfrm>
          <a:prstGeom prst="rect">
            <a:avLst/>
          </a:prstGeom>
          <a:solidFill>
            <a:srgbClr val="8BD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54BE0AFE-9B60-4ACE-BDFC-4A0FD5F2D913}"/>
              </a:ext>
            </a:extLst>
          </p:cNvPr>
          <p:cNvSpPr/>
          <p:nvPr/>
        </p:nvSpPr>
        <p:spPr>
          <a:xfrm>
            <a:off x="4614504" y="3388331"/>
            <a:ext cx="45720" cy="228622"/>
          </a:xfrm>
          <a:prstGeom prst="rect">
            <a:avLst/>
          </a:prstGeom>
          <a:solidFill>
            <a:srgbClr val="F080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DE27162-0CFE-4667-8E45-8CDB67A25F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45306"/>
              </p:ext>
            </p:extLst>
          </p:nvPr>
        </p:nvGraphicFramePr>
        <p:xfrm>
          <a:off x="4692459" y="3376917"/>
          <a:ext cx="2755121" cy="13779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77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8780">
                  <a:extLst>
                    <a:ext uri="{9D8B030D-6E8A-4147-A177-3AD203B41FA5}">
                      <a16:colId xmlns:a16="http://schemas.microsoft.com/office/drawing/2014/main" val="2957987247"/>
                    </a:ext>
                  </a:extLst>
                </a:gridCol>
              </a:tblGrid>
              <a:tr h="303410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수익률</a:t>
                      </a:r>
                      <a:endParaRPr lang="en-US" altLang="ko-KR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123.00%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평가손익</a:t>
                      </a:r>
                      <a:endParaRPr lang="en-US" sz="8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1,234,567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82587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r"/>
                      <a:r>
                        <a:rPr lang="en-US" sz="9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123.00000000</a:t>
                      </a:r>
                      <a:b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lang="ko-KR" altLang="en-US" sz="6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보유</a:t>
                      </a:r>
                      <a:endParaRPr lang="en-US" sz="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123,123</a:t>
                      </a:r>
                      <a:r>
                        <a:rPr lang="en-US" sz="8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KRW</a:t>
                      </a:r>
                    </a:p>
                    <a:p>
                      <a:pPr algn="r"/>
                      <a:r>
                        <a:rPr lang="ko-KR" altLang="en-US" sz="6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평균매수가</a:t>
                      </a:r>
                      <a:endParaRPr lang="en-US" sz="6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0">
                <a:tc>
                  <a:txBody>
                    <a:bodyPr/>
                    <a:lstStyle/>
                    <a:p>
                      <a:pPr algn="r"/>
                      <a:r>
                        <a:rPr lang="ko-KR" altLang="en-US" sz="1000" b="1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미체결</a:t>
                      </a:r>
                      <a:r>
                        <a:rPr lang="ko-KR" altLang="en-US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(3)</a:t>
                      </a:r>
                      <a:endParaRPr lang="en-US" sz="1000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123,123,123</a:t>
                      </a:r>
                      <a:r>
                        <a:rPr lang="en-US" altLang="ko-KR" sz="8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KRW</a:t>
                      </a:r>
                    </a:p>
                    <a:p>
                      <a:pPr algn="r"/>
                      <a:r>
                        <a:rPr lang="ko-KR" altLang="en-US" sz="6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평가금액</a:t>
                      </a:r>
                      <a:endParaRPr lang="en-US" altLang="ko-KR" sz="6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9" name="TextBox 368">
            <a:extLst>
              <a:ext uri="{FF2B5EF4-FFF2-40B4-BE49-F238E27FC236}">
                <a16:creationId xmlns:a16="http://schemas.microsoft.com/office/drawing/2014/main" id="{1136D17D-B39B-4C80-A99D-DF7F7B9497DB}"/>
              </a:ext>
            </a:extLst>
          </p:cNvPr>
          <p:cNvSpPr txBox="1"/>
          <p:nvPr/>
        </p:nvSpPr>
        <p:spPr>
          <a:xfrm>
            <a:off x="4613202" y="3388330"/>
            <a:ext cx="1321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코인명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(xxx/xxx)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11" name="Phone">
            <a:extLst>
              <a:ext uri="{FF2B5EF4-FFF2-40B4-BE49-F238E27FC236}">
                <a16:creationId xmlns:a16="http://schemas.microsoft.com/office/drawing/2014/main" id="{3B8DC521-CFAD-4F25-82CD-6A980B3837D4}"/>
              </a:ext>
            </a:extLst>
          </p:cNvPr>
          <p:cNvGrpSpPr>
            <a:grpSpLocks noChangeAspect="1"/>
          </p:cNvGrpSpPr>
          <p:nvPr/>
        </p:nvGrpSpPr>
        <p:grpSpPr>
          <a:xfrm>
            <a:off x="8051257" y="188160"/>
            <a:ext cx="3306979" cy="6481679"/>
            <a:chOff x="595686" y="1262396"/>
            <a:chExt cx="2479208" cy="4859248"/>
          </a:xfrm>
        </p:grpSpPr>
        <p:sp>
          <p:nvSpPr>
            <p:cNvPr id="412" name="Case">
              <a:extLst>
                <a:ext uri="{FF2B5EF4-FFF2-40B4-BE49-F238E27FC236}">
                  <a16:creationId xmlns:a16="http://schemas.microsoft.com/office/drawing/2014/main" id="{9DE8FCDB-8165-460E-BD4C-F9F82726B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3" name="Button">
              <a:extLst>
                <a:ext uri="{FF2B5EF4-FFF2-40B4-BE49-F238E27FC236}">
                  <a16:creationId xmlns:a16="http://schemas.microsoft.com/office/drawing/2014/main" id="{8E3EC0DE-2F9D-40A3-9A94-E936690A0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4" name="Camera">
              <a:extLst>
                <a:ext uri="{FF2B5EF4-FFF2-40B4-BE49-F238E27FC236}">
                  <a16:creationId xmlns:a16="http://schemas.microsoft.com/office/drawing/2014/main" id="{0B95777D-E44D-4187-8CAE-EFC1E8A7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5" name="Speaker">
              <a:extLst>
                <a:ext uri="{FF2B5EF4-FFF2-40B4-BE49-F238E27FC236}">
                  <a16:creationId xmlns:a16="http://schemas.microsoft.com/office/drawing/2014/main" id="{515AC418-05F9-41FD-8846-2F6C5882A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6" name="Display">
              <a:extLst>
                <a:ext uri="{FF2B5EF4-FFF2-40B4-BE49-F238E27FC236}">
                  <a16:creationId xmlns:a16="http://schemas.microsoft.com/office/drawing/2014/main" id="{857FB6B3-339A-4DEE-AD2D-461B6B070710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17" name="Status Bar">
            <a:extLst>
              <a:ext uri="{FF2B5EF4-FFF2-40B4-BE49-F238E27FC236}">
                <a16:creationId xmlns:a16="http://schemas.microsoft.com/office/drawing/2014/main" id="{BF27E4B6-FE20-4A3C-B30A-D1DAF0DC254B}"/>
              </a:ext>
            </a:extLst>
          </p:cNvPr>
          <p:cNvGrpSpPr/>
          <p:nvPr/>
        </p:nvGrpSpPr>
        <p:grpSpPr>
          <a:xfrm>
            <a:off x="8175435" y="741389"/>
            <a:ext cx="3049261" cy="192061"/>
            <a:chOff x="595686" y="1268402"/>
            <a:chExt cx="2286000" cy="152400"/>
          </a:xfrm>
        </p:grpSpPr>
        <p:sp>
          <p:nvSpPr>
            <p:cNvPr id="418" name="System Bar Container">
              <a:extLst>
                <a:ext uri="{FF2B5EF4-FFF2-40B4-BE49-F238E27FC236}">
                  <a16:creationId xmlns:a16="http://schemas.microsoft.com/office/drawing/2014/main" id="{07499698-B031-4553-B9DC-AAB8B3EDE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19" name="Time">
              <a:extLst>
                <a:ext uri="{FF2B5EF4-FFF2-40B4-BE49-F238E27FC236}">
                  <a16:creationId xmlns:a16="http://schemas.microsoft.com/office/drawing/2014/main" id="{AD184CC5-FD14-4838-B591-B4C3B81A25E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20" name="Battery">
              <a:extLst>
                <a:ext uri="{FF2B5EF4-FFF2-40B4-BE49-F238E27FC236}">
                  <a16:creationId xmlns:a16="http://schemas.microsoft.com/office/drawing/2014/main" id="{680BC65D-5092-4554-97D5-18430BC191F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427" name="Battery Part 1">
                <a:extLst>
                  <a:ext uri="{FF2B5EF4-FFF2-40B4-BE49-F238E27FC236}">
                    <a16:creationId xmlns:a16="http://schemas.microsoft.com/office/drawing/2014/main" id="{DEE5BD84-2F07-4515-B78F-11E54B631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8" name="Battery Part 2">
                <a:extLst>
                  <a:ext uri="{FF2B5EF4-FFF2-40B4-BE49-F238E27FC236}">
                    <a16:creationId xmlns:a16="http://schemas.microsoft.com/office/drawing/2014/main" id="{67257C48-2C9F-4522-83AF-3E304DA39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1" name="Signal Strength">
              <a:extLst>
                <a:ext uri="{FF2B5EF4-FFF2-40B4-BE49-F238E27FC236}">
                  <a16:creationId xmlns:a16="http://schemas.microsoft.com/office/drawing/2014/main" id="{53B01F51-BBDE-4EEF-B4AB-0C7C482C4D1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425" name="Signal Strength Part 1">
                <a:extLst>
                  <a:ext uri="{FF2B5EF4-FFF2-40B4-BE49-F238E27FC236}">
                    <a16:creationId xmlns:a16="http://schemas.microsoft.com/office/drawing/2014/main" id="{FC85DFD5-C712-4391-AFBD-F9BA0074F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6" name="Signal Strength Part 2">
                <a:extLst>
                  <a:ext uri="{FF2B5EF4-FFF2-40B4-BE49-F238E27FC236}">
                    <a16:creationId xmlns:a16="http://schemas.microsoft.com/office/drawing/2014/main" id="{C62164FC-6512-42F4-9615-D91EBB807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2" name="WiFi">
              <a:extLst>
                <a:ext uri="{FF2B5EF4-FFF2-40B4-BE49-F238E27FC236}">
                  <a16:creationId xmlns:a16="http://schemas.microsoft.com/office/drawing/2014/main" id="{A67AB1D3-4D75-412B-B77A-7963A3108D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423" name="WiFi Part 1">
                <a:extLst>
                  <a:ext uri="{FF2B5EF4-FFF2-40B4-BE49-F238E27FC236}">
                    <a16:creationId xmlns:a16="http://schemas.microsoft.com/office/drawing/2014/main" id="{1B818471-E34D-4C35-B014-675F3E078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4" name="WiFi Part 2">
                <a:extLst>
                  <a:ext uri="{FF2B5EF4-FFF2-40B4-BE49-F238E27FC236}">
                    <a16:creationId xmlns:a16="http://schemas.microsoft.com/office/drawing/2014/main" id="{A18FFF9D-4699-4565-B5AD-75B5AD49D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429" name="Panel">
            <a:extLst>
              <a:ext uri="{FF2B5EF4-FFF2-40B4-BE49-F238E27FC236}">
                <a16:creationId xmlns:a16="http://schemas.microsoft.com/office/drawing/2014/main" id="{A7A26C86-7222-48C9-A7EA-86A9C081BF76}"/>
              </a:ext>
            </a:extLst>
          </p:cNvPr>
          <p:cNvSpPr/>
          <p:nvPr/>
        </p:nvSpPr>
        <p:spPr>
          <a:xfrm>
            <a:off x="8175432" y="933450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009EE0">
                  <a:tint val="66000"/>
                  <a:satMod val="160000"/>
                </a:srgbClr>
              </a:gs>
              <a:gs pos="50000">
                <a:srgbClr val="009EE0">
                  <a:tint val="44500"/>
                  <a:satMod val="160000"/>
                </a:srgbClr>
              </a:gs>
              <a:gs pos="100000">
                <a:srgbClr val="009EE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0" name="그림 429">
            <a:extLst>
              <a:ext uri="{FF2B5EF4-FFF2-40B4-BE49-F238E27FC236}">
                <a16:creationId xmlns:a16="http://schemas.microsoft.com/office/drawing/2014/main" id="{DBED4F0A-AF6B-4FFA-8CE1-E04E9DD0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579" y="922284"/>
            <a:ext cx="878151" cy="402509"/>
          </a:xfrm>
          <a:prstGeom prst="rect">
            <a:avLst/>
          </a:prstGeom>
        </p:spPr>
      </p:pic>
      <p:sp>
        <p:nvSpPr>
          <p:cNvPr id="431" name="About">
            <a:extLst>
              <a:ext uri="{FF2B5EF4-FFF2-40B4-BE49-F238E27FC236}">
                <a16:creationId xmlns:a16="http://schemas.microsoft.com/office/drawing/2014/main" id="{C3355E67-603C-42CA-8B88-875B86DF55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936582" y="1034476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2" name="Settings">
            <a:extLst>
              <a:ext uri="{FF2B5EF4-FFF2-40B4-BE49-F238E27FC236}">
                <a16:creationId xmlns:a16="http://schemas.microsoft.com/office/drawing/2014/main" id="{884DE251-B2BA-4FE5-91A9-0D53944261E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648466" y="1033465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38" name="Tab Bar">
            <a:extLst>
              <a:ext uri="{FF2B5EF4-FFF2-40B4-BE49-F238E27FC236}">
                <a16:creationId xmlns:a16="http://schemas.microsoft.com/office/drawing/2014/main" id="{DF552B6E-F813-4797-AD37-3046FED2B6D8}"/>
              </a:ext>
            </a:extLst>
          </p:cNvPr>
          <p:cNvGrpSpPr/>
          <p:nvPr/>
        </p:nvGrpSpPr>
        <p:grpSpPr>
          <a:xfrm>
            <a:off x="8170750" y="5750910"/>
            <a:ext cx="3063309" cy="409097"/>
            <a:chOff x="591318" y="1260285"/>
            <a:chExt cx="2858722" cy="305757"/>
          </a:xfrm>
          <a:solidFill>
            <a:srgbClr val="1F295A"/>
          </a:solidFill>
        </p:grpSpPr>
        <p:sp>
          <p:nvSpPr>
            <p:cNvPr id="439" name="Tab 1">
              <a:extLst>
                <a:ext uri="{FF2B5EF4-FFF2-40B4-BE49-F238E27FC236}">
                  <a16:creationId xmlns:a16="http://schemas.microsoft.com/office/drawing/2014/main" id="{7F7351A9-292C-4EB4-88E8-B373702A265B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0" name="Tab 2">
              <a:extLst>
                <a:ext uri="{FF2B5EF4-FFF2-40B4-BE49-F238E27FC236}">
                  <a16:creationId xmlns:a16="http://schemas.microsoft.com/office/drawing/2014/main" id="{2404A765-9835-47D0-A975-55AF5C15B12B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호가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1" name="Tab 3">
              <a:extLst>
                <a:ext uri="{FF2B5EF4-FFF2-40B4-BE49-F238E27FC236}">
                  <a16:creationId xmlns:a16="http://schemas.microsoft.com/office/drawing/2014/main" id="{2E25AF97-7FC8-46C1-8E8B-836DA6849889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차트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2" name="Tab 4">
              <a:extLst>
                <a:ext uri="{FF2B5EF4-FFF2-40B4-BE49-F238E27FC236}">
                  <a16:creationId xmlns:a16="http://schemas.microsoft.com/office/drawing/2014/main" id="{0153C76D-7C57-4717-AAC5-B97656890987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시세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3" name="Selection">
              <a:extLst>
                <a:ext uri="{FF2B5EF4-FFF2-40B4-BE49-F238E27FC236}">
                  <a16:creationId xmlns:a16="http://schemas.microsoft.com/office/drawing/2014/main" id="{71973D2B-9971-481E-B88D-2995855E2061}"/>
                </a:ext>
              </a:extLst>
            </p:cNvPr>
            <p:cNvSpPr/>
            <p:nvPr/>
          </p:nvSpPr>
          <p:spPr>
            <a:xfrm>
              <a:off x="591318" y="126028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2" name="Tab 4">
              <a:extLst>
                <a:ext uri="{FF2B5EF4-FFF2-40B4-BE49-F238E27FC236}">
                  <a16:creationId xmlns:a16="http://schemas.microsoft.com/office/drawing/2014/main" id="{95F1C29C-B949-4D64-87B6-82D49B82E5F4}"/>
                </a:ext>
              </a:extLst>
            </p:cNvPr>
            <p:cNvSpPr/>
            <p:nvPr/>
          </p:nvSpPr>
          <p:spPr>
            <a:xfrm>
              <a:off x="2878540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4" name="Card">
            <a:extLst>
              <a:ext uri="{FF2B5EF4-FFF2-40B4-BE49-F238E27FC236}">
                <a16:creationId xmlns:a16="http://schemas.microsoft.com/office/drawing/2014/main" id="{5DFC7843-ABBA-49EA-A7AF-92AE07CF92AD}"/>
              </a:ext>
            </a:extLst>
          </p:cNvPr>
          <p:cNvSpPr/>
          <p:nvPr/>
        </p:nvSpPr>
        <p:spPr>
          <a:xfrm>
            <a:off x="8219929" y="1372725"/>
            <a:ext cx="2974571" cy="1464998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03A3A7B4-9CDC-4997-AE5D-FC09AD7704C6}"/>
              </a:ext>
            </a:extLst>
          </p:cNvPr>
          <p:cNvSpPr txBox="1"/>
          <p:nvPr/>
        </p:nvSpPr>
        <p:spPr>
          <a:xfrm>
            <a:off x="8232601" y="1430569"/>
            <a:ext cx="1317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코인명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(xxx/xxx)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46" name="표 445">
            <a:extLst>
              <a:ext uri="{FF2B5EF4-FFF2-40B4-BE49-F238E27FC236}">
                <a16:creationId xmlns:a16="http://schemas.microsoft.com/office/drawing/2014/main" id="{AEB1BABE-DF8A-4CB3-9BC4-996E2AE42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45680"/>
              </p:ext>
            </p:extLst>
          </p:nvPr>
        </p:nvGraphicFramePr>
        <p:xfrm>
          <a:off x="8317758" y="1668815"/>
          <a:ext cx="2755120" cy="11689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63">
                  <a:extLst>
                    <a:ext uri="{9D8B030D-6E8A-4147-A177-3AD203B41FA5}">
                      <a16:colId xmlns:a16="http://schemas.microsoft.com/office/drawing/2014/main" val="1075684239"/>
                    </a:ext>
                  </a:extLst>
                </a:gridCol>
                <a:gridCol w="69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80">
                  <a:extLst>
                    <a:ext uri="{9D8B030D-6E8A-4147-A177-3AD203B41FA5}">
                      <a16:colId xmlns:a16="http://schemas.microsoft.com/office/drawing/2014/main" val="2776324690"/>
                    </a:ext>
                  </a:extLst>
                </a:gridCol>
              </a:tblGrid>
              <a:tr h="243670"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보유수량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83"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전일대비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0.74%        120</a:t>
                      </a:r>
                      <a:endParaRPr lang="en-US" sz="700" b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평균 단가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수익률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ACCCDCB5-B1F9-443B-BD7E-A0DBE3FE1A14}"/>
              </a:ext>
            </a:extLst>
          </p:cNvPr>
          <p:cNvSpPr/>
          <p:nvPr/>
        </p:nvSpPr>
        <p:spPr>
          <a:xfrm>
            <a:off x="8239803" y="1432779"/>
            <a:ext cx="45719" cy="228622"/>
          </a:xfrm>
          <a:prstGeom prst="rect">
            <a:avLst/>
          </a:prstGeom>
          <a:solidFill>
            <a:srgbClr val="8BD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53" name="Card">
            <a:extLst>
              <a:ext uri="{FF2B5EF4-FFF2-40B4-BE49-F238E27FC236}">
                <a16:creationId xmlns:a16="http://schemas.microsoft.com/office/drawing/2014/main" id="{66BDA94B-A0BE-4A7B-87FB-4A5B968390BD}"/>
              </a:ext>
            </a:extLst>
          </p:cNvPr>
          <p:cNvSpPr/>
          <p:nvPr/>
        </p:nvSpPr>
        <p:spPr>
          <a:xfrm>
            <a:off x="8219929" y="2901978"/>
            <a:ext cx="2974571" cy="2845849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3" name="개체 32">
            <a:extLst>
              <a:ext uri="{FF2B5EF4-FFF2-40B4-BE49-F238E27FC236}">
                <a16:creationId xmlns:a16="http://schemas.microsoft.com/office/drawing/2014/main" id="{E8382288-08AE-4E4B-8CA0-57E612838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497395"/>
              </p:ext>
            </p:extLst>
          </p:nvPr>
        </p:nvGraphicFramePr>
        <p:xfrm>
          <a:off x="8734504" y="2964808"/>
          <a:ext cx="2438357" cy="2703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5" imgW="5714280" imgH="6336360" progId="Photoshop.Image.13">
                  <p:embed/>
                </p:oleObj>
              </mc:Choice>
              <mc:Fallback>
                <p:oleObj name="Image" r:id="rId5" imgW="5714280" imgH="6336360" progId="Photoshop.Image.13">
                  <p:embed/>
                  <p:pic>
                    <p:nvPicPr>
                      <p:cNvPr id="33" name="개체 32">
                        <a:extLst>
                          <a:ext uri="{FF2B5EF4-FFF2-40B4-BE49-F238E27FC236}">
                            <a16:creationId xmlns:a16="http://schemas.microsoft.com/office/drawing/2014/main" id="{E8382288-08AE-4E4B-8CA0-57E6128387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34504" y="2964808"/>
                        <a:ext cx="2438357" cy="2703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" name="Triangle">
            <a:extLst>
              <a:ext uri="{FF2B5EF4-FFF2-40B4-BE49-F238E27FC236}">
                <a16:creationId xmlns:a16="http://schemas.microsoft.com/office/drawing/2014/main" id="{6DD75793-92E0-4B0E-A525-FF22DADFC348}"/>
              </a:ext>
            </a:extLst>
          </p:cNvPr>
          <p:cNvSpPr/>
          <p:nvPr/>
        </p:nvSpPr>
        <p:spPr>
          <a:xfrm>
            <a:off x="9358515" y="2370581"/>
            <a:ext cx="83430" cy="71922"/>
          </a:xfrm>
          <a:prstGeom prst="triangle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34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Phone">
            <a:extLst>
              <a:ext uri="{FF2B5EF4-FFF2-40B4-BE49-F238E27FC236}">
                <a16:creationId xmlns:a16="http://schemas.microsoft.com/office/drawing/2014/main" id="{962C30BA-7468-4A23-B96C-487637874BDF}"/>
              </a:ext>
            </a:extLst>
          </p:cNvPr>
          <p:cNvGrpSpPr>
            <a:grpSpLocks noChangeAspect="1"/>
          </p:cNvGrpSpPr>
          <p:nvPr/>
        </p:nvGrpSpPr>
        <p:grpSpPr>
          <a:xfrm>
            <a:off x="681193" y="188160"/>
            <a:ext cx="3306979" cy="6481679"/>
            <a:chOff x="595686" y="1262396"/>
            <a:chExt cx="2479208" cy="4859248"/>
          </a:xfrm>
        </p:grpSpPr>
        <p:sp>
          <p:nvSpPr>
            <p:cNvPr id="76" name="Case">
              <a:extLst>
                <a:ext uri="{FF2B5EF4-FFF2-40B4-BE49-F238E27FC236}">
                  <a16:creationId xmlns:a16="http://schemas.microsoft.com/office/drawing/2014/main" id="{63190C76-FA4D-4268-A61B-C75021702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7" name="Button">
              <a:extLst>
                <a:ext uri="{FF2B5EF4-FFF2-40B4-BE49-F238E27FC236}">
                  <a16:creationId xmlns:a16="http://schemas.microsoft.com/office/drawing/2014/main" id="{3CC20047-AE80-4EA6-A4FC-915070BDA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Camera">
              <a:extLst>
                <a:ext uri="{FF2B5EF4-FFF2-40B4-BE49-F238E27FC236}">
                  <a16:creationId xmlns:a16="http://schemas.microsoft.com/office/drawing/2014/main" id="{1D403401-C52E-444E-8370-A39CD4C7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Speaker">
              <a:extLst>
                <a:ext uri="{FF2B5EF4-FFF2-40B4-BE49-F238E27FC236}">
                  <a16:creationId xmlns:a16="http://schemas.microsoft.com/office/drawing/2014/main" id="{8A91004B-BA70-4B51-B539-86ABA76A1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0" name="Display">
              <a:extLst>
                <a:ext uri="{FF2B5EF4-FFF2-40B4-BE49-F238E27FC236}">
                  <a16:creationId xmlns:a16="http://schemas.microsoft.com/office/drawing/2014/main" id="{55F61B60-512D-4F46-9DA4-8B8A8BBFF0BE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1" name="Status Bar">
            <a:extLst>
              <a:ext uri="{FF2B5EF4-FFF2-40B4-BE49-F238E27FC236}">
                <a16:creationId xmlns:a16="http://schemas.microsoft.com/office/drawing/2014/main" id="{59C1DDE9-B741-4508-AAE6-F7BA8F9F8E08}"/>
              </a:ext>
            </a:extLst>
          </p:cNvPr>
          <p:cNvGrpSpPr/>
          <p:nvPr/>
        </p:nvGrpSpPr>
        <p:grpSpPr>
          <a:xfrm>
            <a:off x="805371" y="741389"/>
            <a:ext cx="3049261" cy="192061"/>
            <a:chOff x="595686" y="1268402"/>
            <a:chExt cx="2286000" cy="152400"/>
          </a:xfrm>
        </p:grpSpPr>
        <p:sp>
          <p:nvSpPr>
            <p:cNvPr id="82" name="System Bar Container">
              <a:extLst>
                <a:ext uri="{FF2B5EF4-FFF2-40B4-BE49-F238E27FC236}">
                  <a16:creationId xmlns:a16="http://schemas.microsoft.com/office/drawing/2014/main" id="{0A144534-F882-4EDA-9031-84F187037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686" y="1268402"/>
              <a:ext cx="2286000" cy="15240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Time">
              <a:extLst>
                <a:ext uri="{FF2B5EF4-FFF2-40B4-BE49-F238E27FC236}">
                  <a16:creationId xmlns:a16="http://schemas.microsoft.com/office/drawing/2014/main" id="{83B0CA31-6303-4DD9-BDAF-B94837E4F55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626121" y="1314082"/>
              <a:ext cx="193854" cy="61041"/>
            </a:xfrm>
            <a:custGeom>
              <a:avLst/>
              <a:gdLst>
                <a:gd name="T0" fmla="*/ 10 w 122"/>
                <a:gd name="T1" fmla="*/ 6 h 38"/>
                <a:gd name="T2" fmla="*/ 14 w 122"/>
                <a:gd name="T3" fmla="*/ 0 h 38"/>
                <a:gd name="T4" fmla="*/ 52 w 122"/>
                <a:gd name="T5" fmla="*/ 37 h 38"/>
                <a:gd name="T6" fmla="*/ 40 w 122"/>
                <a:gd name="T7" fmla="*/ 20 h 38"/>
                <a:gd name="T8" fmla="*/ 46 w 122"/>
                <a:gd name="T9" fmla="*/ 12 h 38"/>
                <a:gd name="T10" fmla="*/ 44 w 122"/>
                <a:gd name="T11" fmla="*/ 5 h 38"/>
                <a:gd name="T12" fmla="*/ 36 w 122"/>
                <a:gd name="T13" fmla="*/ 4 h 38"/>
                <a:gd name="T14" fmla="*/ 32 w 122"/>
                <a:gd name="T15" fmla="*/ 11 h 38"/>
                <a:gd name="T16" fmla="*/ 30 w 122"/>
                <a:gd name="T17" fmla="*/ 3 h 38"/>
                <a:gd name="T18" fmla="*/ 44 w 122"/>
                <a:gd name="T19" fmla="*/ 0 h 38"/>
                <a:gd name="T20" fmla="*/ 51 w 122"/>
                <a:gd name="T21" fmla="*/ 9 h 38"/>
                <a:gd name="T22" fmla="*/ 46 w 122"/>
                <a:gd name="T23" fmla="*/ 19 h 38"/>
                <a:gd name="T24" fmla="*/ 52 w 122"/>
                <a:gd name="T25" fmla="*/ 33 h 38"/>
                <a:gd name="T26" fmla="*/ 58 w 122"/>
                <a:gd name="T27" fmla="*/ 33 h 38"/>
                <a:gd name="T28" fmla="*/ 63 w 122"/>
                <a:gd name="T29" fmla="*/ 35 h 38"/>
                <a:gd name="T30" fmla="*/ 58 w 122"/>
                <a:gd name="T31" fmla="*/ 36 h 38"/>
                <a:gd name="T32" fmla="*/ 58 w 122"/>
                <a:gd name="T33" fmla="*/ 10 h 38"/>
                <a:gd name="T34" fmla="*/ 63 w 122"/>
                <a:gd name="T35" fmla="*/ 12 h 38"/>
                <a:gd name="T36" fmla="*/ 58 w 122"/>
                <a:gd name="T37" fmla="*/ 14 h 38"/>
                <a:gd name="T38" fmla="*/ 80 w 122"/>
                <a:gd name="T39" fmla="*/ 16 h 38"/>
                <a:gd name="T40" fmla="*/ 87 w 122"/>
                <a:gd name="T41" fmla="*/ 12 h 38"/>
                <a:gd name="T42" fmla="*/ 81 w 122"/>
                <a:gd name="T43" fmla="*/ 3 h 38"/>
                <a:gd name="T44" fmla="*/ 75 w 122"/>
                <a:gd name="T45" fmla="*/ 7 h 38"/>
                <a:gd name="T46" fmla="*/ 70 w 122"/>
                <a:gd name="T47" fmla="*/ 6 h 38"/>
                <a:gd name="T48" fmla="*/ 81 w 122"/>
                <a:gd name="T49" fmla="*/ 0 h 38"/>
                <a:gd name="T50" fmla="*/ 91 w 122"/>
                <a:gd name="T51" fmla="*/ 5 h 38"/>
                <a:gd name="T52" fmla="*/ 91 w 122"/>
                <a:gd name="T53" fmla="*/ 14 h 38"/>
                <a:gd name="T54" fmla="*/ 89 w 122"/>
                <a:gd name="T55" fmla="*/ 20 h 38"/>
                <a:gd name="T56" fmla="*/ 93 w 122"/>
                <a:gd name="T57" fmla="*/ 27 h 38"/>
                <a:gd name="T58" fmla="*/ 85 w 122"/>
                <a:gd name="T59" fmla="*/ 37 h 38"/>
                <a:gd name="T60" fmla="*/ 73 w 122"/>
                <a:gd name="T61" fmla="*/ 35 h 38"/>
                <a:gd name="T62" fmla="*/ 74 w 122"/>
                <a:gd name="T63" fmla="*/ 27 h 38"/>
                <a:gd name="T64" fmla="*/ 78 w 122"/>
                <a:gd name="T65" fmla="*/ 33 h 38"/>
                <a:gd name="T66" fmla="*/ 86 w 122"/>
                <a:gd name="T67" fmla="*/ 32 h 38"/>
                <a:gd name="T68" fmla="*/ 87 w 122"/>
                <a:gd name="T69" fmla="*/ 24 h 38"/>
                <a:gd name="T70" fmla="*/ 80 w 122"/>
                <a:gd name="T71" fmla="*/ 20 h 38"/>
                <a:gd name="T72" fmla="*/ 122 w 122"/>
                <a:gd name="T73" fmla="*/ 21 h 38"/>
                <a:gd name="T74" fmla="*/ 115 w 122"/>
                <a:gd name="T75" fmla="*/ 37 h 38"/>
                <a:gd name="T76" fmla="*/ 102 w 122"/>
                <a:gd name="T77" fmla="*/ 34 h 38"/>
                <a:gd name="T78" fmla="*/ 99 w 122"/>
                <a:gd name="T79" fmla="*/ 16 h 38"/>
                <a:gd name="T80" fmla="*/ 106 w 122"/>
                <a:gd name="T81" fmla="*/ 0 h 38"/>
                <a:gd name="T82" fmla="*/ 119 w 122"/>
                <a:gd name="T83" fmla="*/ 3 h 38"/>
                <a:gd name="T84" fmla="*/ 122 w 122"/>
                <a:gd name="T85" fmla="*/ 21 h 38"/>
                <a:gd name="T86" fmla="*/ 116 w 122"/>
                <a:gd name="T87" fmla="*/ 6 h 38"/>
                <a:gd name="T88" fmla="*/ 108 w 122"/>
                <a:gd name="T89" fmla="*/ 4 h 38"/>
                <a:gd name="T90" fmla="*/ 104 w 122"/>
                <a:gd name="T91" fmla="*/ 15 h 38"/>
                <a:gd name="T92" fmla="*/ 105 w 122"/>
                <a:gd name="T93" fmla="*/ 31 h 38"/>
                <a:gd name="T94" fmla="*/ 114 w 122"/>
                <a:gd name="T95" fmla="*/ 33 h 38"/>
                <a:gd name="T96" fmla="*/ 117 w 122"/>
                <a:gd name="T97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2" h="38">
                  <a:moveTo>
                    <a:pt x="14" y="37"/>
                  </a:moveTo>
                  <a:cubicBezTo>
                    <a:pt x="10" y="37"/>
                    <a:pt x="10" y="37"/>
                    <a:pt x="10" y="3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lnTo>
                    <a:pt x="14" y="37"/>
                  </a:lnTo>
                  <a:close/>
                  <a:moveTo>
                    <a:pt x="52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1" y="19"/>
                    <a:pt x="42" y="18"/>
                    <a:pt x="43" y="17"/>
                  </a:cubicBezTo>
                  <a:cubicBezTo>
                    <a:pt x="44" y="16"/>
                    <a:pt x="44" y="15"/>
                    <a:pt x="45" y="14"/>
                  </a:cubicBezTo>
                  <a:cubicBezTo>
                    <a:pt x="45" y="14"/>
                    <a:pt x="45" y="13"/>
                    <a:pt x="46" y="12"/>
                  </a:cubicBezTo>
                  <a:cubicBezTo>
                    <a:pt x="46" y="11"/>
                    <a:pt x="46" y="11"/>
                    <a:pt x="46" y="10"/>
                  </a:cubicBezTo>
                  <a:cubicBezTo>
                    <a:pt x="46" y="9"/>
                    <a:pt x="46" y="8"/>
                    <a:pt x="45" y="7"/>
                  </a:cubicBezTo>
                  <a:cubicBezTo>
                    <a:pt x="45" y="7"/>
                    <a:pt x="45" y="6"/>
                    <a:pt x="44" y="5"/>
                  </a:cubicBezTo>
                  <a:cubicBezTo>
                    <a:pt x="44" y="5"/>
                    <a:pt x="43" y="4"/>
                    <a:pt x="42" y="4"/>
                  </a:cubicBezTo>
                  <a:cubicBezTo>
                    <a:pt x="41" y="4"/>
                    <a:pt x="40" y="3"/>
                    <a:pt x="39" y="3"/>
                  </a:cubicBezTo>
                  <a:cubicBezTo>
                    <a:pt x="38" y="3"/>
                    <a:pt x="37" y="4"/>
                    <a:pt x="36" y="4"/>
                  </a:cubicBezTo>
                  <a:cubicBezTo>
                    <a:pt x="35" y="4"/>
                    <a:pt x="34" y="5"/>
                    <a:pt x="34" y="5"/>
                  </a:cubicBezTo>
                  <a:cubicBezTo>
                    <a:pt x="33" y="6"/>
                    <a:pt x="33" y="7"/>
                    <a:pt x="32" y="8"/>
                  </a:cubicBezTo>
                  <a:cubicBezTo>
                    <a:pt x="32" y="9"/>
                    <a:pt x="32" y="10"/>
                    <a:pt x="32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9"/>
                    <a:pt x="28" y="8"/>
                    <a:pt x="28" y="7"/>
                  </a:cubicBezTo>
                  <a:cubicBezTo>
                    <a:pt x="29" y="5"/>
                    <a:pt x="29" y="4"/>
                    <a:pt x="30" y="3"/>
                  </a:cubicBezTo>
                  <a:cubicBezTo>
                    <a:pt x="31" y="2"/>
                    <a:pt x="33" y="1"/>
                    <a:pt x="34" y="0"/>
                  </a:cubicBezTo>
                  <a:cubicBezTo>
                    <a:pt x="36" y="0"/>
                    <a:pt x="37" y="0"/>
                    <a:pt x="39" y="0"/>
                  </a:cubicBezTo>
                  <a:cubicBezTo>
                    <a:pt x="41" y="0"/>
                    <a:pt x="43" y="0"/>
                    <a:pt x="44" y="0"/>
                  </a:cubicBezTo>
                  <a:cubicBezTo>
                    <a:pt x="45" y="1"/>
                    <a:pt x="47" y="1"/>
                    <a:pt x="48" y="2"/>
                  </a:cubicBezTo>
                  <a:cubicBezTo>
                    <a:pt x="49" y="3"/>
                    <a:pt x="49" y="4"/>
                    <a:pt x="50" y="5"/>
                  </a:cubicBezTo>
                  <a:cubicBezTo>
                    <a:pt x="50" y="7"/>
                    <a:pt x="51" y="8"/>
                    <a:pt x="51" y="9"/>
                  </a:cubicBezTo>
                  <a:cubicBezTo>
                    <a:pt x="51" y="11"/>
                    <a:pt x="50" y="12"/>
                    <a:pt x="50" y="13"/>
                  </a:cubicBezTo>
                  <a:cubicBezTo>
                    <a:pt x="50" y="14"/>
                    <a:pt x="49" y="15"/>
                    <a:pt x="48" y="16"/>
                  </a:cubicBezTo>
                  <a:cubicBezTo>
                    <a:pt x="48" y="17"/>
                    <a:pt x="47" y="18"/>
                    <a:pt x="46" y="19"/>
                  </a:cubicBezTo>
                  <a:cubicBezTo>
                    <a:pt x="45" y="20"/>
                    <a:pt x="45" y="21"/>
                    <a:pt x="44" y="22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52" y="33"/>
                    <a:pt x="52" y="33"/>
                    <a:pt x="52" y="33"/>
                  </a:cubicBezTo>
                  <a:lnTo>
                    <a:pt x="52" y="37"/>
                  </a:lnTo>
                  <a:close/>
                  <a:moveTo>
                    <a:pt x="58" y="35"/>
                  </a:moveTo>
                  <a:cubicBezTo>
                    <a:pt x="58" y="34"/>
                    <a:pt x="58" y="33"/>
                    <a:pt x="58" y="33"/>
                  </a:cubicBezTo>
                  <a:cubicBezTo>
                    <a:pt x="59" y="32"/>
                    <a:pt x="59" y="32"/>
                    <a:pt x="60" y="32"/>
                  </a:cubicBezTo>
                  <a:cubicBezTo>
                    <a:pt x="61" y="32"/>
                    <a:pt x="62" y="32"/>
                    <a:pt x="63" y="33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35"/>
                    <a:pt x="63" y="36"/>
                    <a:pt x="63" y="36"/>
                  </a:cubicBezTo>
                  <a:cubicBezTo>
                    <a:pt x="62" y="37"/>
                    <a:pt x="61" y="37"/>
                    <a:pt x="60" y="37"/>
                  </a:cubicBezTo>
                  <a:cubicBezTo>
                    <a:pt x="59" y="37"/>
                    <a:pt x="59" y="37"/>
                    <a:pt x="58" y="36"/>
                  </a:cubicBezTo>
                  <a:cubicBezTo>
                    <a:pt x="58" y="36"/>
                    <a:pt x="58" y="35"/>
                    <a:pt x="58" y="35"/>
                  </a:cubicBezTo>
                  <a:close/>
                  <a:moveTo>
                    <a:pt x="58" y="12"/>
                  </a:moveTo>
                  <a:cubicBezTo>
                    <a:pt x="58" y="11"/>
                    <a:pt x="58" y="11"/>
                    <a:pt x="58" y="10"/>
                  </a:cubicBezTo>
                  <a:cubicBezTo>
                    <a:pt x="59" y="10"/>
                    <a:pt x="59" y="9"/>
                    <a:pt x="60" y="9"/>
                  </a:cubicBezTo>
                  <a:cubicBezTo>
                    <a:pt x="61" y="9"/>
                    <a:pt x="62" y="10"/>
                    <a:pt x="63" y="10"/>
                  </a:cubicBezTo>
                  <a:cubicBezTo>
                    <a:pt x="63" y="11"/>
                    <a:pt x="63" y="11"/>
                    <a:pt x="63" y="12"/>
                  </a:cubicBezTo>
                  <a:cubicBezTo>
                    <a:pt x="63" y="13"/>
                    <a:pt x="63" y="14"/>
                    <a:pt x="63" y="14"/>
                  </a:cubicBezTo>
                  <a:cubicBezTo>
                    <a:pt x="62" y="15"/>
                    <a:pt x="61" y="15"/>
                    <a:pt x="60" y="15"/>
                  </a:cubicBezTo>
                  <a:cubicBezTo>
                    <a:pt x="59" y="15"/>
                    <a:pt x="59" y="15"/>
                    <a:pt x="58" y="14"/>
                  </a:cubicBezTo>
                  <a:cubicBezTo>
                    <a:pt x="58" y="14"/>
                    <a:pt x="58" y="13"/>
                    <a:pt x="58" y="12"/>
                  </a:cubicBezTo>
                  <a:close/>
                  <a:moveTo>
                    <a:pt x="77" y="16"/>
                  </a:moveTo>
                  <a:cubicBezTo>
                    <a:pt x="80" y="16"/>
                    <a:pt x="80" y="16"/>
                    <a:pt x="80" y="16"/>
                  </a:cubicBezTo>
                  <a:cubicBezTo>
                    <a:pt x="81" y="16"/>
                    <a:pt x="82" y="16"/>
                    <a:pt x="83" y="16"/>
                  </a:cubicBezTo>
                  <a:cubicBezTo>
                    <a:pt x="84" y="15"/>
                    <a:pt x="85" y="15"/>
                    <a:pt x="85" y="14"/>
                  </a:cubicBezTo>
                  <a:cubicBezTo>
                    <a:pt x="86" y="14"/>
                    <a:pt x="87" y="13"/>
                    <a:pt x="87" y="12"/>
                  </a:cubicBezTo>
                  <a:cubicBezTo>
                    <a:pt x="87" y="12"/>
                    <a:pt x="87" y="11"/>
                    <a:pt x="87" y="10"/>
                  </a:cubicBezTo>
                  <a:cubicBezTo>
                    <a:pt x="87" y="8"/>
                    <a:pt x="87" y="6"/>
                    <a:pt x="86" y="5"/>
                  </a:cubicBezTo>
                  <a:cubicBezTo>
                    <a:pt x="85" y="4"/>
                    <a:pt x="83" y="3"/>
                    <a:pt x="81" y="3"/>
                  </a:cubicBezTo>
                  <a:cubicBezTo>
                    <a:pt x="80" y="3"/>
                    <a:pt x="79" y="4"/>
                    <a:pt x="78" y="4"/>
                  </a:cubicBezTo>
                  <a:cubicBezTo>
                    <a:pt x="77" y="4"/>
                    <a:pt x="77" y="5"/>
                    <a:pt x="76" y="5"/>
                  </a:cubicBezTo>
                  <a:cubicBezTo>
                    <a:pt x="75" y="6"/>
                    <a:pt x="75" y="6"/>
                    <a:pt x="75" y="7"/>
                  </a:cubicBezTo>
                  <a:cubicBezTo>
                    <a:pt x="74" y="8"/>
                    <a:pt x="74" y="9"/>
                    <a:pt x="74" y="10"/>
                  </a:cubicBezTo>
                  <a:cubicBezTo>
                    <a:pt x="69" y="10"/>
                    <a:pt x="69" y="10"/>
                    <a:pt x="69" y="10"/>
                  </a:cubicBezTo>
                  <a:cubicBezTo>
                    <a:pt x="69" y="8"/>
                    <a:pt x="70" y="7"/>
                    <a:pt x="70" y="6"/>
                  </a:cubicBezTo>
                  <a:cubicBezTo>
                    <a:pt x="71" y="5"/>
                    <a:pt x="72" y="3"/>
                    <a:pt x="73" y="3"/>
                  </a:cubicBezTo>
                  <a:cubicBezTo>
                    <a:pt x="74" y="2"/>
                    <a:pt x="75" y="1"/>
                    <a:pt x="76" y="0"/>
                  </a:cubicBezTo>
                  <a:cubicBezTo>
                    <a:pt x="78" y="0"/>
                    <a:pt x="79" y="0"/>
                    <a:pt x="81" y="0"/>
                  </a:cubicBezTo>
                  <a:cubicBezTo>
                    <a:pt x="82" y="0"/>
                    <a:pt x="84" y="0"/>
                    <a:pt x="85" y="0"/>
                  </a:cubicBezTo>
                  <a:cubicBezTo>
                    <a:pt x="87" y="1"/>
                    <a:pt x="88" y="1"/>
                    <a:pt x="89" y="2"/>
                  </a:cubicBezTo>
                  <a:cubicBezTo>
                    <a:pt x="90" y="3"/>
                    <a:pt x="91" y="4"/>
                    <a:pt x="91" y="5"/>
                  </a:cubicBezTo>
                  <a:cubicBezTo>
                    <a:pt x="92" y="7"/>
                    <a:pt x="92" y="8"/>
                    <a:pt x="92" y="10"/>
                  </a:cubicBezTo>
                  <a:cubicBezTo>
                    <a:pt x="92" y="11"/>
                    <a:pt x="92" y="11"/>
                    <a:pt x="92" y="12"/>
                  </a:cubicBezTo>
                  <a:cubicBezTo>
                    <a:pt x="91" y="13"/>
                    <a:pt x="91" y="14"/>
                    <a:pt x="91" y="14"/>
                  </a:cubicBezTo>
                  <a:cubicBezTo>
                    <a:pt x="90" y="15"/>
                    <a:pt x="90" y="16"/>
                    <a:pt x="89" y="16"/>
                  </a:cubicBezTo>
                  <a:cubicBezTo>
                    <a:pt x="88" y="17"/>
                    <a:pt x="87" y="18"/>
                    <a:pt x="86" y="18"/>
                  </a:cubicBezTo>
                  <a:cubicBezTo>
                    <a:pt x="87" y="18"/>
                    <a:pt x="88" y="19"/>
                    <a:pt x="89" y="20"/>
                  </a:cubicBezTo>
                  <a:cubicBezTo>
                    <a:pt x="90" y="20"/>
                    <a:pt x="91" y="21"/>
                    <a:pt x="91" y="22"/>
                  </a:cubicBezTo>
                  <a:cubicBezTo>
                    <a:pt x="92" y="22"/>
                    <a:pt x="92" y="23"/>
                    <a:pt x="92" y="24"/>
                  </a:cubicBezTo>
                  <a:cubicBezTo>
                    <a:pt x="92" y="25"/>
                    <a:pt x="93" y="26"/>
                    <a:pt x="93" y="27"/>
                  </a:cubicBezTo>
                  <a:cubicBezTo>
                    <a:pt x="93" y="28"/>
                    <a:pt x="92" y="30"/>
                    <a:pt x="92" y="31"/>
                  </a:cubicBezTo>
                  <a:cubicBezTo>
                    <a:pt x="91" y="33"/>
                    <a:pt x="90" y="34"/>
                    <a:pt x="89" y="35"/>
                  </a:cubicBezTo>
                  <a:cubicBezTo>
                    <a:pt x="88" y="36"/>
                    <a:pt x="87" y="36"/>
                    <a:pt x="85" y="37"/>
                  </a:cubicBezTo>
                  <a:cubicBezTo>
                    <a:pt x="84" y="37"/>
                    <a:pt x="83" y="38"/>
                    <a:pt x="81" y="38"/>
                  </a:cubicBezTo>
                  <a:cubicBezTo>
                    <a:pt x="79" y="38"/>
                    <a:pt x="78" y="37"/>
                    <a:pt x="76" y="37"/>
                  </a:cubicBezTo>
                  <a:cubicBezTo>
                    <a:pt x="75" y="36"/>
                    <a:pt x="74" y="36"/>
                    <a:pt x="73" y="35"/>
                  </a:cubicBezTo>
                  <a:cubicBezTo>
                    <a:pt x="71" y="34"/>
                    <a:pt x="71" y="33"/>
                    <a:pt x="70" y="32"/>
                  </a:cubicBezTo>
                  <a:cubicBezTo>
                    <a:pt x="69" y="30"/>
                    <a:pt x="69" y="29"/>
                    <a:pt x="69" y="27"/>
                  </a:cubicBezTo>
                  <a:cubicBezTo>
                    <a:pt x="74" y="27"/>
                    <a:pt x="74" y="27"/>
                    <a:pt x="74" y="27"/>
                  </a:cubicBezTo>
                  <a:cubicBezTo>
                    <a:pt x="74" y="28"/>
                    <a:pt x="74" y="29"/>
                    <a:pt x="74" y="30"/>
                  </a:cubicBezTo>
                  <a:cubicBezTo>
                    <a:pt x="75" y="31"/>
                    <a:pt x="75" y="31"/>
                    <a:pt x="76" y="32"/>
                  </a:cubicBezTo>
                  <a:cubicBezTo>
                    <a:pt x="76" y="32"/>
                    <a:pt x="77" y="33"/>
                    <a:pt x="78" y="33"/>
                  </a:cubicBezTo>
                  <a:cubicBezTo>
                    <a:pt x="79" y="34"/>
                    <a:pt x="80" y="34"/>
                    <a:pt x="81" y="34"/>
                  </a:cubicBezTo>
                  <a:cubicBezTo>
                    <a:pt x="82" y="34"/>
                    <a:pt x="83" y="34"/>
                    <a:pt x="84" y="33"/>
                  </a:cubicBezTo>
                  <a:cubicBezTo>
                    <a:pt x="85" y="33"/>
                    <a:pt x="85" y="33"/>
                    <a:pt x="86" y="32"/>
                  </a:cubicBezTo>
                  <a:cubicBezTo>
                    <a:pt x="87" y="31"/>
                    <a:pt x="87" y="31"/>
                    <a:pt x="87" y="30"/>
                  </a:cubicBezTo>
                  <a:cubicBezTo>
                    <a:pt x="88" y="29"/>
                    <a:pt x="88" y="28"/>
                    <a:pt x="88" y="27"/>
                  </a:cubicBezTo>
                  <a:cubicBezTo>
                    <a:pt x="88" y="26"/>
                    <a:pt x="88" y="25"/>
                    <a:pt x="87" y="24"/>
                  </a:cubicBezTo>
                  <a:cubicBezTo>
                    <a:pt x="87" y="23"/>
                    <a:pt x="86" y="22"/>
                    <a:pt x="86" y="22"/>
                  </a:cubicBezTo>
                  <a:cubicBezTo>
                    <a:pt x="85" y="21"/>
                    <a:pt x="84" y="21"/>
                    <a:pt x="83" y="20"/>
                  </a:cubicBezTo>
                  <a:cubicBezTo>
                    <a:pt x="82" y="20"/>
                    <a:pt x="81" y="20"/>
                    <a:pt x="80" y="20"/>
                  </a:cubicBezTo>
                  <a:cubicBezTo>
                    <a:pt x="77" y="20"/>
                    <a:pt x="77" y="20"/>
                    <a:pt x="77" y="20"/>
                  </a:cubicBezTo>
                  <a:lnTo>
                    <a:pt x="77" y="16"/>
                  </a:lnTo>
                  <a:close/>
                  <a:moveTo>
                    <a:pt x="122" y="21"/>
                  </a:moveTo>
                  <a:cubicBezTo>
                    <a:pt x="122" y="24"/>
                    <a:pt x="122" y="27"/>
                    <a:pt x="121" y="29"/>
                  </a:cubicBezTo>
                  <a:cubicBezTo>
                    <a:pt x="121" y="31"/>
                    <a:pt x="120" y="33"/>
                    <a:pt x="119" y="34"/>
                  </a:cubicBezTo>
                  <a:cubicBezTo>
                    <a:pt x="118" y="35"/>
                    <a:pt x="117" y="36"/>
                    <a:pt x="115" y="37"/>
                  </a:cubicBezTo>
                  <a:cubicBezTo>
                    <a:pt x="114" y="37"/>
                    <a:pt x="112" y="38"/>
                    <a:pt x="111" y="38"/>
                  </a:cubicBezTo>
                  <a:cubicBezTo>
                    <a:pt x="109" y="38"/>
                    <a:pt x="107" y="37"/>
                    <a:pt x="106" y="37"/>
                  </a:cubicBezTo>
                  <a:cubicBezTo>
                    <a:pt x="104" y="36"/>
                    <a:pt x="103" y="35"/>
                    <a:pt x="102" y="34"/>
                  </a:cubicBezTo>
                  <a:cubicBezTo>
                    <a:pt x="101" y="33"/>
                    <a:pt x="100" y="31"/>
                    <a:pt x="100" y="29"/>
                  </a:cubicBezTo>
                  <a:cubicBezTo>
                    <a:pt x="99" y="27"/>
                    <a:pt x="99" y="24"/>
                    <a:pt x="99" y="21"/>
                  </a:cubicBezTo>
                  <a:cubicBezTo>
                    <a:pt x="99" y="16"/>
                    <a:pt x="99" y="16"/>
                    <a:pt x="99" y="16"/>
                  </a:cubicBezTo>
                  <a:cubicBezTo>
                    <a:pt x="99" y="13"/>
                    <a:pt x="99" y="10"/>
                    <a:pt x="100" y="8"/>
                  </a:cubicBezTo>
                  <a:cubicBezTo>
                    <a:pt x="100" y="6"/>
                    <a:pt x="101" y="4"/>
                    <a:pt x="102" y="3"/>
                  </a:cubicBezTo>
                  <a:cubicBezTo>
                    <a:pt x="103" y="2"/>
                    <a:pt x="104" y="1"/>
                    <a:pt x="106" y="0"/>
                  </a:cubicBezTo>
                  <a:cubicBezTo>
                    <a:pt x="107" y="0"/>
                    <a:pt x="109" y="0"/>
                    <a:pt x="110" y="0"/>
                  </a:cubicBezTo>
                  <a:cubicBezTo>
                    <a:pt x="112" y="0"/>
                    <a:pt x="114" y="0"/>
                    <a:pt x="115" y="0"/>
                  </a:cubicBezTo>
                  <a:cubicBezTo>
                    <a:pt x="117" y="1"/>
                    <a:pt x="118" y="2"/>
                    <a:pt x="119" y="3"/>
                  </a:cubicBezTo>
                  <a:cubicBezTo>
                    <a:pt x="120" y="4"/>
                    <a:pt x="121" y="6"/>
                    <a:pt x="121" y="8"/>
                  </a:cubicBezTo>
                  <a:cubicBezTo>
                    <a:pt x="122" y="10"/>
                    <a:pt x="122" y="13"/>
                    <a:pt x="122" y="16"/>
                  </a:cubicBezTo>
                  <a:lnTo>
                    <a:pt x="122" y="21"/>
                  </a:lnTo>
                  <a:close/>
                  <a:moveTo>
                    <a:pt x="117" y="15"/>
                  </a:moveTo>
                  <a:cubicBezTo>
                    <a:pt x="117" y="13"/>
                    <a:pt x="117" y="11"/>
                    <a:pt x="117" y="10"/>
                  </a:cubicBezTo>
                  <a:cubicBezTo>
                    <a:pt x="117" y="8"/>
                    <a:pt x="116" y="7"/>
                    <a:pt x="116" y="6"/>
                  </a:cubicBezTo>
                  <a:cubicBezTo>
                    <a:pt x="115" y="5"/>
                    <a:pt x="114" y="4"/>
                    <a:pt x="114" y="4"/>
                  </a:cubicBezTo>
                  <a:cubicBezTo>
                    <a:pt x="113" y="4"/>
                    <a:pt x="112" y="3"/>
                    <a:pt x="110" y="3"/>
                  </a:cubicBezTo>
                  <a:cubicBezTo>
                    <a:pt x="109" y="3"/>
                    <a:pt x="108" y="4"/>
                    <a:pt x="108" y="4"/>
                  </a:cubicBezTo>
                  <a:cubicBezTo>
                    <a:pt x="107" y="4"/>
                    <a:pt x="106" y="5"/>
                    <a:pt x="105" y="6"/>
                  </a:cubicBezTo>
                  <a:cubicBezTo>
                    <a:pt x="105" y="7"/>
                    <a:pt x="104" y="8"/>
                    <a:pt x="104" y="10"/>
                  </a:cubicBezTo>
                  <a:cubicBezTo>
                    <a:pt x="104" y="11"/>
                    <a:pt x="104" y="13"/>
                    <a:pt x="104" y="15"/>
                  </a:cubicBezTo>
                  <a:cubicBezTo>
                    <a:pt x="104" y="22"/>
                    <a:pt x="104" y="22"/>
                    <a:pt x="104" y="22"/>
                  </a:cubicBezTo>
                  <a:cubicBezTo>
                    <a:pt x="104" y="24"/>
                    <a:pt x="104" y="26"/>
                    <a:pt x="104" y="27"/>
                  </a:cubicBezTo>
                  <a:cubicBezTo>
                    <a:pt x="104" y="29"/>
                    <a:pt x="105" y="30"/>
                    <a:pt x="105" y="31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9" y="34"/>
                    <a:pt x="111" y="34"/>
                  </a:cubicBezTo>
                  <a:cubicBezTo>
                    <a:pt x="112" y="34"/>
                    <a:pt x="113" y="33"/>
                    <a:pt x="114" y="33"/>
                  </a:cubicBezTo>
                  <a:cubicBezTo>
                    <a:pt x="114" y="33"/>
                    <a:pt x="115" y="32"/>
                    <a:pt x="116" y="31"/>
                  </a:cubicBezTo>
                  <a:cubicBezTo>
                    <a:pt x="116" y="30"/>
                    <a:pt x="117" y="29"/>
                    <a:pt x="117" y="27"/>
                  </a:cubicBezTo>
                  <a:cubicBezTo>
                    <a:pt x="117" y="26"/>
                    <a:pt x="117" y="24"/>
                    <a:pt x="117" y="22"/>
                  </a:cubicBezTo>
                  <a:lnTo>
                    <a:pt x="117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4" name="Battery">
              <a:extLst>
                <a:ext uri="{FF2B5EF4-FFF2-40B4-BE49-F238E27FC236}">
                  <a16:creationId xmlns:a16="http://schemas.microsoft.com/office/drawing/2014/main" id="{A9BBD9E2-0DC1-4AAF-9F8D-81BA3F6A054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13769" y="1302974"/>
              <a:ext cx="50747" cy="83257"/>
              <a:chOff x="5721732" y="4486242"/>
              <a:chExt cx="50747" cy="83257"/>
            </a:xfrm>
          </p:grpSpPr>
          <p:sp>
            <p:nvSpPr>
              <p:cNvPr id="91" name="Battery Part 1">
                <a:extLst>
                  <a:ext uri="{FF2B5EF4-FFF2-40B4-BE49-F238E27FC236}">
                    <a16:creationId xmlns:a16="http://schemas.microsoft.com/office/drawing/2014/main" id="{70EDD2EB-B2AE-4BB1-AFAC-A1B86207B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486242"/>
                <a:ext cx="50747" cy="45990"/>
              </a:xfrm>
              <a:custGeom>
                <a:avLst/>
                <a:gdLst>
                  <a:gd name="T0" fmla="*/ 282 w 282"/>
                  <a:gd name="T1" fmla="*/ 76 h 252"/>
                  <a:gd name="T2" fmla="*/ 245 w 282"/>
                  <a:gd name="T3" fmla="*/ 46 h 252"/>
                  <a:gd name="T4" fmla="*/ 197 w 282"/>
                  <a:gd name="T5" fmla="*/ 46 h 252"/>
                  <a:gd name="T6" fmla="*/ 197 w 282"/>
                  <a:gd name="T7" fmla="*/ 0 h 252"/>
                  <a:gd name="T8" fmla="*/ 85 w 282"/>
                  <a:gd name="T9" fmla="*/ 0 h 252"/>
                  <a:gd name="T10" fmla="*/ 85 w 282"/>
                  <a:gd name="T11" fmla="*/ 46 h 252"/>
                  <a:gd name="T12" fmla="*/ 37 w 282"/>
                  <a:gd name="T13" fmla="*/ 46 h 252"/>
                  <a:gd name="T14" fmla="*/ 0 w 282"/>
                  <a:gd name="T15" fmla="*/ 76 h 252"/>
                  <a:gd name="T16" fmla="*/ 0 w 282"/>
                  <a:gd name="T17" fmla="*/ 252 h 252"/>
                  <a:gd name="T18" fmla="*/ 282 w 282"/>
                  <a:gd name="T19" fmla="*/ 252 h 252"/>
                  <a:gd name="T20" fmla="*/ 282 w 282"/>
                  <a:gd name="T21" fmla="*/ 76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82" h="252">
                    <a:moveTo>
                      <a:pt x="282" y="76"/>
                    </a:moveTo>
                    <a:cubicBezTo>
                      <a:pt x="282" y="59"/>
                      <a:pt x="265" y="46"/>
                      <a:pt x="245" y="46"/>
                    </a:cubicBezTo>
                    <a:lnTo>
                      <a:pt x="197" y="46"/>
                    </a:lnTo>
                    <a:lnTo>
                      <a:pt x="197" y="0"/>
                    </a:lnTo>
                    <a:lnTo>
                      <a:pt x="85" y="0"/>
                    </a:lnTo>
                    <a:lnTo>
                      <a:pt x="85" y="46"/>
                    </a:lnTo>
                    <a:lnTo>
                      <a:pt x="37" y="46"/>
                    </a:lnTo>
                    <a:cubicBezTo>
                      <a:pt x="17" y="46"/>
                      <a:pt x="0" y="59"/>
                      <a:pt x="0" y="76"/>
                    </a:cubicBezTo>
                    <a:lnTo>
                      <a:pt x="0" y="252"/>
                    </a:lnTo>
                    <a:lnTo>
                      <a:pt x="282" y="252"/>
                    </a:lnTo>
                    <a:lnTo>
                      <a:pt x="282" y="76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Battery Part 2">
                <a:extLst>
                  <a:ext uri="{FF2B5EF4-FFF2-40B4-BE49-F238E27FC236}">
                    <a16:creationId xmlns:a16="http://schemas.microsoft.com/office/drawing/2014/main" id="{66890F4D-B46B-4409-84EE-45EE5D8F3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21732" y="4532231"/>
                <a:ext cx="50747" cy="37268"/>
              </a:xfrm>
              <a:custGeom>
                <a:avLst/>
                <a:gdLst>
                  <a:gd name="T0" fmla="*/ 0 w 282"/>
                  <a:gd name="T1" fmla="*/ 0 h 206"/>
                  <a:gd name="T2" fmla="*/ 0 w 282"/>
                  <a:gd name="T3" fmla="*/ 176 h 206"/>
                  <a:gd name="T4" fmla="*/ 37 w 282"/>
                  <a:gd name="T5" fmla="*/ 206 h 206"/>
                  <a:gd name="T6" fmla="*/ 244 w 282"/>
                  <a:gd name="T7" fmla="*/ 206 h 206"/>
                  <a:gd name="T8" fmla="*/ 282 w 282"/>
                  <a:gd name="T9" fmla="*/ 176 h 206"/>
                  <a:gd name="T10" fmla="*/ 282 w 282"/>
                  <a:gd name="T11" fmla="*/ 0 h 206"/>
                  <a:gd name="T12" fmla="*/ 0 w 282"/>
                  <a:gd name="T13" fmla="*/ 0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206">
                    <a:moveTo>
                      <a:pt x="0" y="0"/>
                    </a:moveTo>
                    <a:lnTo>
                      <a:pt x="0" y="176"/>
                    </a:lnTo>
                    <a:cubicBezTo>
                      <a:pt x="0" y="193"/>
                      <a:pt x="17" y="206"/>
                      <a:pt x="37" y="206"/>
                    </a:cubicBezTo>
                    <a:lnTo>
                      <a:pt x="244" y="206"/>
                    </a:lnTo>
                    <a:cubicBezTo>
                      <a:pt x="265" y="206"/>
                      <a:pt x="282" y="193"/>
                      <a:pt x="282" y="176"/>
                    </a:cubicBezTo>
                    <a:lnTo>
                      <a:pt x="28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Signal Strength">
              <a:extLst>
                <a:ext uri="{FF2B5EF4-FFF2-40B4-BE49-F238E27FC236}">
                  <a16:creationId xmlns:a16="http://schemas.microsoft.com/office/drawing/2014/main" id="{E11FFC90-6F17-4DB4-A4DA-037576BF82E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48841" y="1306145"/>
              <a:ext cx="76121" cy="76915"/>
              <a:chOff x="5556804" y="4492585"/>
              <a:chExt cx="76121" cy="76915"/>
            </a:xfrm>
          </p:grpSpPr>
          <p:sp>
            <p:nvSpPr>
              <p:cNvPr id="89" name="Signal Strength Part 1">
                <a:extLst>
                  <a:ext uri="{FF2B5EF4-FFF2-40B4-BE49-F238E27FC236}">
                    <a16:creationId xmlns:a16="http://schemas.microsoft.com/office/drawing/2014/main" id="{D1AB97B0-C54F-4117-B769-9BB15E025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2001" y="4492585"/>
                <a:ext cx="30924" cy="76914"/>
              </a:xfrm>
              <a:custGeom>
                <a:avLst/>
                <a:gdLst>
                  <a:gd name="T0" fmla="*/ 39 w 39"/>
                  <a:gd name="T1" fmla="*/ 0 h 97"/>
                  <a:gd name="T2" fmla="*/ 0 w 39"/>
                  <a:gd name="T3" fmla="*/ 39 h 97"/>
                  <a:gd name="T4" fmla="*/ 0 w 39"/>
                  <a:gd name="T5" fmla="*/ 97 h 97"/>
                  <a:gd name="T6" fmla="*/ 39 w 39"/>
                  <a:gd name="T7" fmla="*/ 97 h 97"/>
                  <a:gd name="T8" fmla="*/ 39 w 39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97">
                    <a:moveTo>
                      <a:pt x="39" y="0"/>
                    </a:moveTo>
                    <a:lnTo>
                      <a:pt x="0" y="39"/>
                    </a:lnTo>
                    <a:lnTo>
                      <a:pt x="0" y="97"/>
                    </a:lnTo>
                    <a:lnTo>
                      <a:pt x="39" y="97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0" name="Signal Strength Part 2">
                <a:extLst>
                  <a:ext uri="{FF2B5EF4-FFF2-40B4-BE49-F238E27FC236}">
                    <a16:creationId xmlns:a16="http://schemas.microsoft.com/office/drawing/2014/main" id="{6901D6D9-68D7-4098-9645-69DB48E18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6804" y="4523510"/>
                <a:ext cx="45197" cy="45990"/>
              </a:xfrm>
              <a:custGeom>
                <a:avLst/>
                <a:gdLst>
                  <a:gd name="T0" fmla="*/ 0 w 254"/>
                  <a:gd name="T1" fmla="*/ 254 h 254"/>
                  <a:gd name="T2" fmla="*/ 254 w 254"/>
                  <a:gd name="T3" fmla="*/ 254 h 254"/>
                  <a:gd name="T4" fmla="*/ 254 w 254"/>
                  <a:gd name="T5" fmla="*/ 0 h 254"/>
                  <a:gd name="T6" fmla="*/ 0 w 254"/>
                  <a:gd name="T7" fmla="*/ 254 h 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4" h="254">
                    <a:moveTo>
                      <a:pt x="0" y="254"/>
                    </a:moveTo>
                    <a:lnTo>
                      <a:pt x="254" y="254"/>
                    </a:lnTo>
                    <a:lnTo>
                      <a:pt x="254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6" name="WiFi">
              <a:extLst>
                <a:ext uri="{FF2B5EF4-FFF2-40B4-BE49-F238E27FC236}">
                  <a16:creationId xmlns:a16="http://schemas.microsoft.com/office/drawing/2014/main" id="{7921B4F7-E2FE-4ABB-8101-7B33ED7AB82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9463" y="1308921"/>
              <a:ext cx="89601" cy="71363"/>
              <a:chOff x="5397426" y="4495757"/>
              <a:chExt cx="89601" cy="71363"/>
            </a:xfrm>
          </p:grpSpPr>
          <p:sp>
            <p:nvSpPr>
              <p:cNvPr id="87" name="WiFi Part 1">
                <a:extLst>
                  <a:ext uri="{FF2B5EF4-FFF2-40B4-BE49-F238E27FC236}">
                    <a16:creationId xmlns:a16="http://schemas.microsoft.com/office/drawing/2014/main" id="{2583AF93-1A78-41E1-9319-5FBF9F92F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7426" y="4495757"/>
                <a:ext cx="89601" cy="31717"/>
              </a:xfrm>
              <a:custGeom>
                <a:avLst/>
                <a:gdLst>
                  <a:gd name="T0" fmla="*/ 248 w 496"/>
                  <a:gd name="T1" fmla="*/ 0 h 175"/>
                  <a:gd name="T2" fmla="*/ 0 w 496"/>
                  <a:gd name="T3" fmla="*/ 86 h 175"/>
                  <a:gd name="T4" fmla="*/ 71 w 496"/>
                  <a:gd name="T5" fmla="*/ 175 h 175"/>
                  <a:gd name="T6" fmla="*/ 248 w 496"/>
                  <a:gd name="T7" fmla="*/ 113 h 175"/>
                  <a:gd name="T8" fmla="*/ 425 w 496"/>
                  <a:gd name="T9" fmla="*/ 175 h 175"/>
                  <a:gd name="T10" fmla="*/ 496 w 496"/>
                  <a:gd name="T11" fmla="*/ 86 h 175"/>
                  <a:gd name="T12" fmla="*/ 248 w 496"/>
                  <a:gd name="T13" fmla="*/ 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6" h="175">
                    <a:moveTo>
                      <a:pt x="248" y="0"/>
                    </a:moveTo>
                    <a:cubicBezTo>
                      <a:pt x="104" y="0"/>
                      <a:pt x="10" y="79"/>
                      <a:pt x="0" y="86"/>
                    </a:cubicBezTo>
                    <a:lnTo>
                      <a:pt x="71" y="175"/>
                    </a:lnTo>
                    <a:cubicBezTo>
                      <a:pt x="80" y="168"/>
                      <a:pt x="147" y="113"/>
                      <a:pt x="248" y="113"/>
                    </a:cubicBezTo>
                    <a:cubicBezTo>
                      <a:pt x="348" y="113"/>
                      <a:pt x="416" y="168"/>
                      <a:pt x="425" y="175"/>
                    </a:cubicBezTo>
                    <a:lnTo>
                      <a:pt x="496" y="86"/>
                    </a:lnTo>
                    <a:cubicBezTo>
                      <a:pt x="487" y="79"/>
                      <a:pt x="391" y="0"/>
                      <a:pt x="248" y="0"/>
                    </a:cubicBez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WiFi Part 2">
                <a:extLst>
                  <a:ext uri="{FF2B5EF4-FFF2-40B4-BE49-F238E27FC236}">
                    <a16:creationId xmlns:a16="http://schemas.microsoft.com/office/drawing/2014/main" id="{EF69F003-724B-46BC-A7C2-2B6393A50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113" y="4516373"/>
                <a:ext cx="64227" cy="50747"/>
              </a:xfrm>
              <a:custGeom>
                <a:avLst/>
                <a:gdLst>
                  <a:gd name="T0" fmla="*/ 0 w 354"/>
                  <a:gd name="T1" fmla="*/ 62 h 282"/>
                  <a:gd name="T2" fmla="*/ 177 w 354"/>
                  <a:gd name="T3" fmla="*/ 282 h 282"/>
                  <a:gd name="T4" fmla="*/ 177 w 354"/>
                  <a:gd name="T5" fmla="*/ 282 h 282"/>
                  <a:gd name="T6" fmla="*/ 177 w 354"/>
                  <a:gd name="T7" fmla="*/ 282 h 282"/>
                  <a:gd name="T8" fmla="*/ 354 w 354"/>
                  <a:gd name="T9" fmla="*/ 62 h 282"/>
                  <a:gd name="T10" fmla="*/ 177 w 354"/>
                  <a:gd name="T11" fmla="*/ 0 h 282"/>
                  <a:gd name="T12" fmla="*/ 0 w 354"/>
                  <a:gd name="T13" fmla="*/ 6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4" h="282">
                    <a:moveTo>
                      <a:pt x="0" y="62"/>
                    </a:moveTo>
                    <a:lnTo>
                      <a:pt x="177" y="282"/>
                    </a:lnTo>
                    <a:lnTo>
                      <a:pt x="177" y="282"/>
                    </a:lnTo>
                    <a:lnTo>
                      <a:pt x="177" y="282"/>
                    </a:lnTo>
                    <a:lnTo>
                      <a:pt x="354" y="62"/>
                    </a:lnTo>
                    <a:cubicBezTo>
                      <a:pt x="345" y="55"/>
                      <a:pt x="278" y="0"/>
                      <a:pt x="177" y="0"/>
                    </a:cubicBezTo>
                    <a:cubicBezTo>
                      <a:pt x="77" y="0"/>
                      <a:pt x="9" y="55"/>
                      <a:pt x="0" y="62"/>
                    </a:cubicBezTo>
                    <a:close/>
                  </a:path>
                </a:pathLst>
              </a:custGeom>
              <a:solidFill>
                <a:srgbClr val="FFFFFF">
                  <a:alpha val="9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93" name="Panel">
            <a:extLst>
              <a:ext uri="{FF2B5EF4-FFF2-40B4-BE49-F238E27FC236}">
                <a16:creationId xmlns:a16="http://schemas.microsoft.com/office/drawing/2014/main" id="{FCB9C19B-C599-410B-8A1C-25973E3B03D6}"/>
              </a:ext>
            </a:extLst>
          </p:cNvPr>
          <p:cNvSpPr/>
          <p:nvPr/>
        </p:nvSpPr>
        <p:spPr>
          <a:xfrm>
            <a:off x="805368" y="933450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009EE0">
                  <a:tint val="66000"/>
                  <a:satMod val="160000"/>
                </a:srgbClr>
              </a:gs>
              <a:gs pos="50000">
                <a:srgbClr val="009EE0">
                  <a:tint val="44500"/>
                  <a:satMod val="160000"/>
                </a:srgbClr>
              </a:gs>
              <a:gs pos="100000">
                <a:srgbClr val="009EE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4" name="그림 93">
            <a:extLst>
              <a:ext uri="{FF2B5EF4-FFF2-40B4-BE49-F238E27FC236}">
                <a16:creationId xmlns:a16="http://schemas.microsoft.com/office/drawing/2014/main" id="{6C7EA416-318A-4B5B-BCD2-D31C1C94AC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15" y="922284"/>
            <a:ext cx="878151" cy="402509"/>
          </a:xfrm>
          <a:prstGeom prst="rect">
            <a:avLst/>
          </a:prstGeom>
        </p:spPr>
      </p:pic>
      <p:sp>
        <p:nvSpPr>
          <p:cNvPr id="95" name="About">
            <a:extLst>
              <a:ext uri="{FF2B5EF4-FFF2-40B4-BE49-F238E27FC236}">
                <a16:creationId xmlns:a16="http://schemas.microsoft.com/office/drawing/2014/main" id="{17E07795-B92D-4AA6-829A-BD00C00E46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66518" y="1034476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6" name="Settings">
            <a:extLst>
              <a:ext uri="{FF2B5EF4-FFF2-40B4-BE49-F238E27FC236}">
                <a16:creationId xmlns:a16="http://schemas.microsoft.com/office/drawing/2014/main" id="{AA7693E8-99A2-4409-8534-CE33402B75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78402" y="1033465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7" name="Tab Bar">
            <a:extLst>
              <a:ext uri="{FF2B5EF4-FFF2-40B4-BE49-F238E27FC236}">
                <a16:creationId xmlns:a16="http://schemas.microsoft.com/office/drawing/2014/main" id="{2AA4077C-B805-4ACE-8FCC-15FB44EC6549}"/>
              </a:ext>
            </a:extLst>
          </p:cNvPr>
          <p:cNvGrpSpPr/>
          <p:nvPr/>
        </p:nvGrpSpPr>
        <p:grpSpPr>
          <a:xfrm>
            <a:off x="800686" y="5750910"/>
            <a:ext cx="3063309" cy="409097"/>
            <a:chOff x="591318" y="1260285"/>
            <a:chExt cx="2858722" cy="305757"/>
          </a:xfrm>
          <a:solidFill>
            <a:srgbClr val="1F295A"/>
          </a:solidFill>
        </p:grpSpPr>
        <p:sp>
          <p:nvSpPr>
            <p:cNvPr id="98" name="Tab 1">
              <a:extLst>
                <a:ext uri="{FF2B5EF4-FFF2-40B4-BE49-F238E27FC236}">
                  <a16:creationId xmlns:a16="http://schemas.microsoft.com/office/drawing/2014/main" id="{33E87842-253E-4A41-B82C-5AEDA7434D9B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주문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Tab 2">
              <a:extLst>
                <a:ext uri="{FF2B5EF4-FFF2-40B4-BE49-F238E27FC236}">
                  <a16:creationId xmlns:a16="http://schemas.microsoft.com/office/drawing/2014/main" id="{C586B10C-D49D-402F-A20E-89460CCEC837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호가</a:t>
              </a:r>
              <a:endParaRPr lang="en-US" sz="70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Tab 3">
              <a:extLst>
                <a:ext uri="{FF2B5EF4-FFF2-40B4-BE49-F238E27FC236}">
                  <a16:creationId xmlns:a16="http://schemas.microsoft.com/office/drawing/2014/main" id="{327403AC-861E-4A69-BDA2-A1CCDFB884EF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차트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1" name="Tab 4">
              <a:extLst>
                <a:ext uri="{FF2B5EF4-FFF2-40B4-BE49-F238E27FC236}">
                  <a16:creationId xmlns:a16="http://schemas.microsoft.com/office/drawing/2014/main" id="{83284F79-0155-48B3-A4A5-412F58351262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시세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" name="Selection">
              <a:extLst>
                <a:ext uri="{FF2B5EF4-FFF2-40B4-BE49-F238E27FC236}">
                  <a16:creationId xmlns:a16="http://schemas.microsoft.com/office/drawing/2014/main" id="{EFE57965-396A-4272-B4B2-0085D921E460}"/>
                </a:ext>
              </a:extLst>
            </p:cNvPr>
            <p:cNvSpPr/>
            <p:nvPr/>
          </p:nvSpPr>
          <p:spPr>
            <a:xfrm>
              <a:off x="591318" y="126028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" name="Tab 4">
              <a:extLst>
                <a:ext uri="{FF2B5EF4-FFF2-40B4-BE49-F238E27FC236}">
                  <a16:creationId xmlns:a16="http://schemas.microsoft.com/office/drawing/2014/main" id="{0B9EA887-62BF-4EE5-A83D-62606352EF72}"/>
                </a:ext>
              </a:extLst>
            </p:cNvPr>
            <p:cNvSpPr/>
            <p:nvPr/>
          </p:nvSpPr>
          <p:spPr>
            <a:xfrm>
              <a:off x="2878540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4" name="Card">
            <a:extLst>
              <a:ext uri="{FF2B5EF4-FFF2-40B4-BE49-F238E27FC236}">
                <a16:creationId xmlns:a16="http://schemas.microsoft.com/office/drawing/2014/main" id="{09CA7EDA-0C94-49B8-9C08-99471E3600FE}"/>
              </a:ext>
            </a:extLst>
          </p:cNvPr>
          <p:cNvSpPr/>
          <p:nvPr/>
        </p:nvSpPr>
        <p:spPr>
          <a:xfrm>
            <a:off x="849865" y="1372725"/>
            <a:ext cx="2974571" cy="1464998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B96B4C9-BF42-413F-A76C-D3FAE0A20AC9}"/>
              </a:ext>
            </a:extLst>
          </p:cNvPr>
          <p:cNvSpPr txBox="1"/>
          <p:nvPr/>
        </p:nvSpPr>
        <p:spPr>
          <a:xfrm>
            <a:off x="862537" y="1430569"/>
            <a:ext cx="1317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코인명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(xxx/xxx)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543A7509-155E-48CC-981F-1CA22838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49435"/>
              </p:ext>
            </p:extLst>
          </p:nvPr>
        </p:nvGraphicFramePr>
        <p:xfrm>
          <a:off x="947694" y="1668815"/>
          <a:ext cx="2755120" cy="11689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63">
                  <a:extLst>
                    <a:ext uri="{9D8B030D-6E8A-4147-A177-3AD203B41FA5}">
                      <a16:colId xmlns:a16="http://schemas.microsoft.com/office/drawing/2014/main" val="1075684239"/>
                    </a:ext>
                  </a:extLst>
                </a:gridCol>
                <a:gridCol w="69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80">
                  <a:extLst>
                    <a:ext uri="{9D8B030D-6E8A-4147-A177-3AD203B41FA5}">
                      <a16:colId xmlns:a16="http://schemas.microsoft.com/office/drawing/2014/main" val="2776324690"/>
                    </a:ext>
                  </a:extLst>
                </a:gridCol>
              </a:tblGrid>
              <a:tr h="243670"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현재가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보유수량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83"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전일대비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0.74%        120</a:t>
                      </a:r>
                      <a:endParaRPr lang="en-US" sz="700" b="0" dirty="0">
                        <a:solidFill>
                          <a:srgbClr val="C0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평균 단가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미체결</a:t>
                      </a:r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(0)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수익률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56ED2C8-C273-4B8B-80C9-D1FA4F8D0CF0}"/>
              </a:ext>
            </a:extLst>
          </p:cNvPr>
          <p:cNvSpPr/>
          <p:nvPr/>
        </p:nvSpPr>
        <p:spPr>
          <a:xfrm>
            <a:off x="869739" y="1432779"/>
            <a:ext cx="45719" cy="228622"/>
          </a:xfrm>
          <a:prstGeom prst="rect">
            <a:avLst/>
          </a:prstGeom>
          <a:solidFill>
            <a:srgbClr val="8BD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10" name="Triangle">
            <a:extLst>
              <a:ext uri="{FF2B5EF4-FFF2-40B4-BE49-F238E27FC236}">
                <a16:creationId xmlns:a16="http://schemas.microsoft.com/office/drawing/2014/main" id="{377A2D3D-813E-4405-8153-12745CA11F69}"/>
              </a:ext>
            </a:extLst>
          </p:cNvPr>
          <p:cNvSpPr/>
          <p:nvPr/>
        </p:nvSpPr>
        <p:spPr>
          <a:xfrm>
            <a:off x="1988451" y="2370581"/>
            <a:ext cx="83430" cy="71922"/>
          </a:xfrm>
          <a:prstGeom prst="triangle">
            <a:avLst/>
          </a:prstGeom>
          <a:solidFill>
            <a:srgbClr val="C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11" name="개체 110">
            <a:extLst>
              <a:ext uri="{FF2B5EF4-FFF2-40B4-BE49-F238E27FC236}">
                <a16:creationId xmlns:a16="http://schemas.microsoft.com/office/drawing/2014/main" id="{6FE9C027-C383-420D-A9C3-98C33A330A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602013"/>
              </p:ext>
            </p:extLst>
          </p:nvPr>
        </p:nvGraphicFramePr>
        <p:xfrm>
          <a:off x="4213804" y="446118"/>
          <a:ext cx="3878381" cy="4299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Image" r:id="rId15" imgW="5714280" imgH="6336360" progId="Photoshop.Image.13">
                  <p:embed/>
                </p:oleObj>
              </mc:Choice>
              <mc:Fallback>
                <p:oleObj name="Image" r:id="rId15" imgW="5714280" imgH="6336360" progId="Photoshop.Image.13">
                  <p:embed/>
                  <p:pic>
                    <p:nvPicPr>
                      <p:cNvPr id="111" name="개체 110">
                        <a:extLst>
                          <a:ext uri="{FF2B5EF4-FFF2-40B4-BE49-F238E27FC236}">
                            <a16:creationId xmlns:a16="http://schemas.microsoft.com/office/drawing/2014/main" id="{6FE9C027-C383-420D-A9C3-98C33A330A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13804" y="446118"/>
                        <a:ext cx="3878381" cy="4299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" name="Panel">
            <a:extLst>
              <a:ext uri="{FF2B5EF4-FFF2-40B4-BE49-F238E27FC236}">
                <a16:creationId xmlns:a16="http://schemas.microsoft.com/office/drawing/2014/main" id="{930F464C-79C2-4F14-BA37-D1FD4F1B9D08}"/>
              </a:ext>
            </a:extLst>
          </p:cNvPr>
          <p:cNvSpPr/>
          <p:nvPr/>
        </p:nvSpPr>
        <p:spPr>
          <a:xfrm>
            <a:off x="8218065" y="635584"/>
            <a:ext cx="3812290" cy="361423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9" name="Panel">
            <a:extLst>
              <a:ext uri="{FF2B5EF4-FFF2-40B4-BE49-F238E27FC236}">
                <a16:creationId xmlns:a16="http://schemas.microsoft.com/office/drawing/2014/main" id="{B99DA4DE-B936-4D84-BD91-E0DDE39F6C6C}"/>
              </a:ext>
            </a:extLst>
          </p:cNvPr>
          <p:cNvSpPr/>
          <p:nvPr/>
        </p:nvSpPr>
        <p:spPr>
          <a:xfrm>
            <a:off x="9400032" y="875883"/>
            <a:ext cx="2627860" cy="337393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CD2B94A5-4730-4186-B338-B4121F6974CC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400032" y="635584"/>
            <a:ext cx="2627860" cy="240301"/>
            <a:chOff x="595686" y="2423988"/>
            <a:chExt cx="2627861" cy="240301"/>
          </a:xfrm>
          <a:solidFill>
            <a:srgbClr val="FFFFFF"/>
          </a:solidFill>
        </p:grpSpPr>
        <p:cxnSp>
          <p:nvCxnSpPr>
            <p:cNvPr id="114" name="Line 1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CB4219A5-5B65-4C46-9C3D-DD9AD5B481D5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 flipH="1">
              <a:off x="595686" y="2664289"/>
              <a:ext cx="6032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923CB66-3D2C-4753-ADC2-4C2513936A64}"/>
                </a:ext>
              </a:extLst>
            </p:cNvPr>
            <p:cNvCxnSpPr>
              <a:cxnSpLocks/>
            </p:cNvCxnSpPr>
            <p:nvPr>
              <p:custDataLst>
                <p:tags r:id="rId8"/>
              </p:custDataLst>
            </p:nvPr>
          </p:nvCxnSpPr>
          <p:spPr>
            <a:xfrm>
              <a:off x="1495762" y="2664289"/>
              <a:ext cx="172778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ab Selected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6775CFA9-C4C4-42ED-B2B3-DF27B73BAF8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656011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7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78A5248-95A6-4ACF-9C77-E9D063CD17E8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5145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매도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" name="Tab" descr="&lt;SmartSettings&gt;&lt;SmartResize anchorLeft=&quot;Absolute&quot; anchorTop=&quot;Absolut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FA39B3A0-513D-4252-8A83-FB2437E7549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366605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대기중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0" name="Rounded Panel">
            <a:extLst>
              <a:ext uri="{FF2B5EF4-FFF2-40B4-BE49-F238E27FC236}">
                <a16:creationId xmlns:a16="http://schemas.microsoft.com/office/drawing/2014/main" id="{F5240C64-09B2-4BA6-B57C-1E4DB9F919D8}"/>
              </a:ext>
            </a:extLst>
          </p:cNvPr>
          <p:cNvSpPr/>
          <p:nvPr/>
        </p:nvSpPr>
        <p:spPr>
          <a:xfrm>
            <a:off x="8220988" y="635582"/>
            <a:ext cx="1168533" cy="3614225"/>
          </a:xfrm>
          <a:prstGeom prst="roundRect">
            <a:avLst>
              <a:gd name="adj" fmla="val 1725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8B36F45-3DB4-4A20-93AA-32EC7FECE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425256"/>
              </p:ext>
            </p:extLst>
          </p:nvPr>
        </p:nvGraphicFramePr>
        <p:xfrm>
          <a:off x="8225685" y="648821"/>
          <a:ext cx="1171456" cy="360098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63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27697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257502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889033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952377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736940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582928"/>
                  </a:ext>
                </a:extLst>
              </a:tr>
              <a:tr h="327362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  <a:p>
                      <a:pPr algn="r"/>
                      <a:r>
                        <a:rPr lang="en-US" altLang="ko-KR" sz="700" b="0" dirty="0">
                          <a:solidFill>
                            <a:srgbClr val="C0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1.11%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6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123,456.789</a:t>
                      </a:r>
                      <a:endParaRPr lang="en-US" sz="6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5720" marR="45720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30931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B46F790-6CAB-4D47-856B-1C0A09C33E60}"/>
              </a:ext>
            </a:extLst>
          </p:cNvPr>
          <p:cNvSpPr txBox="1"/>
          <p:nvPr/>
        </p:nvSpPr>
        <p:spPr>
          <a:xfrm>
            <a:off x="9430194" y="909840"/>
            <a:ext cx="153942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사용가능 금액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dirty="0"/>
              <a:t>123,456,789</a:t>
            </a:r>
            <a:r>
              <a:rPr lang="en-US" altLang="ko-KR" sz="1400" b="1" dirty="0"/>
              <a:t> </a:t>
            </a:r>
            <a:r>
              <a:rPr lang="en-US" altLang="ko-KR" sz="1000" b="1" dirty="0"/>
              <a:t>KRW</a:t>
            </a:r>
            <a:endParaRPr lang="ko-KR" altLang="en-US" sz="1400" b="1" dirty="0"/>
          </a:p>
        </p:txBody>
      </p:sp>
      <p:grpSp>
        <p:nvGrpSpPr>
          <p:cNvPr id="14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29CDD7FF-57B7-47C0-B3A5-61B91242B0E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9460357" y="1535569"/>
            <a:ext cx="2509031" cy="318039"/>
            <a:chOff x="595684" y="1561708"/>
            <a:chExt cx="1368149" cy="220830"/>
          </a:xfrm>
          <a:solidFill>
            <a:srgbClr val="FFFFFF"/>
          </a:solidFill>
        </p:grpSpPr>
        <p:sp>
          <p:nvSpPr>
            <p:cNvPr id="14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815272D-FD2A-4FAF-8189-45089263172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595684" y="1561710"/>
              <a:ext cx="1155735" cy="22082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4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0.000000</a:t>
              </a:r>
            </a:p>
          </p:txBody>
        </p:sp>
        <p:sp>
          <p:nvSpPr>
            <p:cNvPr id="14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9262B81-0794-46C0-9C46-22D3FBE8ED9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751420" y="1561708"/>
              <a:ext cx="212413" cy="22082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최대</a:t>
              </a:r>
              <a:endParaRPr lang="en-US" sz="8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1B8BB63-9BA4-4B48-8DA0-EF788FE205C3}"/>
              </a:ext>
            </a:extLst>
          </p:cNvPr>
          <p:cNvSpPr txBox="1"/>
          <p:nvPr/>
        </p:nvSpPr>
        <p:spPr>
          <a:xfrm>
            <a:off x="9457466" y="132273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구매량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242829C-FD30-4FE0-A8D7-479327A4FEC4}"/>
              </a:ext>
            </a:extLst>
          </p:cNvPr>
          <p:cNvSpPr txBox="1"/>
          <p:nvPr/>
        </p:nvSpPr>
        <p:spPr>
          <a:xfrm>
            <a:off x="9457466" y="2392853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구매가</a:t>
            </a:r>
            <a:r>
              <a: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(1XXX)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56F694C-F10E-477E-8359-CE72BE04A5AC}"/>
              </a:ext>
            </a:extLst>
          </p:cNvPr>
          <p:cNvGrpSpPr/>
          <p:nvPr/>
        </p:nvGrpSpPr>
        <p:grpSpPr>
          <a:xfrm>
            <a:off x="9457466" y="2651964"/>
            <a:ext cx="2502858" cy="370950"/>
            <a:chOff x="9475754" y="2254250"/>
            <a:chExt cx="2502858" cy="3180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334E9C2-BBB1-471E-98AA-EB946D31C453}"/>
                </a:ext>
              </a:extLst>
            </p:cNvPr>
            <p:cNvSpPr/>
            <p:nvPr/>
          </p:nvSpPr>
          <p:spPr>
            <a:xfrm>
              <a:off x="9475754" y="2254250"/>
              <a:ext cx="2122379" cy="318036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6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123,456,789</a:t>
              </a: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CFE21A7-45D7-45A6-82BC-01CFD0CC4338}"/>
                </a:ext>
              </a:extLst>
            </p:cNvPr>
            <p:cNvSpPr/>
            <p:nvPr/>
          </p:nvSpPr>
          <p:spPr>
            <a:xfrm>
              <a:off x="11598133" y="2254250"/>
              <a:ext cx="379032" cy="162719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E434934-FF4B-4001-8AA1-96D5CDD66D26}"/>
                </a:ext>
              </a:extLst>
            </p:cNvPr>
            <p:cNvSpPr/>
            <p:nvPr/>
          </p:nvSpPr>
          <p:spPr>
            <a:xfrm>
              <a:off x="11599580" y="2416969"/>
              <a:ext cx="379032" cy="155317"/>
            </a:xfrm>
            <a:prstGeom prst="rect">
              <a:avLst/>
            </a:prstGeom>
            <a:no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</a:t>
              </a:r>
              <a:endPara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52" name="Slider" descr="&lt;SmartSettings&gt;&lt;SmartResize enabled=&quot;True&quot; minWidth=&quot;20&quot; minHeight=&quot;10.3&quot; /&gt;&lt;/SmartSettings&gt;">
            <a:extLst>
              <a:ext uri="{FF2B5EF4-FFF2-40B4-BE49-F238E27FC236}">
                <a16:creationId xmlns:a16="http://schemas.microsoft.com/office/drawing/2014/main" id="{1F55CEBD-B7AD-4251-AC3E-9139C569C4F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9608342" y="1968531"/>
            <a:ext cx="1784761" cy="189792"/>
            <a:chOff x="2308684" y="4742796"/>
            <a:chExt cx="1224136" cy="130175"/>
          </a:xfrm>
          <a:solidFill>
            <a:srgbClr val="FFFFFF"/>
          </a:solidFill>
        </p:grpSpPr>
        <p:sp>
          <p:nvSpPr>
            <p:cNvPr id="153" name="Track">
              <a:extLst>
                <a:ext uri="{FF2B5EF4-FFF2-40B4-BE49-F238E27FC236}">
                  <a16:creationId xmlns:a16="http://schemas.microsoft.com/office/drawing/2014/main" id="{47213DB2-CC91-4394-ADEF-DF6C8B786003}"/>
                </a:ext>
              </a:extLst>
            </p:cNvPr>
            <p:cNvSpPr/>
            <p:nvPr/>
          </p:nvSpPr>
          <p:spPr>
            <a:xfrm>
              <a:off x="2308684" y="4782964"/>
              <a:ext cx="1224136" cy="49836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Slider Thumb" descr="&lt;Tags&gt;&lt;SMARTRESIZEANCHORS&gt;Relative,Relative,None,None&lt;/SMARTRESIZEANCHORS&gt;&lt;/Tags&gt;">
              <a:extLst>
                <a:ext uri="{FF2B5EF4-FFF2-40B4-BE49-F238E27FC236}">
                  <a16:creationId xmlns:a16="http://schemas.microsoft.com/office/drawing/2014/main" id="{7E744C81-6369-40EB-B5AE-250A3B2DB8BC}"/>
                </a:ext>
              </a:extLst>
            </p:cNvPr>
            <p:cNvSpPr/>
            <p:nvPr/>
          </p:nvSpPr>
          <p:spPr>
            <a:xfrm>
              <a:off x="2598200" y="4742796"/>
              <a:ext cx="130175" cy="130175"/>
            </a:xfrm>
            <a:prstGeom prst="ellips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4E7D20C-D913-4EAF-8AF2-3B77EBD6647A}"/>
              </a:ext>
            </a:extLst>
          </p:cNvPr>
          <p:cNvSpPr txBox="1"/>
          <p:nvPr/>
        </p:nvSpPr>
        <p:spPr>
          <a:xfrm>
            <a:off x="11489924" y="195027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BB42A5-3852-47A8-AAEE-E2720562ABCB}"/>
              </a:ext>
            </a:extLst>
          </p:cNvPr>
          <p:cNvSpPr txBox="1"/>
          <p:nvPr/>
        </p:nvSpPr>
        <p:spPr>
          <a:xfrm>
            <a:off x="9445561" y="2179908"/>
            <a:ext cx="9396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최소단위 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123XXX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5C6F89-508F-4022-8B03-34E8730E6573}"/>
              </a:ext>
            </a:extLst>
          </p:cNvPr>
          <p:cNvSpPr txBox="1"/>
          <p:nvPr/>
        </p:nvSpPr>
        <p:spPr>
          <a:xfrm>
            <a:off x="9465530" y="3068818"/>
            <a:ext cx="214674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수수료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대기주문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(0.2%),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즉시체결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(0.2%)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총 </a:t>
            </a:r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구매량</a:t>
            </a:r>
            <a:endParaRPr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~ 0.00000000 XXX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5" name="Button">
            <a:extLst>
              <a:ext uri="{FF2B5EF4-FFF2-40B4-BE49-F238E27FC236}">
                <a16:creationId xmlns:a16="http://schemas.microsoft.com/office/drawing/2014/main" id="{EE07546F-8C14-4266-9838-C6F9EED9170C}"/>
              </a:ext>
            </a:extLst>
          </p:cNvPr>
          <p:cNvSpPr>
            <a:spLocks/>
          </p:cNvSpPr>
          <p:nvPr/>
        </p:nvSpPr>
        <p:spPr bwMode="auto">
          <a:xfrm>
            <a:off x="9936001" y="3824556"/>
            <a:ext cx="1555921" cy="241995"/>
          </a:xfrm>
          <a:prstGeom prst="roundRect">
            <a:avLst>
              <a:gd name="adj" fmla="val 8776"/>
            </a:avLst>
          </a:prstGeom>
          <a:solidFill>
            <a:srgbClr val="F61A1A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매  수</a:t>
            </a:r>
            <a:endParaRPr lang="en-US" sz="9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D4C4CF3B-B635-42A8-B650-7A819CA7199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7537" y="2904682"/>
            <a:ext cx="2974570" cy="282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0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hone">
            <a:extLst>
              <a:ext uri="{FF2B5EF4-FFF2-40B4-BE49-F238E27FC236}">
                <a16:creationId xmlns:a16="http://schemas.microsoft.com/office/drawing/2014/main" id="{7D4A28CD-2F86-43CF-B5E2-08E72D4BC240}"/>
              </a:ext>
            </a:extLst>
          </p:cNvPr>
          <p:cNvGrpSpPr>
            <a:grpSpLocks noChangeAspect="1"/>
          </p:cNvGrpSpPr>
          <p:nvPr/>
        </p:nvGrpSpPr>
        <p:grpSpPr>
          <a:xfrm>
            <a:off x="681193" y="188160"/>
            <a:ext cx="3306979" cy="6481679"/>
            <a:chOff x="595686" y="1262396"/>
            <a:chExt cx="2479208" cy="4859248"/>
          </a:xfrm>
        </p:grpSpPr>
        <p:sp>
          <p:nvSpPr>
            <p:cNvPr id="3" name="Case">
              <a:extLst>
                <a:ext uri="{FF2B5EF4-FFF2-40B4-BE49-F238E27FC236}">
                  <a16:creationId xmlns:a16="http://schemas.microsoft.com/office/drawing/2014/main" id="{5D264B75-E02E-44D1-A1BB-3CC7D7AB9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" name="Button">
              <a:extLst>
                <a:ext uri="{FF2B5EF4-FFF2-40B4-BE49-F238E27FC236}">
                  <a16:creationId xmlns:a16="http://schemas.microsoft.com/office/drawing/2014/main" id="{06AFEE2D-2A2A-4170-85ED-7C9844ACD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Camera">
              <a:extLst>
                <a:ext uri="{FF2B5EF4-FFF2-40B4-BE49-F238E27FC236}">
                  <a16:creationId xmlns:a16="http://schemas.microsoft.com/office/drawing/2014/main" id="{B3D34086-2AC0-418A-9C06-1F7B05BEC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Speaker">
              <a:extLst>
                <a:ext uri="{FF2B5EF4-FFF2-40B4-BE49-F238E27FC236}">
                  <a16:creationId xmlns:a16="http://schemas.microsoft.com/office/drawing/2014/main" id="{8FC00039-C758-4E3C-B8CB-A2FF235F7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Display">
              <a:extLst>
                <a:ext uri="{FF2B5EF4-FFF2-40B4-BE49-F238E27FC236}">
                  <a16:creationId xmlns:a16="http://schemas.microsoft.com/office/drawing/2014/main" id="{3F92E261-70F6-4EB9-B23D-323DA1309E3F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" name="Panel">
            <a:extLst>
              <a:ext uri="{FF2B5EF4-FFF2-40B4-BE49-F238E27FC236}">
                <a16:creationId xmlns:a16="http://schemas.microsoft.com/office/drawing/2014/main" id="{572843AD-E390-4374-974B-148DD8641915}"/>
              </a:ext>
            </a:extLst>
          </p:cNvPr>
          <p:cNvSpPr/>
          <p:nvPr/>
        </p:nvSpPr>
        <p:spPr>
          <a:xfrm>
            <a:off x="805368" y="748950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009EE0">
                  <a:tint val="66000"/>
                  <a:satMod val="160000"/>
                </a:srgbClr>
              </a:gs>
              <a:gs pos="50000">
                <a:srgbClr val="009EE0">
                  <a:tint val="44500"/>
                  <a:satMod val="160000"/>
                </a:srgbClr>
              </a:gs>
              <a:gs pos="100000">
                <a:srgbClr val="009EE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" name="Tab Bar">
            <a:extLst>
              <a:ext uri="{FF2B5EF4-FFF2-40B4-BE49-F238E27FC236}">
                <a16:creationId xmlns:a16="http://schemas.microsoft.com/office/drawing/2014/main" id="{F900F4B7-7483-45F2-9F46-333DB92CFC86}"/>
              </a:ext>
            </a:extLst>
          </p:cNvPr>
          <p:cNvGrpSpPr/>
          <p:nvPr/>
        </p:nvGrpSpPr>
        <p:grpSpPr>
          <a:xfrm>
            <a:off x="799235" y="5750909"/>
            <a:ext cx="3058627" cy="409097"/>
            <a:chOff x="595686" y="1260285"/>
            <a:chExt cx="2286000" cy="305757"/>
          </a:xfrm>
          <a:solidFill>
            <a:srgbClr val="1F295A"/>
          </a:solidFill>
        </p:grpSpPr>
        <p:sp>
          <p:nvSpPr>
            <p:cNvPr id="10" name="Tab 1">
              <a:extLst>
                <a:ext uri="{FF2B5EF4-FFF2-40B4-BE49-F238E27FC236}">
                  <a16:creationId xmlns:a16="http://schemas.microsoft.com/office/drawing/2014/main" id="{ED1E2BC3-A7B1-4633-8FFE-CDE7D9AC7587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거래소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Tab 2">
              <a:extLst>
                <a:ext uri="{FF2B5EF4-FFF2-40B4-BE49-F238E27FC236}">
                  <a16:creationId xmlns:a16="http://schemas.microsoft.com/office/drawing/2014/main" id="{A0069F50-14F6-4F25-A762-7A18F05A8C5B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투자내역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ab 3">
              <a:extLst>
                <a:ext uri="{FF2B5EF4-FFF2-40B4-BE49-F238E27FC236}">
                  <a16:creationId xmlns:a16="http://schemas.microsoft.com/office/drawing/2014/main" id="{50090B63-F35E-45D8-8CCF-20A182A37645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입출금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Tab 4">
              <a:extLst>
                <a:ext uri="{FF2B5EF4-FFF2-40B4-BE49-F238E27FC236}">
                  <a16:creationId xmlns:a16="http://schemas.microsoft.com/office/drawing/2014/main" id="{B5DBADCA-5935-4C9C-B19D-C04E710FD45A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err="1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Selection">
              <a:extLst>
                <a:ext uri="{FF2B5EF4-FFF2-40B4-BE49-F238E27FC236}">
                  <a16:creationId xmlns:a16="http://schemas.microsoft.com/office/drawing/2014/main" id="{16BA093A-16E0-4462-AA05-796D13E01625}"/>
                </a:ext>
              </a:extLst>
            </p:cNvPr>
            <p:cNvSpPr/>
            <p:nvPr/>
          </p:nvSpPr>
          <p:spPr>
            <a:xfrm>
              <a:off x="1734643" y="126028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About">
            <a:extLst>
              <a:ext uri="{FF2B5EF4-FFF2-40B4-BE49-F238E27FC236}">
                <a16:creationId xmlns:a16="http://schemas.microsoft.com/office/drawing/2014/main" id="{E1FA9BEE-E654-4079-BADD-B7FE667872D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3743" y="875214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ettings">
            <a:extLst>
              <a:ext uri="{FF2B5EF4-FFF2-40B4-BE49-F238E27FC236}">
                <a16:creationId xmlns:a16="http://schemas.microsoft.com/office/drawing/2014/main" id="{A56BF243-7654-487A-9F15-95F7F92F1A0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45627" y="874203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DCE81E-8806-4478-91E7-BECE2601BF67}"/>
              </a:ext>
            </a:extLst>
          </p:cNvPr>
          <p:cNvSpPr txBox="1"/>
          <p:nvPr/>
        </p:nvSpPr>
        <p:spPr>
          <a:xfrm>
            <a:off x="827511" y="7775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입출금</a:t>
            </a:r>
          </a:p>
        </p:txBody>
      </p:sp>
      <p:sp>
        <p:nvSpPr>
          <p:cNvPr id="18" name="Card">
            <a:extLst>
              <a:ext uri="{FF2B5EF4-FFF2-40B4-BE49-F238E27FC236}">
                <a16:creationId xmlns:a16="http://schemas.microsoft.com/office/drawing/2014/main" id="{E37FFE0B-2FA7-42F6-9285-E16F5097A060}"/>
              </a:ext>
            </a:extLst>
          </p:cNvPr>
          <p:cNvSpPr/>
          <p:nvPr/>
        </p:nvSpPr>
        <p:spPr>
          <a:xfrm>
            <a:off x="835853" y="1193540"/>
            <a:ext cx="2974571" cy="1464998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9F9A02-85E1-44F4-BDF4-49100AFF8130}"/>
              </a:ext>
            </a:extLst>
          </p:cNvPr>
          <p:cNvSpPr txBox="1"/>
          <p:nvPr/>
        </p:nvSpPr>
        <p:spPr>
          <a:xfrm>
            <a:off x="848525" y="1251384"/>
            <a:ext cx="646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보유자산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01CDEF4-34D7-4547-BE79-7C8F598F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97483"/>
              </p:ext>
            </p:extLst>
          </p:nvPr>
        </p:nvGraphicFramePr>
        <p:xfrm>
          <a:off x="933682" y="1489630"/>
          <a:ext cx="2755120" cy="116890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90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63">
                  <a:extLst>
                    <a:ext uri="{9D8B030D-6E8A-4147-A177-3AD203B41FA5}">
                      <a16:colId xmlns:a16="http://schemas.microsoft.com/office/drawing/2014/main" val="1075684239"/>
                    </a:ext>
                  </a:extLst>
                </a:gridCol>
                <a:gridCol w="69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580">
                  <a:extLst>
                    <a:ext uri="{9D8B030D-6E8A-4147-A177-3AD203B41FA5}">
                      <a16:colId xmlns:a16="http://schemas.microsoft.com/office/drawing/2014/main" val="2776324690"/>
                    </a:ext>
                  </a:extLst>
                </a:gridCol>
              </a:tblGrid>
              <a:tr h="243670"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 보유평가</a:t>
                      </a:r>
                      <a:endParaRPr lang="en-US" sz="7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KRW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83"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sz="1050" b="1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총매수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평가손익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3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총평가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123,456,789</a:t>
                      </a:r>
                      <a:endParaRPr lang="en-US" sz="7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수익률</a:t>
                      </a:r>
                      <a:endParaRPr lang="en-US" sz="800" b="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700" b="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450%</a:t>
                      </a:r>
                    </a:p>
                  </a:txBody>
                  <a:tcPr marL="82296" marR="82296" marT="82296" marB="82296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89694B-CDD2-4FAA-8547-41998164CF0A}"/>
              </a:ext>
            </a:extLst>
          </p:cNvPr>
          <p:cNvSpPr/>
          <p:nvPr/>
        </p:nvSpPr>
        <p:spPr>
          <a:xfrm>
            <a:off x="855727" y="1253594"/>
            <a:ext cx="45719" cy="228622"/>
          </a:xfrm>
          <a:prstGeom prst="rect">
            <a:avLst/>
          </a:prstGeom>
          <a:solidFill>
            <a:srgbClr val="8BD3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2" name="Card">
            <a:extLst>
              <a:ext uri="{FF2B5EF4-FFF2-40B4-BE49-F238E27FC236}">
                <a16:creationId xmlns:a16="http://schemas.microsoft.com/office/drawing/2014/main" id="{EB625EB6-7E81-4938-9F83-3543740C6924}"/>
              </a:ext>
            </a:extLst>
          </p:cNvPr>
          <p:cNvSpPr/>
          <p:nvPr/>
        </p:nvSpPr>
        <p:spPr>
          <a:xfrm>
            <a:off x="835853" y="2708549"/>
            <a:ext cx="2974571" cy="356839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Radio Button">
            <a:extLst>
              <a:ext uri="{FF2B5EF4-FFF2-40B4-BE49-F238E27FC236}">
                <a16:creationId xmlns:a16="http://schemas.microsoft.com/office/drawing/2014/main" id="{BA75788D-1E89-498B-9473-45BD5E065DAD}"/>
              </a:ext>
            </a:extLst>
          </p:cNvPr>
          <p:cNvGrpSpPr>
            <a:grpSpLocks noChangeAspect="1"/>
          </p:cNvGrpSpPr>
          <p:nvPr/>
        </p:nvGrpSpPr>
        <p:grpSpPr>
          <a:xfrm>
            <a:off x="958476" y="2832100"/>
            <a:ext cx="127000" cy="127000"/>
            <a:chOff x="5964238" y="3297238"/>
            <a:chExt cx="261938" cy="261938"/>
          </a:xfrm>
          <a:solidFill>
            <a:srgbClr val="009688"/>
          </a:solidFill>
        </p:grpSpPr>
        <p:sp>
          <p:nvSpPr>
            <p:cNvPr id="24" name="Outer">
              <a:extLst>
                <a:ext uri="{FF2B5EF4-FFF2-40B4-BE49-F238E27FC236}">
                  <a16:creationId xmlns:a16="http://schemas.microsoft.com/office/drawing/2014/main" id="{F1AAC6CB-35AC-47E8-8E11-6352C2F007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Inner">
              <a:extLst>
                <a:ext uri="{FF2B5EF4-FFF2-40B4-BE49-F238E27FC236}">
                  <a16:creationId xmlns:a16="http://schemas.microsoft.com/office/drawing/2014/main" id="{8CAA226C-38D2-4D34-9D54-62D52D5FB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79005E3-086C-4DB1-9B42-95DFAAA1D508}"/>
              </a:ext>
            </a:extLst>
          </p:cNvPr>
          <p:cNvSpPr txBox="1"/>
          <p:nvPr/>
        </p:nvSpPr>
        <p:spPr>
          <a:xfrm>
            <a:off x="1111277" y="275026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보유코인만</a:t>
            </a:r>
            <a:r>
              <a:rPr lang="ko-KR" altLang="en-US" sz="1100" dirty="0"/>
              <a:t> 표시</a:t>
            </a:r>
          </a:p>
        </p:txBody>
      </p:sp>
      <p:sp>
        <p:nvSpPr>
          <p:cNvPr id="27" name="Card">
            <a:extLst>
              <a:ext uri="{FF2B5EF4-FFF2-40B4-BE49-F238E27FC236}">
                <a16:creationId xmlns:a16="http://schemas.microsoft.com/office/drawing/2014/main" id="{2419AC3E-CDC9-4A6B-BADF-C2B11E9D351D}"/>
              </a:ext>
            </a:extLst>
          </p:cNvPr>
          <p:cNvSpPr/>
          <p:nvPr/>
        </p:nvSpPr>
        <p:spPr>
          <a:xfrm>
            <a:off x="835853" y="3167736"/>
            <a:ext cx="2974571" cy="2496724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710879-3965-4C78-A9CA-D946B726A7F2}"/>
              </a:ext>
            </a:extLst>
          </p:cNvPr>
          <p:cNvSpPr txBox="1"/>
          <p:nvPr/>
        </p:nvSpPr>
        <p:spPr>
          <a:xfrm>
            <a:off x="835853" y="3234405"/>
            <a:ext cx="1441420" cy="231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원화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비트코인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비트코인캐시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이더리움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이더리움클래식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라이트코인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리플코인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2862A5-2941-469A-8748-4B6A67BAA3BB}"/>
              </a:ext>
            </a:extLst>
          </p:cNvPr>
          <p:cNvSpPr txBox="1"/>
          <p:nvPr/>
        </p:nvSpPr>
        <p:spPr>
          <a:xfrm>
            <a:off x="2382666" y="3234405"/>
            <a:ext cx="1346844" cy="2312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123,456,789 &gt;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123,456,789 &gt;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123,456,789 &gt;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123,456,789 &gt;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123,456,789 &gt;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123,456,789 &gt;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123,456,789 &gt;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30" name="Divider">
            <a:extLst>
              <a:ext uri="{FF2B5EF4-FFF2-40B4-BE49-F238E27FC236}">
                <a16:creationId xmlns:a16="http://schemas.microsoft.com/office/drawing/2014/main" id="{F21BAB8B-236E-490C-B98F-7043291607EE}"/>
              </a:ext>
            </a:extLst>
          </p:cNvPr>
          <p:cNvCxnSpPr>
            <a:cxnSpLocks/>
          </p:cNvCxnSpPr>
          <p:nvPr/>
        </p:nvCxnSpPr>
        <p:spPr>
          <a:xfrm>
            <a:off x="827511" y="3612776"/>
            <a:ext cx="2982913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ivider">
            <a:extLst>
              <a:ext uri="{FF2B5EF4-FFF2-40B4-BE49-F238E27FC236}">
                <a16:creationId xmlns:a16="http://schemas.microsoft.com/office/drawing/2014/main" id="{78081C0C-DACF-4291-BB7D-3EB092048B7B}"/>
              </a:ext>
            </a:extLst>
          </p:cNvPr>
          <p:cNvCxnSpPr>
            <a:cxnSpLocks/>
          </p:cNvCxnSpPr>
          <p:nvPr/>
        </p:nvCxnSpPr>
        <p:spPr>
          <a:xfrm>
            <a:off x="827511" y="3917576"/>
            <a:ext cx="2982913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ivider">
            <a:extLst>
              <a:ext uri="{FF2B5EF4-FFF2-40B4-BE49-F238E27FC236}">
                <a16:creationId xmlns:a16="http://schemas.microsoft.com/office/drawing/2014/main" id="{568050BB-CF8E-4659-8094-11C1F9650C84}"/>
              </a:ext>
            </a:extLst>
          </p:cNvPr>
          <p:cNvCxnSpPr>
            <a:cxnSpLocks/>
          </p:cNvCxnSpPr>
          <p:nvPr/>
        </p:nvCxnSpPr>
        <p:spPr>
          <a:xfrm>
            <a:off x="827511" y="4276164"/>
            <a:ext cx="2982913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Divider">
            <a:extLst>
              <a:ext uri="{FF2B5EF4-FFF2-40B4-BE49-F238E27FC236}">
                <a16:creationId xmlns:a16="http://schemas.microsoft.com/office/drawing/2014/main" id="{EEC374A1-5121-4364-AEBF-1B7A56DE980C}"/>
              </a:ext>
            </a:extLst>
          </p:cNvPr>
          <p:cNvCxnSpPr>
            <a:cxnSpLocks/>
          </p:cNvCxnSpPr>
          <p:nvPr/>
        </p:nvCxnSpPr>
        <p:spPr>
          <a:xfrm>
            <a:off x="827511" y="4580964"/>
            <a:ext cx="2982913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Divider">
            <a:extLst>
              <a:ext uri="{FF2B5EF4-FFF2-40B4-BE49-F238E27FC236}">
                <a16:creationId xmlns:a16="http://schemas.microsoft.com/office/drawing/2014/main" id="{3D731E5D-246E-4DAD-8E91-872F1F84C7BF}"/>
              </a:ext>
            </a:extLst>
          </p:cNvPr>
          <p:cNvCxnSpPr>
            <a:cxnSpLocks/>
          </p:cNvCxnSpPr>
          <p:nvPr/>
        </p:nvCxnSpPr>
        <p:spPr>
          <a:xfrm>
            <a:off x="827511" y="4894728"/>
            <a:ext cx="2982913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Divider">
            <a:extLst>
              <a:ext uri="{FF2B5EF4-FFF2-40B4-BE49-F238E27FC236}">
                <a16:creationId xmlns:a16="http://schemas.microsoft.com/office/drawing/2014/main" id="{C0A94A54-B273-4369-BE6E-60672AABA30D}"/>
              </a:ext>
            </a:extLst>
          </p:cNvPr>
          <p:cNvCxnSpPr>
            <a:cxnSpLocks/>
          </p:cNvCxnSpPr>
          <p:nvPr/>
        </p:nvCxnSpPr>
        <p:spPr>
          <a:xfrm>
            <a:off x="827511" y="5235387"/>
            <a:ext cx="2982913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Divider">
            <a:extLst>
              <a:ext uri="{FF2B5EF4-FFF2-40B4-BE49-F238E27FC236}">
                <a16:creationId xmlns:a16="http://schemas.microsoft.com/office/drawing/2014/main" id="{6ED9DA3B-B8FF-439E-9C0E-0BCF129CFC71}"/>
              </a:ext>
            </a:extLst>
          </p:cNvPr>
          <p:cNvCxnSpPr>
            <a:cxnSpLocks/>
          </p:cNvCxnSpPr>
          <p:nvPr/>
        </p:nvCxnSpPr>
        <p:spPr>
          <a:xfrm>
            <a:off x="827511" y="5556245"/>
            <a:ext cx="2982913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Divider">
            <a:extLst>
              <a:ext uri="{FF2B5EF4-FFF2-40B4-BE49-F238E27FC236}">
                <a16:creationId xmlns:a16="http://schemas.microsoft.com/office/drawing/2014/main" id="{8537C2BB-5314-4354-B420-FD4284899014}"/>
              </a:ext>
            </a:extLst>
          </p:cNvPr>
          <p:cNvCxnSpPr>
            <a:cxnSpLocks/>
          </p:cNvCxnSpPr>
          <p:nvPr/>
        </p:nvCxnSpPr>
        <p:spPr>
          <a:xfrm>
            <a:off x="827511" y="3270264"/>
            <a:ext cx="2982913" cy="0"/>
          </a:xfrm>
          <a:prstGeom prst="line">
            <a:avLst/>
          </a:prstGeom>
          <a:ln w="6350">
            <a:solidFill>
              <a:srgbClr val="000000">
                <a:alpha val="12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Phone">
            <a:extLst>
              <a:ext uri="{FF2B5EF4-FFF2-40B4-BE49-F238E27FC236}">
                <a16:creationId xmlns:a16="http://schemas.microsoft.com/office/drawing/2014/main" id="{EDD34DA3-8B07-4899-BCCF-66BA7CD135D5}"/>
              </a:ext>
            </a:extLst>
          </p:cNvPr>
          <p:cNvGrpSpPr>
            <a:grpSpLocks noChangeAspect="1"/>
          </p:cNvGrpSpPr>
          <p:nvPr/>
        </p:nvGrpSpPr>
        <p:grpSpPr>
          <a:xfrm>
            <a:off x="4437466" y="188160"/>
            <a:ext cx="3306979" cy="6481679"/>
            <a:chOff x="595686" y="1262396"/>
            <a:chExt cx="2479208" cy="4859248"/>
          </a:xfrm>
        </p:grpSpPr>
        <p:sp>
          <p:nvSpPr>
            <p:cNvPr id="41" name="Case">
              <a:extLst>
                <a:ext uri="{FF2B5EF4-FFF2-40B4-BE49-F238E27FC236}">
                  <a16:creationId xmlns:a16="http://schemas.microsoft.com/office/drawing/2014/main" id="{35F81035-2458-4BD6-895E-BB9C2A890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2" name="Button">
              <a:extLst>
                <a:ext uri="{FF2B5EF4-FFF2-40B4-BE49-F238E27FC236}">
                  <a16:creationId xmlns:a16="http://schemas.microsoft.com/office/drawing/2014/main" id="{DFB2E578-C6A4-4620-BC6B-514B73605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3" name="Camera">
              <a:extLst>
                <a:ext uri="{FF2B5EF4-FFF2-40B4-BE49-F238E27FC236}">
                  <a16:creationId xmlns:a16="http://schemas.microsoft.com/office/drawing/2014/main" id="{2836B38D-FE30-4455-91BC-599543880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4" name="Speaker">
              <a:extLst>
                <a:ext uri="{FF2B5EF4-FFF2-40B4-BE49-F238E27FC236}">
                  <a16:creationId xmlns:a16="http://schemas.microsoft.com/office/drawing/2014/main" id="{7D421DCA-2418-4C5C-963F-4F5CEB57C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Display">
              <a:extLst>
                <a:ext uri="{FF2B5EF4-FFF2-40B4-BE49-F238E27FC236}">
                  <a16:creationId xmlns:a16="http://schemas.microsoft.com/office/drawing/2014/main" id="{551F9A92-BB89-48D4-B2CA-107AF0B0ADE3}"/>
                </a:ext>
              </a:extLst>
            </p:cNvPr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6" name="Panel">
            <a:extLst>
              <a:ext uri="{FF2B5EF4-FFF2-40B4-BE49-F238E27FC236}">
                <a16:creationId xmlns:a16="http://schemas.microsoft.com/office/drawing/2014/main" id="{3462BCA7-1A53-48FB-B7CD-D0AA836F3E00}"/>
              </a:ext>
            </a:extLst>
          </p:cNvPr>
          <p:cNvSpPr/>
          <p:nvPr/>
        </p:nvSpPr>
        <p:spPr>
          <a:xfrm>
            <a:off x="4561641" y="748950"/>
            <a:ext cx="3052494" cy="395707"/>
          </a:xfrm>
          <a:prstGeom prst="rect">
            <a:avLst/>
          </a:prstGeom>
          <a:gradFill flip="none" rotWithShape="1">
            <a:gsLst>
              <a:gs pos="0">
                <a:srgbClr val="009EE0">
                  <a:tint val="66000"/>
                  <a:satMod val="160000"/>
                </a:srgbClr>
              </a:gs>
              <a:gs pos="50000">
                <a:srgbClr val="009EE0">
                  <a:tint val="44500"/>
                  <a:satMod val="160000"/>
                </a:srgbClr>
              </a:gs>
              <a:gs pos="100000">
                <a:srgbClr val="009EE0">
                  <a:tint val="23500"/>
                  <a:satMod val="1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47" name="Tab Bar">
            <a:extLst>
              <a:ext uri="{FF2B5EF4-FFF2-40B4-BE49-F238E27FC236}">
                <a16:creationId xmlns:a16="http://schemas.microsoft.com/office/drawing/2014/main" id="{0D230066-41D8-4FB4-9110-B35A5CF8FA34}"/>
              </a:ext>
            </a:extLst>
          </p:cNvPr>
          <p:cNvGrpSpPr/>
          <p:nvPr/>
        </p:nvGrpSpPr>
        <p:grpSpPr>
          <a:xfrm>
            <a:off x="4555508" y="5750909"/>
            <a:ext cx="3058627" cy="409097"/>
            <a:chOff x="595686" y="1260285"/>
            <a:chExt cx="2286000" cy="305757"/>
          </a:xfrm>
          <a:solidFill>
            <a:srgbClr val="1F295A"/>
          </a:solidFill>
        </p:grpSpPr>
        <p:sp>
          <p:nvSpPr>
            <p:cNvPr id="48" name="Tab 1">
              <a:extLst>
                <a:ext uri="{FF2B5EF4-FFF2-40B4-BE49-F238E27FC236}">
                  <a16:creationId xmlns:a16="http://schemas.microsoft.com/office/drawing/2014/main" id="{C31985AE-C0D7-4D03-BF26-91ABB235C172}"/>
                </a:ext>
              </a:extLst>
            </p:cNvPr>
            <p:cNvSpPr/>
            <p:nvPr/>
          </p:nvSpPr>
          <p:spPr>
            <a:xfrm>
              <a:off x="595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거래소</a:t>
              </a:r>
              <a:endParaRPr lang="en-US" sz="700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Tab 2">
              <a:extLst>
                <a:ext uri="{FF2B5EF4-FFF2-40B4-BE49-F238E27FC236}">
                  <a16:creationId xmlns:a16="http://schemas.microsoft.com/office/drawing/2014/main" id="{361C5F40-E38F-410F-96BD-9D98E6626A95}"/>
                </a:ext>
              </a:extLst>
            </p:cNvPr>
            <p:cNvSpPr/>
            <p:nvPr/>
          </p:nvSpPr>
          <p:spPr>
            <a:xfrm>
              <a:off x="1167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투자내역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Tab 3">
              <a:extLst>
                <a:ext uri="{FF2B5EF4-FFF2-40B4-BE49-F238E27FC236}">
                  <a16:creationId xmlns:a16="http://schemas.microsoft.com/office/drawing/2014/main" id="{BFE6A560-A036-44EB-B728-83D3416350B9}"/>
                </a:ext>
              </a:extLst>
            </p:cNvPr>
            <p:cNvSpPr/>
            <p:nvPr/>
          </p:nvSpPr>
          <p:spPr>
            <a:xfrm>
              <a:off x="17386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입출금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Tab 4">
              <a:extLst>
                <a:ext uri="{FF2B5EF4-FFF2-40B4-BE49-F238E27FC236}">
                  <a16:creationId xmlns:a16="http://schemas.microsoft.com/office/drawing/2014/main" id="{60FFB9B6-6B06-43B9-8BD4-C68547FA18F1}"/>
                </a:ext>
              </a:extLst>
            </p:cNvPr>
            <p:cNvSpPr/>
            <p:nvPr/>
          </p:nvSpPr>
          <p:spPr>
            <a:xfrm>
              <a:off x="2310186" y="1261242"/>
              <a:ext cx="571500" cy="30480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err="1">
                  <a:solidFill>
                    <a:srgbClr val="FFFFFF">
                      <a:alpha val="50000"/>
                    </a:srgb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내정보</a:t>
              </a:r>
              <a:endParaRPr lang="en-US" sz="700" dirty="0">
                <a:solidFill>
                  <a:srgbClr val="FFFFFF">
                    <a:alpha val="5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Selection">
              <a:extLst>
                <a:ext uri="{FF2B5EF4-FFF2-40B4-BE49-F238E27FC236}">
                  <a16:creationId xmlns:a16="http://schemas.microsoft.com/office/drawing/2014/main" id="{E357A6D8-384C-4F89-B57C-9FB4B2040319}"/>
                </a:ext>
              </a:extLst>
            </p:cNvPr>
            <p:cNvSpPr/>
            <p:nvPr/>
          </p:nvSpPr>
          <p:spPr>
            <a:xfrm>
              <a:off x="2302102" y="1260285"/>
              <a:ext cx="571500" cy="19050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3" name="About">
            <a:extLst>
              <a:ext uri="{FF2B5EF4-FFF2-40B4-BE49-F238E27FC236}">
                <a16:creationId xmlns:a16="http://schemas.microsoft.com/office/drawing/2014/main" id="{9726293B-955C-4AD0-8FDA-11525042C1C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90016" y="875214"/>
            <a:ext cx="197882" cy="192062"/>
          </a:xfrm>
          <a:custGeom>
            <a:avLst/>
            <a:gdLst>
              <a:gd name="T0" fmla="*/ 333 w 665"/>
              <a:gd name="T1" fmla="*/ 0 h 643"/>
              <a:gd name="T2" fmla="*/ 0 w 665"/>
              <a:gd name="T3" fmla="*/ 296 h 643"/>
              <a:gd name="T4" fmla="*/ 96 w 665"/>
              <a:gd name="T5" fmla="*/ 503 h 643"/>
              <a:gd name="T6" fmla="*/ 47 w 665"/>
              <a:gd name="T7" fmla="*/ 569 h 643"/>
              <a:gd name="T8" fmla="*/ 17 w 665"/>
              <a:gd name="T9" fmla="*/ 593 h 643"/>
              <a:gd name="T10" fmla="*/ 2 w 665"/>
              <a:gd name="T11" fmla="*/ 621 h 643"/>
              <a:gd name="T12" fmla="*/ 9 w 665"/>
              <a:gd name="T13" fmla="*/ 632 h 643"/>
              <a:gd name="T14" fmla="*/ 71 w 665"/>
              <a:gd name="T15" fmla="*/ 642 h 643"/>
              <a:gd name="T16" fmla="*/ 144 w 665"/>
              <a:gd name="T17" fmla="*/ 628 h 643"/>
              <a:gd name="T18" fmla="*/ 260 w 665"/>
              <a:gd name="T19" fmla="*/ 585 h 643"/>
              <a:gd name="T20" fmla="*/ 332 w 665"/>
              <a:gd name="T21" fmla="*/ 593 h 643"/>
              <a:gd name="T22" fmla="*/ 665 w 665"/>
              <a:gd name="T23" fmla="*/ 297 h 643"/>
              <a:gd name="T24" fmla="*/ 333 w 665"/>
              <a:gd name="T25" fmla="*/ 0 h 643"/>
              <a:gd name="T26" fmla="*/ 333 w 665"/>
              <a:gd name="T27" fmla="*/ 27 h 643"/>
              <a:gd name="T28" fmla="*/ 639 w 665"/>
              <a:gd name="T29" fmla="*/ 297 h 643"/>
              <a:gd name="T30" fmla="*/ 332 w 665"/>
              <a:gd name="T31" fmla="*/ 567 h 643"/>
              <a:gd name="T32" fmla="*/ 257 w 665"/>
              <a:gd name="T33" fmla="*/ 558 h 643"/>
              <a:gd name="T34" fmla="*/ 137 w 665"/>
              <a:gd name="T35" fmla="*/ 602 h 643"/>
              <a:gd name="T36" fmla="*/ 69 w 665"/>
              <a:gd name="T37" fmla="*/ 615 h 643"/>
              <a:gd name="T38" fmla="*/ 38 w 665"/>
              <a:gd name="T39" fmla="*/ 611 h 643"/>
              <a:gd name="T40" fmla="*/ 64 w 665"/>
              <a:gd name="T41" fmla="*/ 589 h 643"/>
              <a:gd name="T42" fmla="*/ 127 w 665"/>
              <a:gd name="T43" fmla="*/ 495 h 643"/>
              <a:gd name="T44" fmla="*/ 27 w 665"/>
              <a:gd name="T45" fmla="*/ 296 h 643"/>
              <a:gd name="T46" fmla="*/ 333 w 665"/>
              <a:gd name="T47" fmla="*/ 27 h 643"/>
              <a:gd name="T48" fmla="*/ 317 w 665"/>
              <a:gd name="T49" fmla="*/ 157 h 643"/>
              <a:gd name="T50" fmla="*/ 312 w 665"/>
              <a:gd name="T51" fmla="*/ 163 h 643"/>
              <a:gd name="T52" fmla="*/ 312 w 665"/>
              <a:gd name="T53" fmla="*/ 197 h 643"/>
              <a:gd name="T54" fmla="*/ 317 w 665"/>
              <a:gd name="T55" fmla="*/ 203 h 643"/>
              <a:gd name="T56" fmla="*/ 349 w 665"/>
              <a:gd name="T57" fmla="*/ 203 h 643"/>
              <a:gd name="T58" fmla="*/ 355 w 665"/>
              <a:gd name="T59" fmla="*/ 197 h 643"/>
              <a:gd name="T60" fmla="*/ 355 w 665"/>
              <a:gd name="T61" fmla="*/ 163 h 643"/>
              <a:gd name="T62" fmla="*/ 349 w 665"/>
              <a:gd name="T63" fmla="*/ 157 h 643"/>
              <a:gd name="T64" fmla="*/ 317 w 665"/>
              <a:gd name="T65" fmla="*/ 157 h 643"/>
              <a:gd name="T66" fmla="*/ 319 w 665"/>
              <a:gd name="T67" fmla="*/ 255 h 643"/>
              <a:gd name="T68" fmla="*/ 313 w 665"/>
              <a:gd name="T69" fmla="*/ 260 h 643"/>
              <a:gd name="T70" fmla="*/ 313 w 665"/>
              <a:gd name="T71" fmla="*/ 439 h 643"/>
              <a:gd name="T72" fmla="*/ 319 w 665"/>
              <a:gd name="T73" fmla="*/ 445 h 643"/>
              <a:gd name="T74" fmla="*/ 349 w 665"/>
              <a:gd name="T75" fmla="*/ 445 h 643"/>
              <a:gd name="T76" fmla="*/ 355 w 665"/>
              <a:gd name="T77" fmla="*/ 440 h 643"/>
              <a:gd name="T78" fmla="*/ 355 w 665"/>
              <a:gd name="T79" fmla="*/ 260 h 643"/>
              <a:gd name="T80" fmla="*/ 349 w 665"/>
              <a:gd name="T81" fmla="*/ 255 h 643"/>
              <a:gd name="T82" fmla="*/ 319 w 665"/>
              <a:gd name="T83" fmla="*/ 255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65" h="643">
                <a:moveTo>
                  <a:pt x="333" y="0"/>
                </a:moveTo>
                <a:cubicBezTo>
                  <a:pt x="150" y="0"/>
                  <a:pt x="0" y="132"/>
                  <a:pt x="0" y="296"/>
                </a:cubicBezTo>
                <a:cubicBezTo>
                  <a:pt x="0" y="377"/>
                  <a:pt x="37" y="449"/>
                  <a:pt x="96" y="503"/>
                </a:cubicBezTo>
                <a:cubicBezTo>
                  <a:pt x="87" y="530"/>
                  <a:pt x="67" y="552"/>
                  <a:pt x="47" y="569"/>
                </a:cubicBezTo>
                <a:cubicBezTo>
                  <a:pt x="36" y="578"/>
                  <a:pt x="26" y="585"/>
                  <a:pt x="17" y="593"/>
                </a:cubicBezTo>
                <a:cubicBezTo>
                  <a:pt x="6" y="601"/>
                  <a:pt x="2" y="609"/>
                  <a:pt x="2" y="621"/>
                </a:cubicBezTo>
                <a:cubicBezTo>
                  <a:pt x="3" y="625"/>
                  <a:pt x="6" y="630"/>
                  <a:pt x="9" y="632"/>
                </a:cubicBezTo>
                <a:cubicBezTo>
                  <a:pt x="27" y="641"/>
                  <a:pt x="48" y="643"/>
                  <a:pt x="71" y="642"/>
                </a:cubicBezTo>
                <a:cubicBezTo>
                  <a:pt x="94" y="640"/>
                  <a:pt x="119" y="635"/>
                  <a:pt x="144" y="628"/>
                </a:cubicBezTo>
                <a:cubicBezTo>
                  <a:pt x="192" y="615"/>
                  <a:pt x="237" y="596"/>
                  <a:pt x="260" y="585"/>
                </a:cubicBezTo>
                <a:cubicBezTo>
                  <a:pt x="284" y="590"/>
                  <a:pt x="307" y="593"/>
                  <a:pt x="332" y="593"/>
                </a:cubicBezTo>
                <a:cubicBezTo>
                  <a:pt x="516" y="593"/>
                  <a:pt x="665" y="461"/>
                  <a:pt x="665" y="297"/>
                </a:cubicBezTo>
                <a:cubicBezTo>
                  <a:pt x="665" y="133"/>
                  <a:pt x="517" y="0"/>
                  <a:pt x="333" y="0"/>
                </a:cubicBezTo>
                <a:close/>
                <a:moveTo>
                  <a:pt x="333" y="27"/>
                </a:moveTo>
                <a:cubicBezTo>
                  <a:pt x="504" y="27"/>
                  <a:pt x="639" y="149"/>
                  <a:pt x="639" y="297"/>
                </a:cubicBezTo>
                <a:cubicBezTo>
                  <a:pt x="639" y="445"/>
                  <a:pt x="503" y="567"/>
                  <a:pt x="332" y="567"/>
                </a:cubicBezTo>
                <a:cubicBezTo>
                  <a:pt x="305" y="566"/>
                  <a:pt x="280" y="563"/>
                  <a:pt x="257" y="558"/>
                </a:cubicBezTo>
                <a:cubicBezTo>
                  <a:pt x="215" y="575"/>
                  <a:pt x="174" y="592"/>
                  <a:pt x="137" y="602"/>
                </a:cubicBezTo>
                <a:cubicBezTo>
                  <a:pt x="113" y="609"/>
                  <a:pt x="89" y="614"/>
                  <a:pt x="69" y="615"/>
                </a:cubicBezTo>
                <a:cubicBezTo>
                  <a:pt x="55" y="616"/>
                  <a:pt x="47" y="613"/>
                  <a:pt x="38" y="611"/>
                </a:cubicBezTo>
                <a:cubicBezTo>
                  <a:pt x="44" y="605"/>
                  <a:pt x="53" y="598"/>
                  <a:pt x="64" y="589"/>
                </a:cubicBezTo>
                <a:cubicBezTo>
                  <a:pt x="96" y="559"/>
                  <a:pt x="116" y="539"/>
                  <a:pt x="127" y="495"/>
                </a:cubicBezTo>
                <a:cubicBezTo>
                  <a:pt x="52" y="430"/>
                  <a:pt x="26" y="362"/>
                  <a:pt x="27" y="296"/>
                </a:cubicBezTo>
                <a:cubicBezTo>
                  <a:pt x="27" y="148"/>
                  <a:pt x="162" y="27"/>
                  <a:pt x="333" y="27"/>
                </a:cubicBezTo>
                <a:close/>
                <a:moveTo>
                  <a:pt x="317" y="157"/>
                </a:moveTo>
                <a:cubicBezTo>
                  <a:pt x="313" y="157"/>
                  <a:pt x="312" y="160"/>
                  <a:pt x="312" y="163"/>
                </a:cubicBezTo>
                <a:lnTo>
                  <a:pt x="312" y="197"/>
                </a:lnTo>
                <a:cubicBezTo>
                  <a:pt x="312" y="201"/>
                  <a:pt x="315" y="203"/>
                  <a:pt x="317" y="203"/>
                </a:cubicBezTo>
                <a:lnTo>
                  <a:pt x="349" y="203"/>
                </a:lnTo>
                <a:cubicBezTo>
                  <a:pt x="353" y="203"/>
                  <a:pt x="355" y="200"/>
                  <a:pt x="355" y="197"/>
                </a:cubicBezTo>
                <a:lnTo>
                  <a:pt x="355" y="163"/>
                </a:lnTo>
                <a:cubicBezTo>
                  <a:pt x="355" y="159"/>
                  <a:pt x="352" y="157"/>
                  <a:pt x="349" y="157"/>
                </a:cubicBezTo>
                <a:lnTo>
                  <a:pt x="317" y="157"/>
                </a:lnTo>
                <a:close/>
                <a:moveTo>
                  <a:pt x="319" y="255"/>
                </a:moveTo>
                <a:cubicBezTo>
                  <a:pt x="315" y="255"/>
                  <a:pt x="313" y="257"/>
                  <a:pt x="313" y="260"/>
                </a:cubicBezTo>
                <a:lnTo>
                  <a:pt x="313" y="439"/>
                </a:lnTo>
                <a:cubicBezTo>
                  <a:pt x="313" y="443"/>
                  <a:pt x="315" y="445"/>
                  <a:pt x="319" y="445"/>
                </a:cubicBezTo>
                <a:lnTo>
                  <a:pt x="349" y="445"/>
                </a:lnTo>
                <a:cubicBezTo>
                  <a:pt x="353" y="445"/>
                  <a:pt x="355" y="443"/>
                  <a:pt x="355" y="440"/>
                </a:cubicBezTo>
                <a:lnTo>
                  <a:pt x="355" y="260"/>
                </a:lnTo>
                <a:cubicBezTo>
                  <a:pt x="355" y="256"/>
                  <a:pt x="352" y="255"/>
                  <a:pt x="349" y="255"/>
                </a:cubicBezTo>
                <a:lnTo>
                  <a:pt x="319" y="255"/>
                </a:lnTo>
                <a:close/>
              </a:path>
            </a:pathLst>
          </a:custGeom>
          <a:solidFill>
            <a:srgbClr val="33375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Settings">
            <a:extLst>
              <a:ext uri="{FF2B5EF4-FFF2-40B4-BE49-F238E27FC236}">
                <a16:creationId xmlns:a16="http://schemas.microsoft.com/office/drawing/2014/main" id="{CCB58049-C7E1-4497-B2E7-F96C0D534B2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01900" y="874203"/>
            <a:ext cx="197882" cy="197882"/>
          </a:xfrm>
          <a:custGeom>
            <a:avLst/>
            <a:gdLst>
              <a:gd name="T0" fmla="*/ 265 w 666"/>
              <a:gd name="T1" fmla="*/ 98 h 667"/>
              <a:gd name="T2" fmla="*/ 134 w 666"/>
              <a:gd name="T3" fmla="*/ 61 h 667"/>
              <a:gd name="T4" fmla="*/ 118 w 666"/>
              <a:gd name="T5" fmla="*/ 215 h 667"/>
              <a:gd name="T6" fmla="*/ 0 w 666"/>
              <a:gd name="T7" fmla="*/ 281 h 667"/>
              <a:gd name="T8" fmla="*/ 97 w 666"/>
              <a:gd name="T9" fmla="*/ 401 h 667"/>
              <a:gd name="T10" fmla="*/ 60 w 666"/>
              <a:gd name="T11" fmla="*/ 532 h 667"/>
              <a:gd name="T12" fmla="*/ 215 w 666"/>
              <a:gd name="T13" fmla="*/ 548 h 667"/>
              <a:gd name="T14" fmla="*/ 281 w 666"/>
              <a:gd name="T15" fmla="*/ 667 h 667"/>
              <a:gd name="T16" fmla="*/ 401 w 666"/>
              <a:gd name="T17" fmla="*/ 568 h 667"/>
              <a:gd name="T18" fmla="*/ 533 w 666"/>
              <a:gd name="T19" fmla="*/ 605 h 667"/>
              <a:gd name="T20" fmla="*/ 547 w 666"/>
              <a:gd name="T21" fmla="*/ 451 h 667"/>
              <a:gd name="T22" fmla="*/ 666 w 666"/>
              <a:gd name="T23" fmla="*/ 384 h 667"/>
              <a:gd name="T24" fmla="*/ 666 w 666"/>
              <a:gd name="T25" fmla="*/ 281 h 667"/>
              <a:gd name="T26" fmla="*/ 547 w 666"/>
              <a:gd name="T27" fmla="*/ 216 h 667"/>
              <a:gd name="T28" fmla="*/ 532 w 666"/>
              <a:gd name="T29" fmla="*/ 61 h 667"/>
              <a:gd name="T30" fmla="*/ 401 w 666"/>
              <a:gd name="T31" fmla="*/ 99 h 667"/>
              <a:gd name="T32" fmla="*/ 281 w 666"/>
              <a:gd name="T33" fmla="*/ 0 h 667"/>
              <a:gd name="T34" fmla="*/ 361 w 666"/>
              <a:gd name="T35" fmla="*/ 27 h 667"/>
              <a:gd name="T36" fmla="*/ 453 w 666"/>
              <a:gd name="T37" fmla="*/ 150 h 667"/>
              <a:gd name="T38" fmla="*/ 570 w 666"/>
              <a:gd name="T39" fmla="*/ 136 h 667"/>
              <a:gd name="T40" fmla="*/ 547 w 666"/>
              <a:gd name="T41" fmla="*/ 289 h 667"/>
              <a:gd name="T42" fmla="*/ 640 w 666"/>
              <a:gd name="T43" fmla="*/ 361 h 667"/>
              <a:gd name="T44" fmla="*/ 516 w 666"/>
              <a:gd name="T45" fmla="*/ 453 h 667"/>
              <a:gd name="T46" fmla="*/ 530 w 666"/>
              <a:gd name="T47" fmla="*/ 570 h 667"/>
              <a:gd name="T48" fmla="*/ 377 w 666"/>
              <a:gd name="T49" fmla="*/ 548 h 667"/>
              <a:gd name="T50" fmla="*/ 304 w 666"/>
              <a:gd name="T51" fmla="*/ 640 h 667"/>
              <a:gd name="T52" fmla="*/ 212 w 666"/>
              <a:gd name="T53" fmla="*/ 517 h 667"/>
              <a:gd name="T54" fmla="*/ 95 w 666"/>
              <a:gd name="T55" fmla="*/ 529 h 667"/>
              <a:gd name="T56" fmla="*/ 118 w 666"/>
              <a:gd name="T57" fmla="*/ 378 h 667"/>
              <a:gd name="T58" fmla="*/ 26 w 666"/>
              <a:gd name="T59" fmla="*/ 304 h 667"/>
              <a:gd name="T60" fmla="*/ 149 w 666"/>
              <a:gd name="T61" fmla="*/ 213 h 667"/>
              <a:gd name="T62" fmla="*/ 137 w 666"/>
              <a:gd name="T63" fmla="*/ 96 h 667"/>
              <a:gd name="T64" fmla="*/ 289 w 666"/>
              <a:gd name="T65" fmla="*/ 119 h 667"/>
              <a:gd name="T66" fmla="*/ 333 w 666"/>
              <a:gd name="T67" fmla="*/ 213 h 667"/>
              <a:gd name="T68" fmla="*/ 333 w 666"/>
              <a:gd name="T69" fmla="*/ 453 h 667"/>
              <a:gd name="T70" fmla="*/ 333 w 666"/>
              <a:gd name="T71" fmla="*/ 213 h 667"/>
              <a:gd name="T72" fmla="*/ 426 w 666"/>
              <a:gd name="T73" fmla="*/ 333 h 667"/>
              <a:gd name="T74" fmla="*/ 240 w 666"/>
              <a:gd name="T75" fmla="*/ 333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66" h="667">
                <a:moveTo>
                  <a:pt x="281" y="0"/>
                </a:moveTo>
                <a:lnTo>
                  <a:pt x="265" y="98"/>
                </a:lnTo>
                <a:cubicBezTo>
                  <a:pt x="247" y="103"/>
                  <a:pt x="231" y="110"/>
                  <a:pt x="215" y="119"/>
                </a:cubicBezTo>
                <a:lnTo>
                  <a:pt x="134" y="61"/>
                </a:lnTo>
                <a:lnTo>
                  <a:pt x="61" y="133"/>
                </a:lnTo>
                <a:lnTo>
                  <a:pt x="118" y="215"/>
                </a:lnTo>
                <a:cubicBezTo>
                  <a:pt x="110" y="231"/>
                  <a:pt x="103" y="247"/>
                  <a:pt x="98" y="265"/>
                </a:cubicBezTo>
                <a:lnTo>
                  <a:pt x="0" y="281"/>
                </a:lnTo>
                <a:lnTo>
                  <a:pt x="0" y="384"/>
                </a:lnTo>
                <a:lnTo>
                  <a:pt x="97" y="401"/>
                </a:lnTo>
                <a:cubicBezTo>
                  <a:pt x="103" y="419"/>
                  <a:pt x="110" y="436"/>
                  <a:pt x="118" y="451"/>
                </a:cubicBezTo>
                <a:lnTo>
                  <a:pt x="60" y="532"/>
                </a:lnTo>
                <a:lnTo>
                  <a:pt x="133" y="605"/>
                </a:lnTo>
                <a:lnTo>
                  <a:pt x="215" y="548"/>
                </a:lnTo>
                <a:cubicBezTo>
                  <a:pt x="230" y="556"/>
                  <a:pt x="247" y="563"/>
                  <a:pt x="265" y="568"/>
                </a:cubicBezTo>
                <a:lnTo>
                  <a:pt x="281" y="667"/>
                </a:lnTo>
                <a:lnTo>
                  <a:pt x="383" y="667"/>
                </a:lnTo>
                <a:lnTo>
                  <a:pt x="401" y="568"/>
                </a:lnTo>
                <a:cubicBezTo>
                  <a:pt x="418" y="563"/>
                  <a:pt x="435" y="556"/>
                  <a:pt x="451" y="547"/>
                </a:cubicBezTo>
                <a:lnTo>
                  <a:pt x="533" y="605"/>
                </a:lnTo>
                <a:lnTo>
                  <a:pt x="605" y="532"/>
                </a:lnTo>
                <a:lnTo>
                  <a:pt x="547" y="451"/>
                </a:lnTo>
                <a:cubicBezTo>
                  <a:pt x="555" y="435"/>
                  <a:pt x="562" y="419"/>
                  <a:pt x="567" y="401"/>
                </a:cubicBezTo>
                <a:lnTo>
                  <a:pt x="666" y="384"/>
                </a:lnTo>
                <a:lnTo>
                  <a:pt x="666" y="373"/>
                </a:lnTo>
                <a:lnTo>
                  <a:pt x="666" y="281"/>
                </a:lnTo>
                <a:lnTo>
                  <a:pt x="567" y="265"/>
                </a:lnTo>
                <a:cubicBezTo>
                  <a:pt x="562" y="248"/>
                  <a:pt x="555" y="231"/>
                  <a:pt x="547" y="216"/>
                </a:cubicBezTo>
                <a:lnTo>
                  <a:pt x="604" y="133"/>
                </a:lnTo>
                <a:lnTo>
                  <a:pt x="532" y="61"/>
                </a:lnTo>
                <a:lnTo>
                  <a:pt x="450" y="119"/>
                </a:lnTo>
                <a:cubicBezTo>
                  <a:pt x="435" y="111"/>
                  <a:pt x="418" y="104"/>
                  <a:pt x="401" y="99"/>
                </a:cubicBezTo>
                <a:lnTo>
                  <a:pt x="383" y="0"/>
                </a:lnTo>
                <a:lnTo>
                  <a:pt x="281" y="0"/>
                </a:lnTo>
                <a:close/>
                <a:moveTo>
                  <a:pt x="304" y="27"/>
                </a:moveTo>
                <a:lnTo>
                  <a:pt x="361" y="27"/>
                </a:lnTo>
                <a:lnTo>
                  <a:pt x="377" y="119"/>
                </a:lnTo>
                <a:cubicBezTo>
                  <a:pt x="405" y="127"/>
                  <a:pt x="430" y="137"/>
                  <a:pt x="453" y="150"/>
                </a:cubicBezTo>
                <a:lnTo>
                  <a:pt x="529" y="96"/>
                </a:lnTo>
                <a:lnTo>
                  <a:pt x="570" y="136"/>
                </a:lnTo>
                <a:lnTo>
                  <a:pt x="516" y="213"/>
                </a:lnTo>
                <a:cubicBezTo>
                  <a:pt x="530" y="239"/>
                  <a:pt x="540" y="263"/>
                  <a:pt x="547" y="289"/>
                </a:cubicBezTo>
                <a:lnTo>
                  <a:pt x="640" y="304"/>
                </a:lnTo>
                <a:lnTo>
                  <a:pt x="640" y="361"/>
                </a:lnTo>
                <a:lnTo>
                  <a:pt x="547" y="378"/>
                </a:lnTo>
                <a:cubicBezTo>
                  <a:pt x="539" y="406"/>
                  <a:pt x="529" y="430"/>
                  <a:pt x="516" y="453"/>
                </a:cubicBezTo>
                <a:lnTo>
                  <a:pt x="570" y="529"/>
                </a:lnTo>
                <a:lnTo>
                  <a:pt x="530" y="570"/>
                </a:lnTo>
                <a:lnTo>
                  <a:pt x="453" y="516"/>
                </a:lnTo>
                <a:cubicBezTo>
                  <a:pt x="427" y="530"/>
                  <a:pt x="404" y="541"/>
                  <a:pt x="377" y="548"/>
                </a:cubicBezTo>
                <a:lnTo>
                  <a:pt x="361" y="640"/>
                </a:lnTo>
                <a:lnTo>
                  <a:pt x="304" y="640"/>
                </a:lnTo>
                <a:lnTo>
                  <a:pt x="288" y="548"/>
                </a:lnTo>
                <a:cubicBezTo>
                  <a:pt x="260" y="540"/>
                  <a:pt x="236" y="530"/>
                  <a:pt x="212" y="517"/>
                </a:cubicBezTo>
                <a:lnTo>
                  <a:pt x="136" y="570"/>
                </a:lnTo>
                <a:lnTo>
                  <a:pt x="95" y="529"/>
                </a:lnTo>
                <a:lnTo>
                  <a:pt x="149" y="454"/>
                </a:lnTo>
                <a:cubicBezTo>
                  <a:pt x="135" y="428"/>
                  <a:pt x="124" y="404"/>
                  <a:pt x="118" y="378"/>
                </a:cubicBezTo>
                <a:lnTo>
                  <a:pt x="26" y="361"/>
                </a:lnTo>
                <a:lnTo>
                  <a:pt x="26" y="304"/>
                </a:lnTo>
                <a:lnTo>
                  <a:pt x="118" y="289"/>
                </a:lnTo>
                <a:cubicBezTo>
                  <a:pt x="126" y="260"/>
                  <a:pt x="135" y="236"/>
                  <a:pt x="149" y="213"/>
                </a:cubicBezTo>
                <a:lnTo>
                  <a:pt x="96" y="136"/>
                </a:lnTo>
                <a:lnTo>
                  <a:pt x="137" y="96"/>
                </a:lnTo>
                <a:lnTo>
                  <a:pt x="212" y="150"/>
                </a:lnTo>
                <a:cubicBezTo>
                  <a:pt x="238" y="136"/>
                  <a:pt x="262" y="125"/>
                  <a:pt x="289" y="119"/>
                </a:cubicBezTo>
                <a:lnTo>
                  <a:pt x="304" y="27"/>
                </a:lnTo>
                <a:close/>
                <a:moveTo>
                  <a:pt x="333" y="213"/>
                </a:moveTo>
                <a:cubicBezTo>
                  <a:pt x="267" y="213"/>
                  <a:pt x="213" y="267"/>
                  <a:pt x="213" y="333"/>
                </a:cubicBezTo>
                <a:cubicBezTo>
                  <a:pt x="213" y="399"/>
                  <a:pt x="267" y="453"/>
                  <a:pt x="333" y="453"/>
                </a:cubicBezTo>
                <a:cubicBezTo>
                  <a:pt x="399" y="453"/>
                  <a:pt x="453" y="399"/>
                  <a:pt x="453" y="333"/>
                </a:cubicBezTo>
                <a:cubicBezTo>
                  <a:pt x="453" y="267"/>
                  <a:pt x="399" y="213"/>
                  <a:pt x="333" y="213"/>
                </a:cubicBezTo>
                <a:close/>
                <a:moveTo>
                  <a:pt x="333" y="240"/>
                </a:moveTo>
                <a:cubicBezTo>
                  <a:pt x="385" y="240"/>
                  <a:pt x="426" y="282"/>
                  <a:pt x="426" y="333"/>
                </a:cubicBezTo>
                <a:cubicBezTo>
                  <a:pt x="426" y="385"/>
                  <a:pt x="385" y="427"/>
                  <a:pt x="333" y="427"/>
                </a:cubicBezTo>
                <a:cubicBezTo>
                  <a:pt x="281" y="427"/>
                  <a:pt x="240" y="385"/>
                  <a:pt x="240" y="333"/>
                </a:cubicBezTo>
                <a:cubicBezTo>
                  <a:pt x="240" y="282"/>
                  <a:pt x="281" y="240"/>
                  <a:pt x="333" y="240"/>
                </a:cubicBezTo>
                <a:close/>
              </a:path>
            </a:pathLst>
          </a:custGeom>
          <a:solidFill>
            <a:srgbClr val="33375A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CBE214-E91D-42D4-89C9-B0FC53B1A0F1}"/>
              </a:ext>
            </a:extLst>
          </p:cNvPr>
          <p:cNvSpPr txBox="1"/>
          <p:nvPr/>
        </p:nvSpPr>
        <p:spPr>
          <a:xfrm>
            <a:off x="4583784" y="77752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err="1"/>
              <a:t>내정보</a:t>
            </a:r>
            <a:endParaRPr lang="ko-KR" altLang="en-US" sz="1600" dirty="0"/>
          </a:p>
        </p:txBody>
      </p:sp>
      <p:sp>
        <p:nvSpPr>
          <p:cNvPr id="65" name="Card">
            <a:extLst>
              <a:ext uri="{FF2B5EF4-FFF2-40B4-BE49-F238E27FC236}">
                <a16:creationId xmlns:a16="http://schemas.microsoft.com/office/drawing/2014/main" id="{32879352-3E8C-4AED-A3D3-FFBCFCAEA39B}"/>
              </a:ext>
            </a:extLst>
          </p:cNvPr>
          <p:cNvSpPr/>
          <p:nvPr/>
        </p:nvSpPr>
        <p:spPr>
          <a:xfrm>
            <a:off x="4592126" y="1193539"/>
            <a:ext cx="2974571" cy="2040865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Card">
            <a:extLst>
              <a:ext uri="{FF2B5EF4-FFF2-40B4-BE49-F238E27FC236}">
                <a16:creationId xmlns:a16="http://schemas.microsoft.com/office/drawing/2014/main" id="{F2D36833-3373-46C0-88E5-7D3EBC3E552C}"/>
              </a:ext>
            </a:extLst>
          </p:cNvPr>
          <p:cNvSpPr/>
          <p:nvPr/>
        </p:nvSpPr>
        <p:spPr>
          <a:xfrm>
            <a:off x="4583784" y="3283286"/>
            <a:ext cx="2974571" cy="2355683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noFill/>
          </a:ln>
          <a:effectLst>
            <a:outerShdw blurRad="50800" dist="12700" dir="5400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" name="Swipe Down">
            <a:extLst>
              <a:ext uri="{FF2B5EF4-FFF2-40B4-BE49-F238E27FC236}">
                <a16:creationId xmlns:a16="http://schemas.microsoft.com/office/drawing/2014/main" id="{A4689CC9-0F1F-40B1-BF7A-FF195E46B83E}"/>
              </a:ext>
            </a:extLst>
          </p:cNvPr>
          <p:cNvGrpSpPr>
            <a:grpSpLocks noChangeAspect="1"/>
          </p:cNvGrpSpPr>
          <p:nvPr/>
        </p:nvGrpSpPr>
        <p:grpSpPr>
          <a:xfrm>
            <a:off x="2253808" y="3853708"/>
            <a:ext cx="760272" cy="1069785"/>
            <a:chOff x="7267576" y="1568451"/>
            <a:chExt cx="982663" cy="1382713"/>
          </a:xfrm>
        </p:grpSpPr>
        <p:sp>
          <p:nvSpPr>
            <p:cNvPr id="107" name="Touch Point">
              <a:extLst>
                <a:ext uri="{FF2B5EF4-FFF2-40B4-BE49-F238E27FC236}">
                  <a16:creationId xmlns:a16="http://schemas.microsoft.com/office/drawing/2014/main" id="{612B1D8C-4030-4B0B-B0CB-F1EFB1C261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53326" y="1577976"/>
              <a:ext cx="327025" cy="327025"/>
            </a:xfrm>
            <a:prstGeom prst="ellipse">
              <a:avLst/>
            </a:prstGeom>
            <a:solidFill>
              <a:srgbClr val="5B9BD5">
                <a:alpha val="75000"/>
              </a:srgbClr>
            </a:solidFill>
            <a:ln w="25400" cap="sq">
              <a:solidFill>
                <a:srgbClr val="5B9BD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" name="Hand">
              <a:extLst>
                <a:ext uri="{FF2B5EF4-FFF2-40B4-BE49-F238E27FC236}">
                  <a16:creationId xmlns:a16="http://schemas.microsoft.com/office/drawing/2014/main" id="{7DAE2027-5C3B-4171-976A-2B06C8332C9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267576" y="1654176"/>
              <a:ext cx="982663" cy="1296988"/>
            </a:xfrm>
            <a:custGeom>
              <a:avLst/>
              <a:gdLst>
                <a:gd name="T0" fmla="*/ 466 w 961"/>
                <a:gd name="T1" fmla="*/ 1268 h 1268"/>
                <a:gd name="T2" fmla="*/ 391 w 961"/>
                <a:gd name="T3" fmla="*/ 1087 h 1268"/>
                <a:gd name="T4" fmla="*/ 212 w 961"/>
                <a:gd name="T5" fmla="*/ 831 h 1268"/>
                <a:gd name="T6" fmla="*/ 59 w 961"/>
                <a:gd name="T7" fmla="*/ 593 h 1268"/>
                <a:gd name="T8" fmla="*/ 77 w 961"/>
                <a:gd name="T9" fmla="*/ 487 h 1268"/>
                <a:gd name="T10" fmla="*/ 371 w 961"/>
                <a:gd name="T11" fmla="*/ 689 h 1268"/>
                <a:gd name="T12" fmla="*/ 369 w 961"/>
                <a:gd name="T13" fmla="*/ 116 h 1268"/>
                <a:gd name="T14" fmla="*/ 516 w 961"/>
                <a:gd name="T15" fmla="*/ 116 h 1268"/>
                <a:gd name="T16" fmla="*/ 516 w 961"/>
                <a:gd name="T17" fmla="*/ 533 h 1268"/>
                <a:gd name="T18" fmla="*/ 516 w 961"/>
                <a:gd name="T19" fmla="*/ 399 h 1268"/>
                <a:gd name="T20" fmla="*/ 661 w 961"/>
                <a:gd name="T21" fmla="*/ 399 h 1268"/>
                <a:gd name="T22" fmla="*/ 661 w 961"/>
                <a:gd name="T23" fmla="*/ 610 h 1268"/>
                <a:gd name="T24" fmla="*/ 661 w 961"/>
                <a:gd name="T25" fmla="*/ 479 h 1268"/>
                <a:gd name="T26" fmla="*/ 807 w 961"/>
                <a:gd name="T27" fmla="*/ 488 h 1268"/>
                <a:gd name="T28" fmla="*/ 807 w 961"/>
                <a:gd name="T29" fmla="*/ 678 h 1268"/>
                <a:gd name="T30" fmla="*/ 807 w 961"/>
                <a:gd name="T31" fmla="*/ 542 h 1268"/>
                <a:gd name="T32" fmla="*/ 946 w 961"/>
                <a:gd name="T33" fmla="*/ 555 h 1268"/>
                <a:gd name="T34" fmla="*/ 946 w 961"/>
                <a:gd name="T35" fmla="*/ 949 h 1268"/>
                <a:gd name="T36" fmla="*/ 851 w 961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1" h="1268">
                  <a:moveTo>
                    <a:pt x="466" y="1268"/>
                  </a:moveTo>
                  <a:cubicBezTo>
                    <a:pt x="466" y="1187"/>
                    <a:pt x="448" y="1130"/>
                    <a:pt x="391" y="1087"/>
                  </a:cubicBezTo>
                  <a:cubicBezTo>
                    <a:pt x="328" y="1041"/>
                    <a:pt x="243" y="917"/>
                    <a:pt x="212" y="831"/>
                  </a:cubicBezTo>
                  <a:cubicBezTo>
                    <a:pt x="182" y="744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89"/>
                  </a:cubicBezTo>
                  <a:cubicBezTo>
                    <a:pt x="371" y="537"/>
                    <a:pt x="369" y="216"/>
                    <a:pt x="369" y="116"/>
                  </a:cubicBezTo>
                  <a:cubicBezTo>
                    <a:pt x="369" y="0"/>
                    <a:pt x="516" y="1"/>
                    <a:pt x="516" y="116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3"/>
                    <a:pt x="661" y="325"/>
                    <a:pt x="661" y="399"/>
                  </a:cubicBezTo>
                  <a:lnTo>
                    <a:pt x="661" y="610"/>
                  </a:lnTo>
                  <a:lnTo>
                    <a:pt x="661" y="479"/>
                  </a:lnTo>
                  <a:cubicBezTo>
                    <a:pt x="661" y="358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2"/>
                    <a:pt x="946" y="555"/>
                  </a:cubicBezTo>
                  <a:cubicBezTo>
                    <a:pt x="946" y="555"/>
                    <a:pt x="961" y="827"/>
                    <a:pt x="946" y="949"/>
                  </a:cubicBezTo>
                  <a:cubicBezTo>
                    <a:pt x="935" y="1041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25400" cap="flat">
              <a:solidFill>
                <a:srgbClr val="333333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" name="Arrow Down">
              <a:extLst>
                <a:ext uri="{FF2B5EF4-FFF2-40B4-BE49-F238E27FC236}">
                  <a16:creationId xmlns:a16="http://schemas.microsoft.com/office/drawing/2014/main" id="{92523BE7-9EAB-4D55-B8FE-3BDCB9EBC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9163" y="1568451"/>
              <a:ext cx="228600" cy="346075"/>
            </a:xfrm>
            <a:custGeom>
              <a:avLst/>
              <a:gdLst>
                <a:gd name="T0" fmla="*/ 223 w 223"/>
                <a:gd name="T1" fmla="*/ 181 h 338"/>
                <a:gd name="T2" fmla="*/ 150 w 223"/>
                <a:gd name="T3" fmla="*/ 181 h 338"/>
                <a:gd name="T4" fmla="*/ 150 w 223"/>
                <a:gd name="T5" fmla="*/ 0 h 338"/>
                <a:gd name="T6" fmla="*/ 74 w 223"/>
                <a:gd name="T7" fmla="*/ 0 h 338"/>
                <a:gd name="T8" fmla="*/ 74 w 223"/>
                <a:gd name="T9" fmla="*/ 181 h 338"/>
                <a:gd name="T10" fmla="*/ 0 w 223"/>
                <a:gd name="T11" fmla="*/ 181 h 338"/>
                <a:gd name="T12" fmla="*/ 112 w 223"/>
                <a:gd name="T13" fmla="*/ 338 h 338"/>
                <a:gd name="T14" fmla="*/ 223 w 223"/>
                <a:gd name="T15" fmla="*/ 181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3" h="338">
                  <a:moveTo>
                    <a:pt x="223" y="181"/>
                  </a:moveTo>
                  <a:lnTo>
                    <a:pt x="150" y="181"/>
                  </a:lnTo>
                  <a:lnTo>
                    <a:pt x="150" y="0"/>
                  </a:lnTo>
                  <a:lnTo>
                    <a:pt x="74" y="0"/>
                  </a:lnTo>
                  <a:lnTo>
                    <a:pt x="74" y="181"/>
                  </a:lnTo>
                  <a:lnTo>
                    <a:pt x="0" y="181"/>
                  </a:lnTo>
                  <a:lnTo>
                    <a:pt x="112" y="338"/>
                  </a:lnTo>
                  <a:lnTo>
                    <a:pt x="223" y="181"/>
                  </a:lnTo>
                  <a:close/>
                </a:path>
              </a:pathLst>
            </a:custGeom>
            <a:solidFill>
              <a:srgbClr val="5B9BD5">
                <a:alpha val="75000"/>
              </a:srgbClr>
            </a:solidFill>
            <a:ln w="25400">
              <a:solidFill>
                <a:srgbClr val="5B9BD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11E351CD-FF59-4CF3-86AE-53A65017F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52946"/>
              </p:ext>
            </p:extLst>
          </p:nvPr>
        </p:nvGraphicFramePr>
        <p:xfrm>
          <a:off x="4661647" y="1680291"/>
          <a:ext cx="2826252" cy="9187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753">
                  <a:extLst>
                    <a:ext uri="{9D8B030D-6E8A-4147-A177-3AD203B41FA5}">
                      <a16:colId xmlns:a16="http://schemas.microsoft.com/office/drawing/2014/main" val="649590363"/>
                    </a:ext>
                  </a:extLst>
                </a:gridCol>
                <a:gridCol w="2001499">
                  <a:extLst>
                    <a:ext uri="{9D8B030D-6E8A-4147-A177-3AD203B41FA5}">
                      <a16:colId xmlns:a16="http://schemas.microsoft.com/office/drawing/2014/main" val="1424147653"/>
                    </a:ext>
                  </a:extLst>
                </a:gridCol>
              </a:tblGrid>
              <a:tr h="22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등급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E-mail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인증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45513"/>
                  </a:ext>
                </a:extLst>
              </a:tr>
              <a:tr h="22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등급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휴대폰 인증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126699"/>
                  </a:ext>
                </a:extLst>
              </a:tr>
              <a:tr h="22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등급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본인 인증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934958"/>
                  </a:ext>
                </a:extLst>
              </a:tr>
              <a:tr h="2296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등급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채널 추가 인증 사용</a:t>
                      </a:r>
                    </a:p>
                  </a:txBody>
                  <a:tcPr marL="45720" marR="45720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831410"/>
                  </a:ext>
                </a:extLst>
              </a:tr>
            </a:tbl>
          </a:graphicData>
        </a:graphic>
      </p:graphicFrame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B7A7C589-90BF-44DE-B227-DE1293EBE2A0}"/>
              </a:ext>
            </a:extLst>
          </p:cNvPr>
          <p:cNvSpPr/>
          <p:nvPr/>
        </p:nvSpPr>
        <p:spPr>
          <a:xfrm>
            <a:off x="4886250" y="1297280"/>
            <a:ext cx="2386322" cy="25546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회원님의 현재 보안등급 </a:t>
            </a:r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4</a:t>
            </a:r>
            <a:r>
              <a:rPr lang="ko-KR" altLang="en-US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등급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341DB2D-0797-4813-85A9-4C0F0040F3D5}"/>
              </a:ext>
            </a:extLst>
          </p:cNvPr>
          <p:cNvSpPr txBox="1"/>
          <p:nvPr/>
        </p:nvSpPr>
        <p:spPr>
          <a:xfrm>
            <a:off x="4680321" y="2773709"/>
            <a:ext cx="2912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본인인증 후 회원 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등급으로 전환되며 이후 거래소를 이용하실 수 있습니다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. </a:t>
            </a:r>
          </a:p>
          <a:p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본인인증 </a:t>
            </a:r>
            <a:r>
              <a:rPr lang="ko-KR" altLang="en-US" sz="600" dirty="0" err="1">
                <a:solidFill>
                  <a:schemeClr val="bg1">
                    <a:lumMod val="65000"/>
                  </a:schemeClr>
                </a:solidFill>
              </a:rPr>
              <a:t>완료후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 입금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</a:rPr>
              <a:t>출금이 가능합니다</a:t>
            </a:r>
            <a:r>
              <a:rPr lang="en-US" altLang="ko-KR" sz="6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endParaRPr lang="ko-KR" altLang="en-US" sz="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C477C0-98EC-40E4-9A87-7373CFA30548}"/>
              </a:ext>
            </a:extLst>
          </p:cNvPr>
          <p:cNvSpPr txBox="1"/>
          <p:nvPr/>
        </p:nvSpPr>
        <p:spPr>
          <a:xfrm>
            <a:off x="4612214" y="3270265"/>
            <a:ext cx="1217000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공지사항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회원 정보 변경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OTP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설정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이용가이드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고객센터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약관 및 정책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0DBE85-7640-4055-9286-CE52A777B79E}"/>
              </a:ext>
            </a:extLst>
          </p:cNvPr>
          <p:cNvSpPr txBox="1"/>
          <p:nvPr/>
        </p:nvSpPr>
        <p:spPr>
          <a:xfrm>
            <a:off x="7212564" y="3270265"/>
            <a:ext cx="292131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5767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c1qaeX+2CwfFr9TkEnKtI0OGdLzBXYlZG7KoyM2PXMM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rgBSaGW9H5XhBk6FvsoHeHKR7KZlzlqN8OQDH8Ex1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359</Words>
  <Application>Microsoft Office PowerPoint</Application>
  <PresentationFormat>와이드스크린</PresentationFormat>
  <Paragraphs>221</Paragraphs>
  <Slides>3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Segoe UI</vt:lpstr>
      <vt:lpstr>Office 테마</vt:lpstr>
      <vt:lpstr>Image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혁제</dc:creator>
  <cp:lastModifiedBy>Yun HyeokJe</cp:lastModifiedBy>
  <cp:revision>5</cp:revision>
  <dcterms:created xsi:type="dcterms:W3CDTF">2018-05-11T02:43:39Z</dcterms:created>
  <dcterms:modified xsi:type="dcterms:W3CDTF">2018-05-18T02:35:27Z</dcterms:modified>
</cp:coreProperties>
</file>