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E6E1-9CAF-481E-BFD1-18C72DBF7EF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B59-B938-4DDA-9C20-491479D65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6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E6E1-9CAF-481E-BFD1-18C72DBF7EF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B59-B938-4DDA-9C20-491479D65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4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E6E1-9CAF-481E-BFD1-18C72DBF7EF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B59-B938-4DDA-9C20-491479D65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2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E6E1-9CAF-481E-BFD1-18C72DBF7EF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B59-B938-4DDA-9C20-491479D65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09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E6E1-9CAF-481E-BFD1-18C72DBF7EF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B59-B938-4DDA-9C20-491479D65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8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E6E1-9CAF-481E-BFD1-18C72DBF7EF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B59-B938-4DDA-9C20-491479D65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9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E6E1-9CAF-481E-BFD1-18C72DBF7EF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B59-B938-4DDA-9C20-491479D65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0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E6E1-9CAF-481E-BFD1-18C72DBF7EF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B59-B938-4DDA-9C20-491479D65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9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E6E1-9CAF-481E-BFD1-18C72DBF7EF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B59-B938-4DDA-9C20-491479D65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4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E6E1-9CAF-481E-BFD1-18C72DBF7EF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B59-B938-4DDA-9C20-491479D65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8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E6E1-9CAF-481E-BFD1-18C72DBF7EF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B59-B938-4DDA-9C20-491479D65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4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E6E1-9CAF-481E-BFD1-18C72DBF7EF4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FB59-B938-4DDA-9C20-491479D65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2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08" y="174568"/>
            <a:ext cx="2844704" cy="61597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04160" y="2036618"/>
            <a:ext cx="1584960" cy="764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30189" y="2011679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하단 내용 텍스트 정렬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3062" y="28263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거래소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3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66" y="91440"/>
            <a:ext cx="316718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33156" y="1830587"/>
            <a:ext cx="1124990" cy="430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54386" y="189173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 노출 정리 필요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4989" y="232755"/>
            <a:ext cx="51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거래소 </a:t>
            </a:r>
            <a:r>
              <a:rPr lang="en-US" altLang="ko-KR" dirty="0" smtClean="0"/>
              <a:t>&gt;  </a:t>
            </a:r>
            <a:r>
              <a:rPr lang="ko-KR" altLang="en-US" dirty="0" err="1" smtClean="0"/>
              <a:t>코인상세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미체결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4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70" y="0"/>
            <a:ext cx="316718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20570" y="1971903"/>
            <a:ext cx="3167180" cy="430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80066" y="200247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 노출 정리 필요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4989" y="23275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거래내역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미체결내역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97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48" y="0"/>
            <a:ext cx="316718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36948" y="1209811"/>
            <a:ext cx="1057117" cy="430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38503" y="135408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보유코인</a:t>
            </a:r>
            <a:r>
              <a:rPr lang="ko-KR" altLang="en-US" dirty="0" smtClean="0"/>
              <a:t> 버튼 연결 확인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4989" y="232755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거래내역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25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11" y="0"/>
            <a:ext cx="316718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20569" y="1971903"/>
            <a:ext cx="3325121" cy="3597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80066" y="2002475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체결내역</a:t>
            </a:r>
            <a:r>
              <a:rPr lang="ko-KR" altLang="en-US" dirty="0" smtClean="0"/>
              <a:t> 노출 부분 정리 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좌우로 스크롤 생김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업비트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타이틀 고정</a:t>
            </a:r>
            <a:r>
              <a:rPr lang="en-US" altLang="ko-KR" dirty="0"/>
              <a:t> </a:t>
            </a:r>
            <a:r>
              <a:rPr lang="ko-KR" altLang="en-US" dirty="0" smtClean="0"/>
              <a:t>방법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4989" y="23275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거래내역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미체결내역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90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066" y="2002475"/>
            <a:ext cx="8268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 분리 필요</a:t>
            </a:r>
            <a:endParaRPr lang="en-US" altLang="ko-KR" dirty="0" smtClean="0"/>
          </a:p>
          <a:p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파란셀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코인을 분리해서 별도 테이블로 보여줘야 </a:t>
            </a:r>
            <a:r>
              <a:rPr lang="ko-KR" altLang="en-US" dirty="0" err="1" smtClean="0"/>
              <a:t>햇갈리지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않을것</a:t>
            </a:r>
            <a:r>
              <a:rPr lang="ko-KR" altLang="en-US" dirty="0" smtClean="0"/>
              <a:t> 같음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84989" y="232755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입출금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보유자산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68" y="0"/>
            <a:ext cx="316718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54068" y="1159041"/>
            <a:ext cx="3167180" cy="3953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54068" y="5203767"/>
            <a:ext cx="3167180" cy="93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7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4" y="160867"/>
            <a:ext cx="316718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28255" y="1853369"/>
            <a:ext cx="3167179" cy="974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76866" y="1971286"/>
            <a:ext cx="6590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레벨 노출 문구 수정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ID”</a:t>
            </a:r>
            <a:r>
              <a:rPr lang="ko-KR" altLang="en-US" dirty="0" smtClean="0"/>
              <a:t>님의 현재 레벨은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레벨 입니다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해당 페이지에 </a:t>
            </a:r>
            <a:r>
              <a:rPr lang="ko-KR" altLang="en-US" dirty="0" err="1" smtClean="0"/>
              <a:t>회원등급에</a:t>
            </a:r>
            <a:r>
              <a:rPr lang="ko-KR" altLang="en-US" dirty="0" smtClean="0"/>
              <a:t> 따른 수수료 안내 내용 노출 필요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버튼을 통한 팝업 노출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페이지 하단에 수수료 테이블 노출</a:t>
            </a:r>
            <a:r>
              <a:rPr lang="en-US" altLang="ko-KR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84989" y="23275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거래내역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미체결내역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52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8" y="83127"/>
            <a:ext cx="316718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02708" y="1770612"/>
            <a:ext cx="3167180" cy="3990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95950" y="2118853"/>
            <a:ext cx="836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 변경 레이아웃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입력창</a:t>
            </a:r>
            <a:r>
              <a:rPr lang="en-US" altLang="ko-KR" dirty="0" smtClean="0"/>
              <a:t>)</a:t>
            </a:r>
            <a:r>
              <a:rPr lang="ko-KR" altLang="en-US" dirty="0" smtClean="0"/>
              <a:t>높이 살짝 줄여서 </a:t>
            </a:r>
            <a:r>
              <a:rPr lang="ko-KR" altLang="en-US" dirty="0" err="1" smtClean="0"/>
              <a:t>한페이지에</a:t>
            </a:r>
            <a:r>
              <a:rPr lang="ko-KR" altLang="en-US" dirty="0" smtClean="0"/>
              <a:t> 노출 되도록 수정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4989" y="232755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회원정보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21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142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Hong-Eun</dc:creator>
  <cp:lastModifiedBy>KIM Hong-Eun</cp:lastModifiedBy>
  <cp:revision>5</cp:revision>
  <dcterms:created xsi:type="dcterms:W3CDTF">2018-06-08T09:07:24Z</dcterms:created>
  <dcterms:modified xsi:type="dcterms:W3CDTF">2018-06-08T11:03:04Z</dcterms:modified>
</cp:coreProperties>
</file>