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141"/>
    <a:srgbClr val="4472C4"/>
    <a:srgbClr val="FFCC66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5976C-EC2D-4292-9A5A-18DB70FF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8D4A8-3FC6-49F8-AC67-50004484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D8E71-7749-4430-8DF3-A02F28A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5C102-F3ED-4E0E-879A-25D8147A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43BD-B442-4153-B6DA-097493A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53D7-C8D3-4EB1-9117-1BF095DA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76345-0704-4A7F-A5DD-1AF6F481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B82EF-BAE6-4943-AC46-A7246D2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59F0F-C0CA-48FD-8F5C-A1E904C0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38785-F683-43F3-B2BA-3C7AC0D2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FE590-ED99-4572-8070-394487F55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7F735-D3B5-4A9E-8258-6D45180D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74328-8B6F-492C-A897-F1A7FB5B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82225-EED1-415D-9010-09512AD5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2A75-A126-4E93-B9B8-BB7CC7B4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CB5A3-DA7D-41CD-BF00-B012860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4105-6559-43ED-8716-1E1097A1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6B139-A5A6-45A5-9F81-52675BFE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0888C-8480-4F6C-9438-AFB9E08F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DE979-C0AE-40CB-94A2-0FF7FE4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1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378B-515A-4949-84B1-0B78605C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753BF-8D23-41B1-97FE-48F9E382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7D1F7-9B67-40B1-903F-37EC4841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50D-833F-4335-963D-5C3535FF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24068-AFDD-4CDB-A973-7CBBA31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0656-1CD0-4751-B9DE-9CE97347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74D32-D898-4D5D-99CC-E2720A6B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4508-A6CA-40B5-B7BA-8AFD74C7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86966-C4F6-4F64-973A-6668506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115DA-8EE7-46D6-9A77-E3DB3FD2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1A17F-B983-4524-9668-A6ACEE1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1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A1ECD-5A05-47FB-B010-65A300DE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787E9-1B30-4006-8514-0190AA5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54464-260E-424E-A309-0F3A2070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750D6A-3296-4FFC-8AD4-3D93FE5B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8170C-4912-4BFF-8C65-9DD1BC91A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91264-A510-4D2D-9AFA-8EE4E55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A9866-6CD3-4A14-A383-F8F6F47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0EED9E-3D34-4837-ABA9-982E22E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D538-5811-4E6C-B516-35CC3EC8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835BF-C6CF-4D7B-9D38-F6A7E6A2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C25E3-F65A-4761-B03A-E1839941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70605-B7AD-4320-BBC8-C3D384BA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3D617-0B3C-4030-AA2F-BA45EAE7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86A1A-DDC1-4B4A-B73C-C9F492C8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55F28-97D4-44CD-B692-2EED3F9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1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C526-6BFB-4883-83DA-A3F25931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85C5-1E53-4E08-A507-CFDAA242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2AA27-3611-4664-B7E1-4F5E2995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A1F89-04F8-454D-AE3E-C48520D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8C254-8CC4-4A48-B032-1BABEA23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7047E-E9E2-4F64-A32D-8A972E6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E79D-C746-429E-B921-E8EB5925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E916A-D380-474F-A1F3-3726C743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806D-ECD8-492F-BBC9-59CCEF70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39280-EDE6-4DDC-8174-FA433598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76BC5-9653-4308-8888-25756276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124E-1D2B-466D-A86D-FC5F651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3B8A1C-A582-415B-813F-C6ABE0E5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AADF4-C133-4D00-B9AC-9BE03E93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B5E6F-F0F7-4FBF-B400-F6D56C04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B0F7-CA52-44F5-AF49-3754FA110922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D896D-F4A6-467B-878C-9B0A9A6F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0A0A3-D855-4135-B245-8586F7A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2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B99D23-18E8-4A2B-98BC-48FC5DEA1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/>
              <a:t>앱 화면 개선사항</a:t>
            </a:r>
            <a:endParaRPr lang="en-US" altLang="ko-KR" sz="3600" b="1" dirty="0"/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/>
              <a:t>기존 팝콘 활용 제작용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69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3C99CC2-53BB-4BE7-9D35-206C34E646A4}"/>
              </a:ext>
            </a:extLst>
          </p:cNvPr>
          <p:cNvSpPr/>
          <p:nvPr/>
        </p:nvSpPr>
        <p:spPr>
          <a:xfrm>
            <a:off x="5603131" y="519620"/>
            <a:ext cx="450504" cy="155003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h3.googleusercontent.com/_ju0tkHSUyrbFjluwiDA4OLCfM3ReRPAaLwe5LA0wSS5aXT7gT95fuDfar4_D6Uvmi4QyCkiOSR3j6FFA4SWJ7rm3CuwL733vkFuFCe7LDVIN7rmaeYzmsdVUaJXNmVkDZHCn3mELk8hgbyOxh9ippC728GDvk7Uel4rY8sWRcdG8vnZH5scmd1alDi24XmlM22YEPq5YRyyEvnyBQIm1WOAbvODayLKR6DNrCOjKAM7GG29rqU8Ed8Ou34VDVBfuIwcCokIS12uQQKF8vE78D3RWM0xKNTBGCorZV0oJRijguR_asSPxQZz92PSDsTnaQZeVnge7-VY93ODwEBIi4Bm9ogaebRvDsnmKq5saEH2HErSYOQzaI60UifHquXDeRtxkrvkPcIDkfXsngOhenI2OMf6DTiWRrqj7zrcrvF5a8MbYUhA0YGQ1M0VrbcQKFpmUf8zCGk6vojlhE9EJuaPK6Gb1YR2q1EE2rTZ1lgnFJN9ctYATolfCgt7oI1jbq3jttBAlRZP_8oawKpfNmerwCdCoQTY_ZjIugauLD4W-ME6n7WyTpU3iUlJB9qm5tOcKRZ-si_0z5YD6W58ydIrtpcn_roPvR_E25ie=w475-h949-no">
            <a:extLst>
              <a:ext uri="{FF2B5EF4-FFF2-40B4-BE49-F238E27FC236}">
                <a16:creationId xmlns:a16="http://schemas.microsoft.com/office/drawing/2014/main" id="{BD36033D-CC1E-409A-B5CE-7E6718C1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20" y="195149"/>
            <a:ext cx="3236845" cy="64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77B9-C311-4ED5-87A9-7F49AC2C3445}"/>
              </a:ext>
            </a:extLst>
          </p:cNvPr>
          <p:cNvSpPr/>
          <p:nvPr/>
        </p:nvSpPr>
        <p:spPr>
          <a:xfrm>
            <a:off x="1021403" y="2140085"/>
            <a:ext cx="5739319" cy="390079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655C34-0514-421F-87DF-6D7E48EF6209}"/>
              </a:ext>
            </a:extLst>
          </p:cNvPr>
          <p:cNvCxnSpPr/>
          <p:nvPr/>
        </p:nvCxnSpPr>
        <p:spPr>
          <a:xfrm>
            <a:off x="4445540" y="6040877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54072C-5907-4E1A-8C48-312315303AA0}"/>
              </a:ext>
            </a:extLst>
          </p:cNvPr>
          <p:cNvCxnSpPr/>
          <p:nvPr/>
        </p:nvCxnSpPr>
        <p:spPr>
          <a:xfrm>
            <a:off x="4445540" y="2159541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6DC8E31A-C33D-4D25-977D-FBF834724001}"/>
              </a:ext>
            </a:extLst>
          </p:cNvPr>
          <p:cNvSpPr/>
          <p:nvPr/>
        </p:nvSpPr>
        <p:spPr>
          <a:xfrm>
            <a:off x="3920246" y="3920260"/>
            <a:ext cx="573932" cy="15612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ointer">
            <a:extLst>
              <a:ext uri="{FF2B5EF4-FFF2-40B4-BE49-F238E27FC236}">
                <a16:creationId xmlns:a16="http://schemas.microsoft.com/office/drawing/2014/main" id="{01041FB4-0963-447E-8E30-3CB34C07AF29}"/>
              </a:ext>
            </a:extLst>
          </p:cNvPr>
          <p:cNvSpPr>
            <a:spLocks noChangeAspect="1" noEditPoints="1"/>
          </p:cNvSpPr>
          <p:nvPr/>
        </p:nvSpPr>
        <p:spPr bwMode="auto">
          <a:xfrm rot="20097886">
            <a:off x="4222950" y="4482275"/>
            <a:ext cx="493819" cy="760963"/>
          </a:xfrm>
          <a:custGeom>
            <a:avLst/>
            <a:gdLst>
              <a:gd name="T0" fmla="*/ 107 w 400"/>
              <a:gd name="T1" fmla="*/ 0 h 613"/>
              <a:gd name="T2" fmla="*/ 71 w 400"/>
              <a:gd name="T3" fmla="*/ 13 h 613"/>
              <a:gd name="T4" fmla="*/ 53 w 400"/>
              <a:gd name="T5" fmla="*/ 52 h 613"/>
              <a:gd name="T6" fmla="*/ 53 w 400"/>
              <a:gd name="T7" fmla="*/ 325 h 613"/>
              <a:gd name="T8" fmla="*/ 31 w 400"/>
              <a:gd name="T9" fmla="*/ 338 h 613"/>
              <a:gd name="T10" fmla="*/ 0 w 400"/>
              <a:gd name="T11" fmla="*/ 412 h 613"/>
              <a:gd name="T12" fmla="*/ 14 w 400"/>
              <a:gd name="T13" fmla="*/ 471 h 613"/>
              <a:gd name="T14" fmla="*/ 52 w 400"/>
              <a:gd name="T15" fmla="*/ 547 h 613"/>
              <a:gd name="T16" fmla="*/ 52 w 400"/>
              <a:gd name="T17" fmla="*/ 547 h 613"/>
              <a:gd name="T18" fmla="*/ 52 w 400"/>
              <a:gd name="T19" fmla="*/ 547 h 613"/>
              <a:gd name="T20" fmla="*/ 159 w 400"/>
              <a:gd name="T21" fmla="*/ 613 h 613"/>
              <a:gd name="T22" fmla="*/ 280 w 400"/>
              <a:gd name="T23" fmla="*/ 613 h 613"/>
              <a:gd name="T24" fmla="*/ 400 w 400"/>
              <a:gd name="T25" fmla="*/ 493 h 613"/>
              <a:gd name="T26" fmla="*/ 400 w 400"/>
              <a:gd name="T27" fmla="*/ 253 h 613"/>
              <a:gd name="T28" fmla="*/ 393 w 400"/>
              <a:gd name="T29" fmla="*/ 213 h 613"/>
              <a:gd name="T30" fmla="*/ 347 w 400"/>
              <a:gd name="T31" fmla="*/ 186 h 613"/>
              <a:gd name="T32" fmla="*/ 316 w 400"/>
              <a:gd name="T33" fmla="*/ 196 h 613"/>
              <a:gd name="T34" fmla="*/ 307 w 400"/>
              <a:gd name="T35" fmla="*/ 177 h 613"/>
              <a:gd name="T36" fmla="*/ 267 w 400"/>
              <a:gd name="T37" fmla="*/ 160 h 613"/>
              <a:gd name="T38" fmla="*/ 231 w 400"/>
              <a:gd name="T39" fmla="*/ 173 h 613"/>
              <a:gd name="T40" fmla="*/ 187 w 400"/>
              <a:gd name="T41" fmla="*/ 146 h 613"/>
              <a:gd name="T42" fmla="*/ 160 w 400"/>
              <a:gd name="T43" fmla="*/ 154 h 613"/>
              <a:gd name="T44" fmla="*/ 160 w 400"/>
              <a:gd name="T45" fmla="*/ 53 h 613"/>
              <a:gd name="T46" fmla="*/ 142 w 400"/>
              <a:gd name="T47" fmla="*/ 13 h 613"/>
              <a:gd name="T48" fmla="*/ 107 w 400"/>
              <a:gd name="T49" fmla="*/ 0 h 613"/>
              <a:gd name="T50" fmla="*/ 107 w 400"/>
              <a:gd name="T51" fmla="*/ 26 h 613"/>
              <a:gd name="T52" fmla="*/ 125 w 400"/>
              <a:gd name="T53" fmla="*/ 33 h 613"/>
              <a:gd name="T54" fmla="*/ 133 w 400"/>
              <a:gd name="T55" fmla="*/ 53 h 613"/>
              <a:gd name="T56" fmla="*/ 133 w 400"/>
              <a:gd name="T57" fmla="*/ 200 h 613"/>
              <a:gd name="T58" fmla="*/ 133 w 400"/>
              <a:gd name="T59" fmla="*/ 253 h 613"/>
              <a:gd name="T60" fmla="*/ 160 w 400"/>
              <a:gd name="T61" fmla="*/ 253 h 613"/>
              <a:gd name="T62" fmla="*/ 160 w 400"/>
              <a:gd name="T63" fmla="*/ 200 h 613"/>
              <a:gd name="T64" fmla="*/ 187 w 400"/>
              <a:gd name="T65" fmla="*/ 173 h 613"/>
              <a:gd name="T66" fmla="*/ 213 w 400"/>
              <a:gd name="T67" fmla="*/ 200 h 613"/>
              <a:gd name="T68" fmla="*/ 213 w 400"/>
              <a:gd name="T69" fmla="*/ 240 h 613"/>
              <a:gd name="T70" fmla="*/ 240 w 400"/>
              <a:gd name="T71" fmla="*/ 240 h 613"/>
              <a:gd name="T72" fmla="*/ 240 w 400"/>
              <a:gd name="T73" fmla="*/ 213 h 613"/>
              <a:gd name="T74" fmla="*/ 245 w 400"/>
              <a:gd name="T75" fmla="*/ 194 h 613"/>
              <a:gd name="T76" fmla="*/ 267 w 400"/>
              <a:gd name="T77" fmla="*/ 186 h 613"/>
              <a:gd name="T78" fmla="*/ 286 w 400"/>
              <a:gd name="T79" fmla="*/ 194 h 613"/>
              <a:gd name="T80" fmla="*/ 293 w 400"/>
              <a:gd name="T81" fmla="*/ 226 h 613"/>
              <a:gd name="T82" fmla="*/ 293 w 400"/>
              <a:gd name="T83" fmla="*/ 253 h 613"/>
              <a:gd name="T84" fmla="*/ 320 w 400"/>
              <a:gd name="T85" fmla="*/ 253 h 613"/>
              <a:gd name="T86" fmla="*/ 325 w 400"/>
              <a:gd name="T87" fmla="*/ 225 h 613"/>
              <a:gd name="T88" fmla="*/ 347 w 400"/>
              <a:gd name="T89" fmla="*/ 213 h 613"/>
              <a:gd name="T90" fmla="*/ 369 w 400"/>
              <a:gd name="T91" fmla="*/ 225 h 613"/>
              <a:gd name="T92" fmla="*/ 373 w 400"/>
              <a:gd name="T93" fmla="*/ 253 h 613"/>
              <a:gd name="T94" fmla="*/ 373 w 400"/>
              <a:gd name="T95" fmla="*/ 493 h 613"/>
              <a:gd name="T96" fmla="*/ 280 w 400"/>
              <a:gd name="T97" fmla="*/ 586 h 613"/>
              <a:gd name="T98" fmla="*/ 159 w 400"/>
              <a:gd name="T99" fmla="*/ 586 h 613"/>
              <a:gd name="T100" fmla="*/ 76 w 400"/>
              <a:gd name="T101" fmla="*/ 535 h 613"/>
              <a:gd name="T102" fmla="*/ 76 w 400"/>
              <a:gd name="T103" fmla="*/ 535 h 613"/>
              <a:gd name="T104" fmla="*/ 39 w 400"/>
              <a:gd name="T105" fmla="*/ 461 h 613"/>
              <a:gd name="T106" fmla="*/ 27 w 400"/>
              <a:gd name="T107" fmla="*/ 412 h 613"/>
              <a:gd name="T108" fmla="*/ 49 w 400"/>
              <a:gd name="T109" fmla="*/ 358 h 613"/>
              <a:gd name="T110" fmla="*/ 70 w 400"/>
              <a:gd name="T111" fmla="*/ 346 h 613"/>
              <a:gd name="T112" fmla="*/ 80 w 400"/>
              <a:gd name="T113" fmla="*/ 333 h 613"/>
              <a:gd name="T114" fmla="*/ 80 w 400"/>
              <a:gd name="T115" fmla="*/ 52 h 613"/>
              <a:gd name="T116" fmla="*/ 88 w 400"/>
              <a:gd name="T117" fmla="*/ 33 h 613"/>
              <a:gd name="T118" fmla="*/ 107 w 400"/>
              <a:gd name="T119" fmla="*/ 26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0" h="613">
                <a:moveTo>
                  <a:pt x="107" y="0"/>
                </a:moveTo>
                <a:cubicBezTo>
                  <a:pt x="94" y="0"/>
                  <a:pt x="81" y="4"/>
                  <a:pt x="71" y="13"/>
                </a:cubicBezTo>
                <a:cubicBezTo>
                  <a:pt x="61" y="21"/>
                  <a:pt x="53" y="35"/>
                  <a:pt x="53" y="52"/>
                </a:cubicBezTo>
                <a:lnTo>
                  <a:pt x="53" y="325"/>
                </a:lnTo>
                <a:cubicBezTo>
                  <a:pt x="47" y="328"/>
                  <a:pt x="42" y="328"/>
                  <a:pt x="31" y="338"/>
                </a:cubicBezTo>
                <a:cubicBezTo>
                  <a:pt x="15" y="351"/>
                  <a:pt x="0" y="375"/>
                  <a:pt x="0" y="412"/>
                </a:cubicBezTo>
                <a:cubicBezTo>
                  <a:pt x="0" y="438"/>
                  <a:pt x="10" y="462"/>
                  <a:pt x="14" y="471"/>
                </a:cubicBezTo>
                <a:cubicBezTo>
                  <a:pt x="27" y="496"/>
                  <a:pt x="39" y="522"/>
                  <a:pt x="52" y="547"/>
                </a:cubicBezTo>
                <a:cubicBezTo>
                  <a:pt x="52" y="547"/>
                  <a:pt x="52" y="547"/>
                  <a:pt x="52" y="547"/>
                </a:cubicBezTo>
                <a:lnTo>
                  <a:pt x="52" y="547"/>
                </a:lnTo>
                <a:cubicBezTo>
                  <a:pt x="72" y="588"/>
                  <a:pt x="114" y="613"/>
                  <a:pt x="159" y="613"/>
                </a:cubicBezTo>
                <a:lnTo>
                  <a:pt x="280" y="613"/>
                </a:lnTo>
                <a:cubicBezTo>
                  <a:pt x="346" y="613"/>
                  <a:pt x="400" y="559"/>
                  <a:pt x="400" y="493"/>
                </a:cubicBezTo>
                <a:lnTo>
                  <a:pt x="400" y="253"/>
                </a:lnTo>
                <a:cubicBezTo>
                  <a:pt x="400" y="243"/>
                  <a:pt x="400" y="228"/>
                  <a:pt x="393" y="213"/>
                </a:cubicBezTo>
                <a:cubicBezTo>
                  <a:pt x="386" y="199"/>
                  <a:pt x="369" y="186"/>
                  <a:pt x="347" y="186"/>
                </a:cubicBezTo>
                <a:cubicBezTo>
                  <a:pt x="334" y="186"/>
                  <a:pt x="324" y="190"/>
                  <a:pt x="316" y="196"/>
                </a:cubicBezTo>
                <a:cubicBezTo>
                  <a:pt x="314" y="189"/>
                  <a:pt x="311" y="183"/>
                  <a:pt x="307" y="177"/>
                </a:cubicBezTo>
                <a:cubicBezTo>
                  <a:pt x="298" y="165"/>
                  <a:pt x="283" y="160"/>
                  <a:pt x="267" y="160"/>
                </a:cubicBezTo>
                <a:cubicBezTo>
                  <a:pt x="252" y="160"/>
                  <a:pt x="240" y="165"/>
                  <a:pt x="231" y="173"/>
                </a:cubicBezTo>
                <a:cubicBezTo>
                  <a:pt x="222" y="158"/>
                  <a:pt x="207" y="146"/>
                  <a:pt x="187" y="146"/>
                </a:cubicBezTo>
                <a:cubicBezTo>
                  <a:pt x="176" y="146"/>
                  <a:pt x="168" y="150"/>
                  <a:pt x="160" y="154"/>
                </a:cubicBezTo>
                <a:lnTo>
                  <a:pt x="160" y="53"/>
                </a:lnTo>
                <a:cubicBezTo>
                  <a:pt x="160" y="36"/>
                  <a:pt x="153" y="22"/>
                  <a:pt x="142" y="13"/>
                </a:cubicBezTo>
                <a:cubicBezTo>
                  <a:pt x="132" y="4"/>
                  <a:pt x="119" y="0"/>
                  <a:pt x="107" y="0"/>
                </a:cubicBezTo>
                <a:close/>
                <a:moveTo>
                  <a:pt x="107" y="26"/>
                </a:moveTo>
                <a:cubicBezTo>
                  <a:pt x="113" y="26"/>
                  <a:pt x="120" y="29"/>
                  <a:pt x="125" y="33"/>
                </a:cubicBezTo>
                <a:cubicBezTo>
                  <a:pt x="130" y="37"/>
                  <a:pt x="133" y="43"/>
                  <a:pt x="133" y="53"/>
                </a:cubicBezTo>
                <a:lnTo>
                  <a:pt x="133" y="200"/>
                </a:lnTo>
                <a:lnTo>
                  <a:pt x="133" y="253"/>
                </a:lnTo>
                <a:cubicBezTo>
                  <a:pt x="133" y="269"/>
                  <a:pt x="160" y="268"/>
                  <a:pt x="160" y="253"/>
                </a:cubicBezTo>
                <a:lnTo>
                  <a:pt x="160" y="200"/>
                </a:lnTo>
                <a:cubicBezTo>
                  <a:pt x="160" y="188"/>
                  <a:pt x="169" y="173"/>
                  <a:pt x="187" y="173"/>
                </a:cubicBezTo>
                <a:cubicBezTo>
                  <a:pt x="204" y="173"/>
                  <a:pt x="213" y="188"/>
                  <a:pt x="213" y="200"/>
                </a:cubicBezTo>
                <a:lnTo>
                  <a:pt x="213" y="240"/>
                </a:lnTo>
                <a:cubicBezTo>
                  <a:pt x="213" y="258"/>
                  <a:pt x="240" y="255"/>
                  <a:pt x="240" y="240"/>
                </a:cubicBezTo>
                <a:cubicBezTo>
                  <a:pt x="240" y="231"/>
                  <a:pt x="240" y="222"/>
                  <a:pt x="240" y="213"/>
                </a:cubicBezTo>
                <a:cubicBezTo>
                  <a:pt x="240" y="206"/>
                  <a:pt x="242" y="199"/>
                  <a:pt x="245" y="194"/>
                </a:cubicBezTo>
                <a:cubicBezTo>
                  <a:pt x="249" y="190"/>
                  <a:pt x="254" y="186"/>
                  <a:pt x="267" y="186"/>
                </a:cubicBezTo>
                <a:cubicBezTo>
                  <a:pt x="277" y="186"/>
                  <a:pt x="282" y="189"/>
                  <a:pt x="286" y="194"/>
                </a:cubicBezTo>
                <a:cubicBezTo>
                  <a:pt x="290" y="199"/>
                  <a:pt x="293" y="209"/>
                  <a:pt x="293" y="226"/>
                </a:cubicBezTo>
                <a:lnTo>
                  <a:pt x="293" y="253"/>
                </a:lnTo>
                <a:cubicBezTo>
                  <a:pt x="293" y="271"/>
                  <a:pt x="320" y="272"/>
                  <a:pt x="320" y="253"/>
                </a:cubicBezTo>
                <a:cubicBezTo>
                  <a:pt x="320" y="244"/>
                  <a:pt x="321" y="233"/>
                  <a:pt x="325" y="225"/>
                </a:cubicBezTo>
                <a:cubicBezTo>
                  <a:pt x="328" y="217"/>
                  <a:pt x="332" y="213"/>
                  <a:pt x="347" y="213"/>
                </a:cubicBezTo>
                <a:cubicBezTo>
                  <a:pt x="361" y="213"/>
                  <a:pt x="365" y="217"/>
                  <a:pt x="369" y="225"/>
                </a:cubicBezTo>
                <a:cubicBezTo>
                  <a:pt x="372" y="233"/>
                  <a:pt x="373" y="244"/>
                  <a:pt x="373" y="253"/>
                </a:cubicBezTo>
                <a:lnTo>
                  <a:pt x="373" y="493"/>
                </a:lnTo>
                <a:cubicBezTo>
                  <a:pt x="373" y="544"/>
                  <a:pt x="331" y="586"/>
                  <a:pt x="280" y="586"/>
                </a:cubicBezTo>
                <a:lnTo>
                  <a:pt x="159" y="586"/>
                </a:lnTo>
                <a:cubicBezTo>
                  <a:pt x="124" y="586"/>
                  <a:pt x="91" y="566"/>
                  <a:pt x="76" y="535"/>
                </a:cubicBezTo>
                <a:lnTo>
                  <a:pt x="76" y="535"/>
                </a:lnTo>
                <a:lnTo>
                  <a:pt x="39" y="461"/>
                </a:lnTo>
                <a:cubicBezTo>
                  <a:pt x="34" y="443"/>
                  <a:pt x="27" y="427"/>
                  <a:pt x="27" y="412"/>
                </a:cubicBezTo>
                <a:cubicBezTo>
                  <a:pt x="27" y="382"/>
                  <a:pt x="38" y="367"/>
                  <a:pt x="49" y="358"/>
                </a:cubicBezTo>
                <a:cubicBezTo>
                  <a:pt x="60" y="348"/>
                  <a:pt x="70" y="346"/>
                  <a:pt x="70" y="346"/>
                </a:cubicBezTo>
                <a:cubicBezTo>
                  <a:pt x="76" y="344"/>
                  <a:pt x="80" y="339"/>
                  <a:pt x="80" y="333"/>
                </a:cubicBezTo>
                <a:lnTo>
                  <a:pt x="80" y="52"/>
                </a:lnTo>
                <a:cubicBezTo>
                  <a:pt x="80" y="43"/>
                  <a:pt x="83" y="37"/>
                  <a:pt x="88" y="33"/>
                </a:cubicBezTo>
                <a:cubicBezTo>
                  <a:pt x="93" y="29"/>
                  <a:pt x="100" y="26"/>
                  <a:pt x="107" y="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C02B-857E-4D21-87F1-C6481CCCD167}"/>
              </a:ext>
            </a:extLst>
          </p:cNvPr>
          <p:cNvSpPr txBox="1"/>
          <p:nvPr/>
        </p:nvSpPr>
        <p:spPr>
          <a:xfrm>
            <a:off x="4469859" y="2339326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슬라이드 영역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리스트가 늘어나면 슬라이드만 계속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6597C-4FDF-4019-9E9E-280E9A6867F8}"/>
              </a:ext>
            </a:extLst>
          </p:cNvPr>
          <p:cNvSpPr txBox="1"/>
          <p:nvPr/>
        </p:nvSpPr>
        <p:spPr>
          <a:xfrm>
            <a:off x="4698939" y="1084788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화면에 상단고정해서 스크롤시에도 보이도록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355E41-B3D2-456C-96AB-52C5586CE01A}"/>
              </a:ext>
            </a:extLst>
          </p:cNvPr>
          <p:cNvCxnSpPr/>
          <p:nvPr/>
        </p:nvCxnSpPr>
        <p:spPr>
          <a:xfrm>
            <a:off x="4445540" y="410401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3ACCD3-2583-49F5-AF8F-9C5FCCCA2C04}"/>
              </a:ext>
            </a:extLst>
          </p:cNvPr>
          <p:cNvSpPr txBox="1"/>
          <p:nvPr/>
        </p:nvSpPr>
        <p:spPr>
          <a:xfrm>
            <a:off x="4469859" y="6323512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화면에 하단고정</a:t>
            </a:r>
            <a:r>
              <a:rPr lang="en-US" altLang="ko-KR" dirty="0"/>
              <a:t>, </a:t>
            </a:r>
            <a:r>
              <a:rPr lang="ko-KR" altLang="en-US" dirty="0"/>
              <a:t>메뉴를 상하크기 조금만 더 줄여주세요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BBBEA3-AD19-42B9-BE06-8A3834FD8A43}"/>
              </a:ext>
            </a:extLst>
          </p:cNvPr>
          <p:cNvCxnSpPr/>
          <p:nvPr/>
        </p:nvCxnSpPr>
        <p:spPr>
          <a:xfrm>
            <a:off x="4445540" y="6206247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50556CB-AD15-4CBA-AB88-09747BDA6040}"/>
              </a:ext>
            </a:extLst>
          </p:cNvPr>
          <p:cNvSpPr/>
          <p:nvPr/>
        </p:nvSpPr>
        <p:spPr>
          <a:xfrm>
            <a:off x="4321512" y="6040877"/>
            <a:ext cx="150782" cy="184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6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F288AEA-CD09-42D7-8FAA-28DFA5ACA348}"/>
              </a:ext>
            </a:extLst>
          </p:cNvPr>
          <p:cNvSpPr/>
          <p:nvPr/>
        </p:nvSpPr>
        <p:spPr>
          <a:xfrm>
            <a:off x="6468895" y="2045344"/>
            <a:ext cx="3920245" cy="1307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6033D-CC1E-409A-B5CE-7E6718C1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486" y="195149"/>
            <a:ext cx="3230713" cy="64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77B9-C311-4ED5-87A9-7F49AC2C3445}"/>
              </a:ext>
            </a:extLst>
          </p:cNvPr>
          <p:cNvSpPr/>
          <p:nvPr/>
        </p:nvSpPr>
        <p:spPr>
          <a:xfrm>
            <a:off x="989826" y="3268493"/>
            <a:ext cx="1412906" cy="2772383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655C34-0514-421F-87DF-6D7E48EF6209}"/>
              </a:ext>
            </a:extLst>
          </p:cNvPr>
          <p:cNvCxnSpPr>
            <a:cxnSpLocks/>
          </p:cNvCxnSpPr>
          <p:nvPr/>
        </p:nvCxnSpPr>
        <p:spPr>
          <a:xfrm>
            <a:off x="2402731" y="5340485"/>
            <a:ext cx="274320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54072C-5907-4E1A-8C48-312315303AA0}"/>
              </a:ext>
            </a:extLst>
          </p:cNvPr>
          <p:cNvCxnSpPr/>
          <p:nvPr/>
        </p:nvCxnSpPr>
        <p:spPr>
          <a:xfrm>
            <a:off x="4445540" y="1177048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C6597C-4FDF-4019-9E9E-280E9A6867F8}"/>
              </a:ext>
            </a:extLst>
          </p:cNvPr>
          <p:cNvSpPr txBox="1"/>
          <p:nvPr/>
        </p:nvSpPr>
        <p:spPr>
          <a:xfrm>
            <a:off x="6658582" y="86927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텍스트 및 수치 크기 </a:t>
            </a:r>
            <a:r>
              <a:rPr lang="ko-KR" altLang="en-US" sz="1400" dirty="0" err="1"/>
              <a:t>더크게</a:t>
            </a:r>
            <a:r>
              <a:rPr lang="ko-KR" altLang="en-US" sz="1400" dirty="0"/>
              <a:t> 수정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355E41-B3D2-456C-96AB-52C5586CE01A}"/>
              </a:ext>
            </a:extLst>
          </p:cNvPr>
          <p:cNvCxnSpPr/>
          <p:nvPr/>
        </p:nvCxnSpPr>
        <p:spPr>
          <a:xfrm>
            <a:off x="4469859" y="801026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3ACCD3-2583-49F5-AF8F-9C5FCCCA2C04}"/>
              </a:ext>
            </a:extLst>
          </p:cNvPr>
          <p:cNvSpPr txBox="1"/>
          <p:nvPr/>
        </p:nvSpPr>
        <p:spPr>
          <a:xfrm>
            <a:off x="5407440" y="5294222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전체 폭 조정하여서 </a:t>
            </a:r>
            <a:r>
              <a:rPr lang="ko-KR" altLang="en-US" dirty="0" err="1"/>
              <a:t>아래여백까지</a:t>
            </a:r>
            <a:r>
              <a:rPr lang="ko-KR" altLang="en-US" dirty="0"/>
              <a:t> 맞춰주세요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138567-C3BE-49B3-89B9-0024E71DD6F9}"/>
              </a:ext>
            </a:extLst>
          </p:cNvPr>
          <p:cNvSpPr/>
          <p:nvPr/>
        </p:nvSpPr>
        <p:spPr>
          <a:xfrm>
            <a:off x="989826" y="1167617"/>
            <a:ext cx="1412906" cy="2100876"/>
          </a:xfrm>
          <a:prstGeom prst="rect">
            <a:avLst/>
          </a:prstGeom>
          <a:solidFill>
            <a:srgbClr val="C7414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A5A8D1-D669-494F-989C-3206FA90A29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2402732" y="1712228"/>
            <a:ext cx="2409995" cy="50582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95D786-7DE6-449C-BB75-67337A69754F}"/>
              </a:ext>
            </a:extLst>
          </p:cNvPr>
          <p:cNvSpPr txBox="1"/>
          <p:nvPr/>
        </p:nvSpPr>
        <p:spPr>
          <a:xfrm>
            <a:off x="4812727" y="152756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매수 배경색 붉은색으로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49D3A-33EA-4619-8B47-DCDD873BBA1A}"/>
              </a:ext>
            </a:extLst>
          </p:cNvPr>
          <p:cNvSpPr txBox="1"/>
          <p:nvPr/>
        </p:nvSpPr>
        <p:spPr>
          <a:xfrm>
            <a:off x="4812727" y="368057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매도 배경색 푸른색으로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0AB7FD-3183-4FB3-95A2-519416A7F3D3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>
            <a:off x="2402732" y="3865239"/>
            <a:ext cx="2409995" cy="78944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FBB2B7A-EA90-4524-A60B-87087BCFA3F8}"/>
              </a:ext>
            </a:extLst>
          </p:cNvPr>
          <p:cNvSpPr/>
          <p:nvPr/>
        </p:nvSpPr>
        <p:spPr>
          <a:xfrm>
            <a:off x="4713949" y="5355076"/>
            <a:ext cx="525294" cy="64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3779B2-D88E-4E66-800E-51E5BFD4A1D4}"/>
              </a:ext>
            </a:extLst>
          </p:cNvPr>
          <p:cNvCxnSpPr>
            <a:cxnSpLocks/>
          </p:cNvCxnSpPr>
          <p:nvPr/>
        </p:nvCxnSpPr>
        <p:spPr>
          <a:xfrm>
            <a:off x="2402731" y="6040876"/>
            <a:ext cx="274320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B0FFA05-0803-41A4-BA04-AA8A294827AD}"/>
              </a:ext>
            </a:extLst>
          </p:cNvPr>
          <p:cNvCxnSpPr/>
          <p:nvPr/>
        </p:nvCxnSpPr>
        <p:spPr>
          <a:xfrm>
            <a:off x="4469859" y="421647"/>
            <a:ext cx="23151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59A68-00EA-47FE-8BFE-A2EF69FB872D}"/>
              </a:ext>
            </a:extLst>
          </p:cNvPr>
          <p:cNvSpPr txBox="1"/>
          <p:nvPr/>
        </p:nvSpPr>
        <p:spPr>
          <a:xfrm>
            <a:off x="6658582" y="41952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항상 고정영역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676371-C303-4E92-995E-50ACC0D20DB3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878529" y="2507322"/>
            <a:ext cx="2590366" cy="19201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Slider" descr="&lt;SmartSettings&gt;&lt;SmartResize enabled=&quot;True&quot; minWidth=&quot;20&quot; minHeight=&quot;10.3&quot; /&gt;&lt;/SmartSettings&gt;">
            <a:extLst>
              <a:ext uri="{FF2B5EF4-FFF2-40B4-BE49-F238E27FC236}">
                <a16:creationId xmlns:a16="http://schemas.microsoft.com/office/drawing/2014/main" id="{32977B48-4AA8-47B9-BAC3-DF5D51832CB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967277" y="2436256"/>
            <a:ext cx="1224136" cy="130175"/>
            <a:chOff x="2308684" y="4742792"/>
            <a:chExt cx="1224136" cy="130175"/>
          </a:xfrm>
          <a:solidFill>
            <a:srgbClr val="FFFFFF"/>
          </a:solidFill>
        </p:grpSpPr>
        <p:sp>
          <p:nvSpPr>
            <p:cNvPr id="34" name="Track">
              <a:extLst>
                <a:ext uri="{FF2B5EF4-FFF2-40B4-BE49-F238E27FC236}">
                  <a16:creationId xmlns:a16="http://schemas.microsoft.com/office/drawing/2014/main" id="{3E12D455-234F-4083-90A1-00ECAA82332D}"/>
                </a:ext>
              </a:extLst>
            </p:cNvPr>
            <p:cNvSpPr/>
            <p:nvPr/>
          </p:nvSpPr>
          <p:spPr>
            <a:xfrm>
              <a:off x="2308684" y="4782964"/>
              <a:ext cx="1224136" cy="498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Slider Thumb" descr="&lt;Tags&gt;&lt;SMARTRESIZEANCHORS&gt;Relative,Relative,None,None&lt;/SMARTRESIZEANCHORS&gt;&lt;/Tags&gt;">
              <a:extLst>
                <a:ext uri="{FF2B5EF4-FFF2-40B4-BE49-F238E27FC236}">
                  <a16:creationId xmlns:a16="http://schemas.microsoft.com/office/drawing/2014/main" id="{0CCDC398-E5B1-4462-A4A5-61D174A47EB6}"/>
                </a:ext>
              </a:extLst>
            </p:cNvPr>
            <p:cNvSpPr/>
            <p:nvPr/>
          </p:nvSpPr>
          <p:spPr>
            <a:xfrm>
              <a:off x="2598200" y="4742792"/>
              <a:ext cx="130175" cy="130175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267439-5730-44BC-8339-EA99B5FB7755}"/>
              </a:ext>
            </a:extLst>
          </p:cNvPr>
          <p:cNvSpPr txBox="1"/>
          <p:nvPr/>
        </p:nvSpPr>
        <p:spPr>
          <a:xfrm>
            <a:off x="6490223" y="29253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최소구매금액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77B60-43AF-4CCC-8452-01B606B4C2CD}"/>
              </a:ext>
            </a:extLst>
          </p:cNvPr>
          <p:cNvSpPr txBox="1"/>
          <p:nvPr/>
        </p:nvSpPr>
        <p:spPr>
          <a:xfrm>
            <a:off x="7714359" y="29253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보유원화최대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FE5391-1D77-439E-8B11-BA7B1FC1668A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V="1">
            <a:off x="8191413" y="2501346"/>
            <a:ext cx="0" cy="42398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C8FCC0-0E8F-401C-99F9-ABF73D1DBF52}"/>
              </a:ext>
            </a:extLst>
          </p:cNvPr>
          <p:cNvCxnSpPr>
            <a:cxnSpLocks/>
            <a:stCxn id="32" idx="0"/>
            <a:endCxn id="34" idx="1"/>
          </p:cNvCxnSpPr>
          <p:nvPr/>
        </p:nvCxnSpPr>
        <p:spPr>
          <a:xfrm flipV="1">
            <a:off x="6967277" y="2501346"/>
            <a:ext cx="0" cy="42398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C351C6-B1F6-433D-B95A-B01E14236C1C}"/>
              </a:ext>
            </a:extLst>
          </p:cNvPr>
          <p:cNvSpPr txBox="1"/>
          <p:nvPr/>
        </p:nvSpPr>
        <p:spPr>
          <a:xfrm>
            <a:off x="8589841" y="23508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슬라이더 추가</a:t>
            </a:r>
          </a:p>
        </p:txBody>
      </p:sp>
    </p:spTree>
    <p:extLst>
      <p:ext uri="{BB962C8B-B14F-4D97-AF65-F5344CB8AC3E}">
        <p14:creationId xmlns:p14="http://schemas.microsoft.com/office/powerpoint/2010/main" val="3763765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1qaeX+2CwfFr9TkEnKtI0OGdLzBXYlZG7KoyM2PXM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HyeokJe</dc:creator>
  <cp:lastModifiedBy>Yun HyeokJe</cp:lastModifiedBy>
  <cp:revision>12</cp:revision>
  <dcterms:created xsi:type="dcterms:W3CDTF">2018-05-19T16:35:51Z</dcterms:created>
  <dcterms:modified xsi:type="dcterms:W3CDTF">2018-05-31T07:45:25Z</dcterms:modified>
</cp:coreProperties>
</file>