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79" r:id="rId8"/>
    <p:sldId id="273" r:id="rId9"/>
    <p:sldId id="277" r:id="rId10"/>
    <p:sldId id="278" r:id="rId11"/>
    <p:sldId id="267" r:id="rId12"/>
    <p:sldId id="275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4231178"/>
            <a:ext cx="2897446" cy="91717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5400000">
            <a:off x="1308229" y="3100086"/>
            <a:ext cx="1260969" cy="419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30895" y="3831562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730895" y="3690851"/>
            <a:ext cx="0" cy="107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730895" y="4676890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76966" y="3260086"/>
            <a:ext cx="3599411" cy="3231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회원아이콘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1100" dirty="0" smtClean="0">
                <a:solidFill>
                  <a:schemeClr val="tx1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451570" y="2912571"/>
            <a:ext cx="133004" cy="26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navbar-toggler</a:t>
            </a:r>
            <a:r>
              <a:rPr lang="en-US" altLang="ko-KR" sz="1100" dirty="0">
                <a:solidFill>
                  <a:schemeClr val="tx1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chemeClr val="tx1"/>
                </a:solidFill>
              </a:rPr>
              <a:t>offcanvas</a:t>
            </a:r>
            <a:r>
              <a:rPr lang="en-US" altLang="ko-KR" sz="1100" dirty="0">
                <a:solidFill>
                  <a:schemeClr val="tx1"/>
                </a:solidFill>
              </a:rPr>
              <a:t>" data-target="#</a:t>
            </a:r>
            <a:r>
              <a:rPr lang="en-US" altLang="ko-KR" sz="1100" dirty="0" err="1">
                <a:solidFill>
                  <a:schemeClr val="tx1"/>
                </a:solidFill>
              </a:rPr>
              <a:t>gnb</a:t>
            </a:r>
            <a:r>
              <a:rPr lang="en-US" altLang="ko-KR" sz="1100" dirty="0">
                <a:solidFill>
                  <a:schemeClr val="tx1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span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toggler</a:t>
            </a:r>
            <a:r>
              <a:rPr lang="en-US" altLang="ko-KR" sz="1100" dirty="0">
                <a:solidFill>
                  <a:schemeClr val="tx1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1156797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332037"/>
            <a:ext cx="574784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상태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상태일때는</a:t>
            </a:r>
            <a:r>
              <a:rPr lang="ko-KR" altLang="en-US" sz="1200" dirty="0" smtClean="0">
                <a:solidFill>
                  <a:schemeClr val="tx1"/>
                </a:solidFill>
              </a:rPr>
              <a:t> 버튼이 왼쪽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정보수정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255962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전체거래횟수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3794" y="4027611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언어팩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05" y="3428691"/>
            <a:ext cx="3048000" cy="16859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43415" y="910454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3415" y="1480883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43415" y="2388887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3415" y="4153408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19726" y="4145394"/>
            <a:ext cx="409920" cy="11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527399"/>
              </p:ext>
            </p:extLst>
          </p:nvPr>
        </p:nvGraphicFramePr>
        <p:xfrm>
          <a:off x="2275417" y="969149"/>
          <a:ext cx="71866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Image" r:id="rId3" imgW="7187040" imgH="1523520" progId="Photoshop.Image.18">
                  <p:embed/>
                </p:oleObj>
              </mc:Choice>
              <mc:Fallback>
                <p:oleObj name="Image" r:id="rId3" imgW="7187040" imgH="1523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417" y="969149"/>
                        <a:ext cx="718661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57169" y="2548473"/>
            <a:ext cx="5456969" cy="16163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에 해당되는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메뉴는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ko-KR" altLang="en-US" sz="1200" dirty="0">
                <a:solidFill>
                  <a:schemeClr val="tx1"/>
                </a:solidFill>
              </a:rPr>
              <a:t>태그에 </a:t>
            </a:r>
            <a:r>
              <a:rPr lang="en-US" altLang="ko-KR" sz="1200" dirty="0">
                <a:solidFill>
                  <a:schemeClr val="tx1"/>
                </a:solidFill>
              </a:rPr>
              <a:t>active </a:t>
            </a:r>
            <a:r>
              <a:rPr lang="ko-KR" altLang="en-US" sz="1200" dirty="0">
                <a:solidFill>
                  <a:schemeClr val="tx1"/>
                </a:solidFill>
              </a:rPr>
              <a:t>클래스가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Link 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code1 </a:t>
            </a:r>
            <a:r>
              <a:rPr lang="en-US" altLang="ko-KR" sz="1200" dirty="0">
                <a:solidFill>
                  <a:schemeClr val="tx1"/>
                </a:solidFill>
              </a:rPr>
              <a:t>(None Active)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rgba</a:t>
            </a:r>
            <a:r>
              <a:rPr lang="en-US" altLang="ko-KR" sz="1200" dirty="0">
                <a:solidFill>
                  <a:schemeClr val="tx1"/>
                </a:solidFill>
              </a:rPr>
              <a:t>(255, 255, 255, 0.5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Link </a:t>
            </a:r>
            <a:r>
              <a:rPr lang="en-US" altLang="ko-KR" sz="1200" dirty="0">
                <a:solidFill>
                  <a:schemeClr val="tx1"/>
                </a:solidFill>
              </a:rPr>
              <a:t>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code2 (Active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</a:rPr>
              <a:t>: #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ffffff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텍스트 </a:t>
            </a:r>
            <a:r>
              <a:rPr lang="ko-KR" altLang="en-US" sz="12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-collapse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ul.navbar-nav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li.nav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 &gt; 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14237" y="1101723"/>
            <a:ext cx="905609" cy="377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57169" y="1290722"/>
            <a:ext cx="6257068" cy="2065944"/>
          </a:xfrm>
          <a:prstGeom prst="bentConnector3">
            <a:avLst>
              <a:gd name="adj1" fmla="val 10365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19066" y="4373487"/>
            <a:ext cx="5695950" cy="20982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PC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버전에서의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메인메뉴에</a:t>
            </a:r>
            <a:r>
              <a:rPr lang="ko-KR" altLang="en-US" sz="1100" dirty="0" smtClean="0">
                <a:solidFill>
                  <a:schemeClr val="tx1"/>
                </a:solidFill>
              </a:rPr>
              <a:t> 속해 있는 모든 서브메뉴가 노출된다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이 서브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100" dirty="0" smtClean="0">
                <a:solidFill>
                  <a:schemeClr val="tx1"/>
                </a:solidFill>
              </a:rPr>
              <a:t>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에 해당되는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100" dirty="0" smtClean="0">
                <a:solidFill>
                  <a:schemeClr val="tx1"/>
                </a:solidFill>
              </a:rPr>
              <a:t>active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클래스가 추가된다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code1 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#565656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Border bottom </a:t>
            </a:r>
            <a:r>
              <a:rPr lang="en-US" altLang="ko-KR" sz="1100" dirty="0">
                <a:solidFill>
                  <a:schemeClr val="tx1"/>
                </a:solidFill>
              </a:rPr>
              <a:t>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code2 (Active)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#007BFF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Border bottom 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2px solid #007BFF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</a:t>
            </a:r>
            <a:r>
              <a:rPr lang="en-US" altLang="ko-KR" sz="1100" dirty="0">
                <a:solidFill>
                  <a:schemeClr val="tx1"/>
                </a:solidFill>
              </a:rPr>
              <a:t>.m-sub-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.dropdown-menu &gt; 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04846" y="1916723"/>
            <a:ext cx="3604845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209691" y="2162908"/>
            <a:ext cx="4505325" cy="3259701"/>
          </a:xfrm>
          <a:prstGeom prst="bentConnector3">
            <a:avLst>
              <a:gd name="adj1" fmla="val 105074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24" idx="0"/>
          </p:cNvCxnSpPr>
          <p:nvPr/>
        </p:nvCxnSpPr>
        <p:spPr>
          <a:xfrm rot="5400000">
            <a:off x="6918655" y="-31664"/>
            <a:ext cx="437002" cy="34597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681004"/>
            <a:ext cx="3414222" cy="11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텍스트 </a:t>
            </a:r>
            <a:r>
              <a:rPr lang="ko-KR" altLang="en-US" sz="12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m-cate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350520" cy="37799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9523" y="702058"/>
            <a:ext cx="3028857" cy="38696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53100" y="2681004"/>
            <a:ext cx="5695950" cy="11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의 타이틀을 보여줌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.m-cate-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.</a:t>
            </a:r>
            <a:r>
              <a:rPr lang="en-US" altLang="ko-KR" sz="1100" dirty="0">
                <a:solidFill>
                  <a:schemeClr val="tx1"/>
                </a:solidFill>
              </a:rPr>
              <a:t>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&gt;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48379" y="891056"/>
            <a:ext cx="254077" cy="2358297"/>
          </a:xfrm>
          <a:prstGeom prst="bentConnector3">
            <a:avLst>
              <a:gd name="adj1" fmla="val 18997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895543"/>
            <a:ext cx="3550670" cy="2353811"/>
          </a:xfrm>
          <a:prstGeom prst="bentConnector3">
            <a:avLst>
              <a:gd name="adj1" fmla="val 106438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53100" y="4046524"/>
            <a:ext cx="5695950" cy="1249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 </a:t>
            </a:r>
            <a:r>
              <a:rPr lang="ko-KR" altLang="en-US" sz="1100" dirty="0" smtClean="0">
                <a:solidFill>
                  <a:schemeClr val="tx1"/>
                </a:solidFill>
              </a:rPr>
              <a:t>외에 현재 카테고리에 해당하는 모든 서브메뉴를 보여준다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</a:t>
            </a:r>
            <a:r>
              <a:rPr lang="en-US" altLang="ko-KR" sz="1100" dirty="0">
                <a:solidFill>
                  <a:schemeClr val="tx1"/>
                </a:solidFill>
              </a:rPr>
              <a:t>.m-sub-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.dropdown-menu &gt; 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9973" y="1197969"/>
            <a:ext cx="3238407" cy="135326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898380" y="1874604"/>
            <a:ext cx="3550670" cy="2796608"/>
          </a:xfrm>
          <a:prstGeom prst="bentConnector3">
            <a:avLst>
              <a:gd name="adj1" fmla="val 110730"/>
            </a:avLst>
          </a:prstGeom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53516"/>
              </p:ext>
            </p:extLst>
          </p:nvPr>
        </p:nvGraphicFramePr>
        <p:xfrm>
          <a:off x="1262167" y="1202874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Image" r:id="rId3" imgW="2717280" imgH="545760" progId="Photoshop.Image.18">
                  <p:embed/>
                </p:oleObj>
              </mc:Choice>
              <mc:Fallback>
                <p:oleObj name="Image" r:id="rId3" imgW="2717280" imgH="545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167" y="1202874"/>
                        <a:ext cx="2717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err="1" smtClean="0"/>
              <a:t>pagenation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35792" y="1238836"/>
            <a:ext cx="52828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7996" y="1238836"/>
            <a:ext cx="47466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2903" y="1238836"/>
            <a:ext cx="483615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66578" y="1238836"/>
            <a:ext cx="1029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926518" y="1486486"/>
            <a:ext cx="6615358" cy="3236696"/>
          </a:xfrm>
          <a:prstGeom prst="bentConnector3">
            <a:avLst>
              <a:gd name="adj1" fmla="val 1191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95718" y="-780330"/>
            <a:ext cx="2631692" cy="7660624"/>
          </a:xfrm>
          <a:prstGeom prst="bentConnector4">
            <a:avLst>
              <a:gd name="adj1" fmla="val 5051"/>
              <a:gd name="adj2" fmla="val 10918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57833" y="-1458370"/>
            <a:ext cx="2091539" cy="8476549"/>
          </a:xfrm>
          <a:prstGeom prst="bentConnector4">
            <a:avLst>
              <a:gd name="adj1" fmla="val 13454"/>
              <a:gd name="adj2" fmla="val 10269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1185</Words>
  <Application>Microsoft Office PowerPoint</Application>
  <PresentationFormat>와이드스크린</PresentationFormat>
  <Paragraphs>259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Consolas</vt:lpstr>
      <vt:lpstr>Verdana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114</cp:revision>
  <dcterms:created xsi:type="dcterms:W3CDTF">2018-07-09T09:21:10Z</dcterms:created>
  <dcterms:modified xsi:type="dcterms:W3CDTF">2018-08-06T07:30:09Z</dcterms:modified>
</cp:coreProperties>
</file>