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 HyeokJe" userId="7177296294a70535" providerId="LiveId" clId="{73B2C6C6-C02E-4348-A4FD-A6A92E78C32A}"/>
    <pc:docChg chg="custSel addSld modSld">
      <pc:chgData name="Yun HyeokJe" userId="7177296294a70535" providerId="LiveId" clId="{73B2C6C6-C02E-4348-A4FD-A6A92E78C32A}" dt="2018-06-07T00:58:53.535" v="388" actId="1076"/>
      <pc:docMkLst>
        <pc:docMk/>
      </pc:docMkLst>
      <pc:sldChg chg="addSp modSp">
        <pc:chgData name="Yun HyeokJe" userId="7177296294a70535" providerId="LiveId" clId="{73B2C6C6-C02E-4348-A4FD-A6A92E78C32A}" dt="2018-06-07T00:58:53.535" v="388" actId="1076"/>
        <pc:sldMkLst>
          <pc:docMk/>
          <pc:sldMk cId="2982496897" sldId="258"/>
        </pc:sldMkLst>
        <pc:spChg chg="add mod">
          <ac:chgData name="Yun HyeokJe" userId="7177296294a70535" providerId="LiveId" clId="{73B2C6C6-C02E-4348-A4FD-A6A92E78C32A}" dt="2018-06-07T00:58:53.535" v="388" actId="1076"/>
          <ac:spMkLst>
            <pc:docMk/>
            <pc:sldMk cId="2982496897" sldId="258"/>
            <ac:spMk id="3" creationId="{A0C45853-6480-43C8-9A89-F06C453799E0}"/>
          </ac:spMkLst>
        </pc:spChg>
        <pc:picChg chg="mod">
          <ac:chgData name="Yun HyeokJe" userId="7177296294a70535" providerId="LiveId" clId="{73B2C6C6-C02E-4348-A4FD-A6A92E78C32A}" dt="2018-06-07T00:54:15.150" v="119" actId="1076"/>
          <ac:picMkLst>
            <pc:docMk/>
            <pc:sldMk cId="2982496897" sldId="258"/>
            <ac:picMk id="41" creationId="{999A3C32-F7D9-44C3-A186-123AECCFBD6D}"/>
          </ac:picMkLst>
        </pc:picChg>
        <pc:cxnChg chg="mod">
          <ac:chgData name="Yun HyeokJe" userId="7177296294a70535" providerId="LiveId" clId="{73B2C6C6-C02E-4348-A4FD-A6A92E78C32A}" dt="2018-06-07T00:54:15.150" v="119" actId="1076"/>
          <ac:cxnSpMkLst>
            <pc:docMk/>
            <pc:sldMk cId="2982496897" sldId="258"/>
            <ac:cxnSpMk id="43" creationId="{03D98389-6771-4B94-A44F-D2D2C714F2AF}"/>
          </ac:cxnSpMkLst>
        </pc:cxnChg>
      </pc:sldChg>
      <pc:sldChg chg="modSp">
        <pc:chgData name="Yun HyeokJe" userId="7177296294a70535" providerId="LiveId" clId="{73B2C6C6-C02E-4348-A4FD-A6A92E78C32A}" dt="2018-05-22T01:46:07.113" v="9" actId="403"/>
        <pc:sldMkLst>
          <pc:docMk/>
          <pc:sldMk cId="111276818" sldId="262"/>
        </pc:sldMkLst>
        <pc:spChg chg="mod">
          <ac:chgData name="Yun HyeokJe" userId="7177296294a70535" providerId="LiveId" clId="{73B2C6C6-C02E-4348-A4FD-A6A92E78C32A}" dt="2018-05-22T01:46:02.911" v="4" actId="403"/>
          <ac:spMkLst>
            <pc:docMk/>
            <pc:sldMk cId="111276818" sldId="262"/>
            <ac:spMk id="11" creationId="{ACA7D709-9DF0-48AC-9B50-37DE46885CF8}"/>
          </ac:spMkLst>
        </pc:spChg>
        <pc:spChg chg="mod">
          <ac:chgData name="Yun HyeokJe" userId="7177296294a70535" providerId="LiveId" clId="{73B2C6C6-C02E-4348-A4FD-A6A92E78C32A}" dt="2018-05-22T01:46:07.113" v="9" actId="403"/>
          <ac:spMkLst>
            <pc:docMk/>
            <pc:sldMk cId="111276818" sldId="262"/>
            <ac:spMk id="23" creationId="{962DB5A6-E608-4DF4-BE10-6A37887A52F4}"/>
          </ac:spMkLst>
        </pc:spChg>
      </pc:sldChg>
      <pc:sldChg chg="addSp delSp modSp add">
        <pc:chgData name="Yun HyeokJe" userId="7177296294a70535" providerId="LiveId" clId="{73B2C6C6-C02E-4348-A4FD-A6A92E78C32A}" dt="2018-06-07T00:52:48.446" v="118" actId="14100"/>
        <pc:sldMkLst>
          <pc:docMk/>
          <pc:sldMk cId="2693551368" sldId="268"/>
        </pc:sldMkLst>
        <pc:spChg chg="del">
          <ac:chgData name="Yun HyeokJe" userId="7177296294a70535" providerId="LiveId" clId="{73B2C6C6-C02E-4348-A4FD-A6A92E78C32A}" dt="2018-06-07T00:48:18.404" v="15" actId="478"/>
          <ac:spMkLst>
            <pc:docMk/>
            <pc:sldMk cId="2693551368" sldId="268"/>
            <ac:spMk id="10" creationId="{C5B871E3-FCC4-4875-B6C4-2DBC7CB11448}"/>
          </ac:spMkLst>
        </pc:spChg>
        <pc:spChg chg="del mod">
          <ac:chgData name="Yun HyeokJe" userId="7177296294a70535" providerId="LiveId" clId="{73B2C6C6-C02E-4348-A4FD-A6A92E78C32A}" dt="2018-06-07T00:50:49.873" v="103" actId="478"/>
          <ac:spMkLst>
            <pc:docMk/>
            <pc:sldMk cId="2693551368" sldId="268"/>
            <ac:spMk id="11" creationId="{ACA7D709-9DF0-48AC-9B50-37DE46885CF8}"/>
          </ac:spMkLst>
        </pc:spChg>
        <pc:spChg chg="mod">
          <ac:chgData name="Yun HyeokJe" userId="7177296294a70535" providerId="LiveId" clId="{73B2C6C6-C02E-4348-A4FD-A6A92E78C32A}" dt="2018-06-07T00:49:30.662" v="98" actId="14100"/>
          <ac:spMkLst>
            <pc:docMk/>
            <pc:sldMk cId="2693551368" sldId="268"/>
            <ac:spMk id="14" creationId="{E52480AE-501F-41EC-86AA-EAEEF4A88912}"/>
          </ac:spMkLst>
        </pc:spChg>
        <pc:spChg chg="add mod">
          <ac:chgData name="Yun HyeokJe" userId="7177296294a70535" providerId="LiveId" clId="{73B2C6C6-C02E-4348-A4FD-A6A92E78C32A}" dt="2018-06-07T00:52:40.102" v="116" actId="14100"/>
          <ac:spMkLst>
            <pc:docMk/>
            <pc:sldMk cId="2693551368" sldId="268"/>
            <ac:spMk id="18" creationId="{43CB7D5C-703F-4AFF-8E80-24705574ED6D}"/>
          </ac:spMkLst>
        </pc:spChg>
        <pc:spChg chg="mod">
          <ac:chgData name="Yun HyeokJe" userId="7177296294a70535" providerId="LiveId" clId="{73B2C6C6-C02E-4348-A4FD-A6A92E78C32A}" dt="2018-06-07T00:52:48.446" v="118" actId="14100"/>
          <ac:spMkLst>
            <pc:docMk/>
            <pc:sldMk cId="2693551368" sldId="268"/>
            <ac:spMk id="19" creationId="{A94D45A6-10A5-45F8-9629-140C0605751C}"/>
          </ac:spMkLst>
        </pc:spChg>
        <pc:spChg chg="add del mod">
          <ac:chgData name="Yun HyeokJe" userId="7177296294a70535" providerId="LiveId" clId="{73B2C6C6-C02E-4348-A4FD-A6A92E78C32A}" dt="2018-06-07T00:52:44.628" v="117" actId="478"/>
          <ac:spMkLst>
            <pc:docMk/>
            <pc:sldMk cId="2693551368" sldId="268"/>
            <ac:spMk id="21" creationId="{A6F5CD03-3C68-446A-83F3-3BFA42180CDE}"/>
          </ac:spMkLst>
        </pc:spChg>
        <pc:spChg chg="mod">
          <ac:chgData name="Yun HyeokJe" userId="7177296294a70535" providerId="LiveId" clId="{73B2C6C6-C02E-4348-A4FD-A6A92E78C32A}" dt="2018-06-07T00:49:17.110" v="94" actId="1076"/>
          <ac:spMkLst>
            <pc:docMk/>
            <pc:sldMk cId="2693551368" sldId="268"/>
            <ac:spMk id="23" creationId="{962DB5A6-E608-4DF4-BE10-6A37887A52F4}"/>
          </ac:spMkLst>
        </pc:spChg>
        <pc:spChg chg="add mod">
          <ac:chgData name="Yun HyeokJe" userId="7177296294a70535" providerId="LiveId" clId="{73B2C6C6-C02E-4348-A4FD-A6A92E78C32A}" dt="2018-06-07T00:52:37.338" v="115" actId="571"/>
          <ac:spMkLst>
            <pc:docMk/>
            <pc:sldMk cId="2693551368" sldId="268"/>
            <ac:spMk id="24" creationId="{EBE3DA83-D7CC-4E47-982C-69BCB6A189BE}"/>
          </ac:spMkLst>
        </pc:spChg>
        <pc:picChg chg="add mod">
          <ac:chgData name="Yun HyeokJe" userId="7177296294a70535" providerId="LiveId" clId="{73B2C6C6-C02E-4348-A4FD-A6A92E78C32A}" dt="2018-06-07T00:48:16.046" v="14" actId="14100"/>
          <ac:picMkLst>
            <pc:docMk/>
            <pc:sldMk cId="2693551368" sldId="268"/>
            <ac:picMk id="3" creationId="{DD52F859-4498-4501-A6A6-8A99E6524702}"/>
          </ac:picMkLst>
        </pc:picChg>
        <pc:cxnChg chg="mod ord">
          <ac:chgData name="Yun HyeokJe" userId="7177296294a70535" providerId="LiveId" clId="{73B2C6C6-C02E-4348-A4FD-A6A92E78C32A}" dt="2018-06-07T00:50:37.822" v="102" actId="166"/>
          <ac:cxnSpMkLst>
            <pc:docMk/>
            <pc:sldMk cId="2693551368" sldId="268"/>
            <ac:cxnSpMk id="12" creationId="{150DF1AD-F7D5-4AF9-8E28-7179FB6789B5}"/>
          </ac:cxnSpMkLst>
        </pc:cxnChg>
        <pc:cxnChg chg="mod ord">
          <ac:chgData name="Yun HyeokJe" userId="7177296294a70535" providerId="LiveId" clId="{73B2C6C6-C02E-4348-A4FD-A6A92E78C32A}" dt="2018-06-07T00:52:48.446" v="118" actId="14100"/>
          <ac:cxnSpMkLst>
            <pc:docMk/>
            <pc:sldMk cId="2693551368" sldId="268"/>
            <ac:cxnSpMk id="22" creationId="{26933038-5DA5-409D-BF19-5222C950E25B}"/>
          </ac:cxnSpMkLst>
        </pc:cxnChg>
      </pc:sldChg>
    </pc:docChg>
  </pc:docChgLst>
  <pc:docChgLst>
    <pc:chgData name="Yun HyeokJe" userId="7177296294a70535" providerId="LiveId" clId="{3820B579-DFD1-44C4-8E96-F2155FBE6BD3}"/>
    <pc:docChg chg="modSld">
      <pc:chgData name="Yun HyeokJe" userId="7177296294a70535" providerId="LiveId" clId="{3820B579-DFD1-44C4-8E96-F2155FBE6BD3}" dt="2018-05-19T17:58:23.491" v="16" actId="20577"/>
      <pc:docMkLst>
        <pc:docMk/>
      </pc:docMkLst>
      <pc:sldChg chg="modSp">
        <pc:chgData name="Yun HyeokJe" userId="7177296294a70535" providerId="LiveId" clId="{3820B579-DFD1-44C4-8E96-F2155FBE6BD3}" dt="2018-05-19T17:58:23.491" v="16" actId="20577"/>
        <pc:sldMkLst>
          <pc:docMk/>
          <pc:sldMk cId="1306971192" sldId="256"/>
        </pc:sldMkLst>
        <pc:spChg chg="mod">
          <ac:chgData name="Yun HyeokJe" userId="7177296294a70535" providerId="LiveId" clId="{3820B579-DFD1-44C4-8E96-F2155FBE6BD3}" dt="2018-05-19T17:58:23.491" v="16" actId="20577"/>
          <ac:spMkLst>
            <pc:docMk/>
            <pc:sldMk cId="1306971192" sldId="256"/>
            <ac:spMk id="4" creationId="{A5B99D23-18E8-4A2B-98BC-48FC5DEA12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5976C-EC2D-4292-9A5A-18DB70FF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98D4A8-3FC6-49F8-AC67-50004484C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D8E71-7749-4430-8DF3-A02F28A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5C102-F3ED-4E0E-879A-25D8147A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43BD-B442-4153-B6DA-097493A9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353D7-C8D3-4EB1-9117-1BF095DA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76345-0704-4A7F-A5DD-1AF6F481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B82EF-BAE6-4943-AC46-A7246D2D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59F0F-C0CA-48FD-8F5C-A1E904C0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38785-F683-43F3-B2BA-3C7AC0D2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9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FE590-ED99-4572-8070-394487F55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E7F735-D3B5-4A9E-8258-6D45180D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74328-8B6F-492C-A897-F1A7FB5B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82225-EED1-415D-9010-09512AD5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2A75-A126-4E93-B9B8-BB7CC7B4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CB5A3-DA7D-41CD-BF00-B012860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4105-6559-43ED-8716-1E1097A1B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6B139-A5A6-45A5-9F81-52675BFE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0888C-8480-4F6C-9438-AFB9E08F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DE979-C0AE-40CB-94A2-0FF7FE4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1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378B-515A-4949-84B1-0B78605C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753BF-8D23-41B1-97FE-48F9E382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7D1F7-9B67-40B1-903F-37EC4841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50D-833F-4335-963D-5C3535FF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24068-AFDD-4CDB-A973-7CBBA31C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0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30656-1CD0-4751-B9DE-9CE97347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74D32-D898-4D5D-99CC-E2720A6B5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4508-A6CA-40B5-B7BA-8AFD74C7E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86966-C4F6-4F64-973A-66685061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115DA-8EE7-46D6-9A77-E3DB3FD2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1A17F-B983-4524-9668-A6ACEE18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1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A1ECD-5A05-47FB-B010-65A300DE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787E9-1B30-4006-8514-0190AA51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54464-260E-424E-A309-0F3A2070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750D6A-3296-4FFC-8AD4-3D93FE5BF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C8170C-4912-4BFF-8C65-9DD1BC91A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191264-A510-4D2D-9AFA-8EE4E55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A9866-6CD3-4A14-A383-F8F6F478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0EED9E-3D34-4837-ABA9-982E22E9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D538-5811-4E6C-B516-35CC3EC8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835BF-C6CF-4D7B-9D38-F6A7E6A2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C25E3-F65A-4761-B03A-E1839941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70605-B7AD-4320-BBC8-C3D384BA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3D617-0B3C-4030-AA2F-BA45EAE7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86A1A-DDC1-4B4A-B73C-C9F492C8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55F28-97D4-44CD-B692-2EED3F95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1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2C526-6BFB-4883-83DA-A3F25931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F85C5-1E53-4E08-A507-CFDAA242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2AA27-3611-4664-B7E1-4F5E2995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A1F89-04F8-454D-AE3E-C48520DC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8C254-8CC4-4A48-B032-1BABEA23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7047E-E9E2-4F64-A32D-8A972E62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7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AE79D-C746-429E-B921-E8EB5925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5E916A-D380-474F-A1F3-3726C743D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9806D-ECD8-492F-BBC9-59CCEF70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39280-EDE6-4DDC-8174-FA433598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76BC5-9653-4308-8888-25756276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9124E-1D2B-466D-A86D-FC5F6514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3B8A1C-A582-415B-813F-C6ABE0E5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AADF4-C133-4D00-B9AC-9BE03E93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B5E6F-F0F7-4FBF-B400-F6D56C04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7B0F7-CA52-44F5-AF49-3754FA110922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D896D-F4A6-467B-878C-9B0A9A6FE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0A0A3-D855-4135-B245-8586F7A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7815-953C-4B43-85BB-36AF367D2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2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B99D23-18E8-4A2B-98BC-48FC5DEA12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/>
              <a:t>화면 가이드</a:t>
            </a:r>
            <a:endParaRPr lang="en-US" altLang="ko-KR" sz="3600" b="1" dirty="0"/>
          </a:p>
          <a:p>
            <a:pPr algn="ctr"/>
            <a:r>
              <a:rPr lang="en-US" altLang="ko-KR" sz="2800" dirty="0"/>
              <a:t>(</a:t>
            </a:r>
            <a:r>
              <a:rPr lang="ko-KR" altLang="en-US" sz="2800" dirty="0"/>
              <a:t>기존 팝콘 활용 제작용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697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BED312-7BDA-474A-8D82-B9BF9014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" y="973666"/>
            <a:ext cx="3062238" cy="54439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853A44-EA5B-4D55-B0A8-C237A6C0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70" y="1432874"/>
            <a:ext cx="8242030" cy="458892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473ED2-0E33-4F04-B43B-09BC06816F86}"/>
              </a:ext>
            </a:extLst>
          </p:cNvPr>
          <p:cNvSpPr/>
          <p:nvPr/>
        </p:nvSpPr>
        <p:spPr>
          <a:xfrm>
            <a:off x="9088341" y="1741336"/>
            <a:ext cx="1709529" cy="1985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3">
            <a:extLst>
              <a:ext uri="{FF2B5EF4-FFF2-40B4-BE49-F238E27FC236}">
                <a16:creationId xmlns:a16="http://schemas.microsoft.com/office/drawing/2014/main" id="{CC672DD8-4BDF-4DE4-A232-CB8B5E1D8A13}"/>
              </a:ext>
            </a:extLst>
          </p:cNvPr>
          <p:cNvCxnSpPr>
            <a:cxnSpLocks/>
            <a:stCxn id="20" idx="2"/>
            <a:endCxn id="53" idx="2"/>
          </p:cNvCxnSpPr>
          <p:nvPr/>
        </p:nvCxnSpPr>
        <p:spPr>
          <a:xfrm rot="5400000">
            <a:off x="4342016" y="816555"/>
            <a:ext cx="2690310" cy="8511871"/>
          </a:xfrm>
          <a:prstGeom prst="bentConnector3">
            <a:avLst>
              <a:gd name="adj1" fmla="val 1084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3D0F32-0CE9-4B32-AA99-4AC041E12243}"/>
              </a:ext>
            </a:extLst>
          </p:cNvPr>
          <p:cNvSpPr txBox="1"/>
          <p:nvPr/>
        </p:nvSpPr>
        <p:spPr>
          <a:xfrm>
            <a:off x="4835816" y="6417645"/>
            <a:ext cx="1973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호가창을 신규 페이지로 생성하여 표시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607BC4-4A80-40E8-AF59-EF76CB31CBEA}"/>
              </a:ext>
            </a:extLst>
          </p:cNvPr>
          <p:cNvSpPr txBox="1"/>
          <p:nvPr/>
        </p:nvSpPr>
        <p:spPr>
          <a:xfrm>
            <a:off x="6697286" y="692786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거래호가 및 잔량으로 표시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7093DE-70A6-453B-98C0-A5CA53F3D78A}"/>
              </a:ext>
            </a:extLst>
          </p:cNvPr>
          <p:cNvSpPr/>
          <p:nvPr/>
        </p:nvSpPr>
        <p:spPr>
          <a:xfrm>
            <a:off x="1106225" y="6062882"/>
            <a:ext cx="650019" cy="354763"/>
          </a:xfrm>
          <a:prstGeom prst="rect">
            <a:avLst/>
          </a:prstGeom>
          <a:solidFill>
            <a:srgbClr val="FFCC66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BED312-7BDA-474A-8D82-B9BF9014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" y="973666"/>
            <a:ext cx="3062238" cy="54439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853A44-EA5B-4D55-B0A8-C237A6C0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70" y="1432874"/>
            <a:ext cx="8242030" cy="458892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473ED2-0E33-4F04-B43B-09BC06816F86}"/>
              </a:ext>
            </a:extLst>
          </p:cNvPr>
          <p:cNvSpPr/>
          <p:nvPr/>
        </p:nvSpPr>
        <p:spPr>
          <a:xfrm>
            <a:off x="3949970" y="1741336"/>
            <a:ext cx="5168739" cy="1985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3">
            <a:extLst>
              <a:ext uri="{FF2B5EF4-FFF2-40B4-BE49-F238E27FC236}">
                <a16:creationId xmlns:a16="http://schemas.microsoft.com/office/drawing/2014/main" id="{CC672DD8-4BDF-4DE4-A232-CB8B5E1D8A13}"/>
              </a:ext>
            </a:extLst>
          </p:cNvPr>
          <p:cNvCxnSpPr>
            <a:cxnSpLocks/>
            <a:stCxn id="20" idx="2"/>
            <a:endCxn id="53" idx="2"/>
          </p:cNvCxnSpPr>
          <p:nvPr/>
        </p:nvCxnSpPr>
        <p:spPr>
          <a:xfrm rot="5400000">
            <a:off x="2927108" y="2810413"/>
            <a:ext cx="2690310" cy="4524155"/>
          </a:xfrm>
          <a:prstGeom prst="bentConnector3">
            <a:avLst>
              <a:gd name="adj1" fmla="val 1084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3D0F32-0CE9-4B32-AA99-4AC041E12243}"/>
              </a:ext>
            </a:extLst>
          </p:cNvPr>
          <p:cNvSpPr txBox="1"/>
          <p:nvPr/>
        </p:nvSpPr>
        <p:spPr>
          <a:xfrm>
            <a:off x="4040328" y="6311727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ko-KR" altLang="en-US" sz="800" dirty="0">
                <a:solidFill>
                  <a:srgbClr val="FF0000"/>
                </a:solidFill>
              </a:rPr>
              <a:t>차 기존 </a:t>
            </a:r>
            <a:r>
              <a:rPr lang="ko-KR" altLang="en-US" sz="800" dirty="0" err="1">
                <a:solidFill>
                  <a:srgbClr val="FF0000"/>
                </a:solidFill>
              </a:rPr>
              <a:t>챠트만</a:t>
            </a:r>
            <a:r>
              <a:rPr lang="ko-KR" altLang="en-US" sz="800" dirty="0">
                <a:solidFill>
                  <a:srgbClr val="FF0000"/>
                </a:solidFill>
              </a:rPr>
              <a:t> 따로 표시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2</a:t>
            </a:r>
            <a:r>
              <a:rPr lang="ko-KR" altLang="en-US" sz="800" dirty="0">
                <a:solidFill>
                  <a:srgbClr val="FF0000"/>
                </a:solidFill>
              </a:rPr>
              <a:t>차 </a:t>
            </a:r>
            <a:r>
              <a:rPr lang="ko-KR" altLang="en-US" sz="800" dirty="0" err="1">
                <a:solidFill>
                  <a:srgbClr val="FF0000"/>
                </a:solidFill>
              </a:rPr>
              <a:t>트레이딩뷰로</a:t>
            </a:r>
            <a:r>
              <a:rPr lang="ko-KR" altLang="en-US" sz="800" dirty="0">
                <a:solidFill>
                  <a:srgbClr val="FF0000"/>
                </a:solidFill>
              </a:rPr>
              <a:t> 변경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607BC4-4A80-40E8-AF59-EF76CB31CBEA}"/>
              </a:ext>
            </a:extLst>
          </p:cNvPr>
          <p:cNvSpPr txBox="1"/>
          <p:nvPr/>
        </p:nvSpPr>
        <p:spPr>
          <a:xfrm>
            <a:off x="6697286" y="692786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거래호가 및 잔량으로 표시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7093DE-70A6-453B-98C0-A5CA53F3D78A}"/>
              </a:ext>
            </a:extLst>
          </p:cNvPr>
          <p:cNvSpPr/>
          <p:nvPr/>
        </p:nvSpPr>
        <p:spPr>
          <a:xfrm>
            <a:off x="1685175" y="6062882"/>
            <a:ext cx="650019" cy="354763"/>
          </a:xfrm>
          <a:prstGeom prst="rect">
            <a:avLst/>
          </a:prstGeom>
          <a:solidFill>
            <a:srgbClr val="FFCC66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BED312-7BDA-474A-8D82-B9BF9014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" y="973666"/>
            <a:ext cx="3062238" cy="54439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853A44-EA5B-4D55-B0A8-C237A6C0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70" y="1432874"/>
            <a:ext cx="8242030" cy="458892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473ED2-0E33-4F04-B43B-09BC06816F86}"/>
              </a:ext>
            </a:extLst>
          </p:cNvPr>
          <p:cNvSpPr/>
          <p:nvPr/>
        </p:nvSpPr>
        <p:spPr>
          <a:xfrm>
            <a:off x="3949970" y="4094922"/>
            <a:ext cx="2570100" cy="1445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3">
            <a:extLst>
              <a:ext uri="{FF2B5EF4-FFF2-40B4-BE49-F238E27FC236}">
                <a16:creationId xmlns:a16="http://schemas.microsoft.com/office/drawing/2014/main" id="{CC672DD8-4BDF-4DE4-A232-CB8B5E1D8A13}"/>
              </a:ext>
            </a:extLst>
          </p:cNvPr>
          <p:cNvCxnSpPr>
            <a:cxnSpLocks/>
            <a:stCxn id="20" idx="2"/>
            <a:endCxn id="53" idx="2"/>
          </p:cNvCxnSpPr>
          <p:nvPr/>
        </p:nvCxnSpPr>
        <p:spPr>
          <a:xfrm rot="5400000">
            <a:off x="3478095" y="4660719"/>
            <a:ext cx="877413" cy="2636438"/>
          </a:xfrm>
          <a:prstGeom prst="bentConnector3">
            <a:avLst>
              <a:gd name="adj1" fmla="val 1260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3D0F32-0CE9-4B32-AA99-4AC041E12243}"/>
              </a:ext>
            </a:extLst>
          </p:cNvPr>
          <p:cNvSpPr txBox="1"/>
          <p:nvPr/>
        </p:nvSpPr>
        <p:spPr>
          <a:xfrm>
            <a:off x="3758781" y="6417645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</a:rPr>
              <a:t>신규페이지로 내역 표시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607BC4-4A80-40E8-AF59-EF76CB31CBEA}"/>
              </a:ext>
            </a:extLst>
          </p:cNvPr>
          <p:cNvSpPr txBox="1"/>
          <p:nvPr/>
        </p:nvSpPr>
        <p:spPr>
          <a:xfrm>
            <a:off x="6697286" y="692786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거래호가 및 잔량으로 표시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7093DE-70A6-453B-98C0-A5CA53F3D78A}"/>
              </a:ext>
            </a:extLst>
          </p:cNvPr>
          <p:cNvSpPr/>
          <p:nvPr/>
        </p:nvSpPr>
        <p:spPr>
          <a:xfrm>
            <a:off x="2273572" y="6062882"/>
            <a:ext cx="650019" cy="354763"/>
          </a:xfrm>
          <a:prstGeom prst="rect">
            <a:avLst/>
          </a:prstGeom>
          <a:solidFill>
            <a:srgbClr val="FFCC66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7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BED312-7BDA-474A-8D82-B9BF9014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" y="973666"/>
            <a:ext cx="3062238" cy="5443979"/>
          </a:xfrm>
          <a:prstGeom prst="rect">
            <a:avLst/>
          </a:prstGeom>
        </p:spPr>
      </p:pic>
      <p:cxnSp>
        <p:nvCxnSpPr>
          <p:cNvPr id="33" name="꺾인 연결선 33">
            <a:extLst>
              <a:ext uri="{FF2B5EF4-FFF2-40B4-BE49-F238E27FC236}">
                <a16:creationId xmlns:a16="http://schemas.microsoft.com/office/drawing/2014/main" id="{CC672DD8-4BDF-4DE4-A232-CB8B5E1D8A13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rot="10800000" flipV="1">
            <a:off x="3541304" y="5612264"/>
            <a:ext cx="1270370" cy="628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3D0F32-0CE9-4B32-AA99-4AC041E12243}"/>
              </a:ext>
            </a:extLst>
          </p:cNvPr>
          <p:cNvSpPr txBox="1"/>
          <p:nvPr/>
        </p:nvSpPr>
        <p:spPr>
          <a:xfrm>
            <a:off x="4811674" y="5442987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ko-KR" altLang="en-US" sz="800" dirty="0">
                <a:solidFill>
                  <a:srgbClr val="FF0000"/>
                </a:solidFill>
              </a:rPr>
              <a:t>차 비활성버튼으로 대체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2</a:t>
            </a:r>
            <a:r>
              <a:rPr lang="ko-KR" altLang="en-US" sz="800" dirty="0">
                <a:solidFill>
                  <a:srgbClr val="FF0000"/>
                </a:solidFill>
              </a:rPr>
              <a:t>차 각 </a:t>
            </a:r>
            <a:r>
              <a:rPr lang="ko-KR" altLang="en-US" sz="800" dirty="0" err="1">
                <a:solidFill>
                  <a:srgbClr val="FF0000"/>
                </a:solidFill>
              </a:rPr>
              <a:t>코인별</a:t>
            </a:r>
            <a:r>
              <a:rPr lang="ko-KR" altLang="en-US" sz="800" dirty="0">
                <a:solidFill>
                  <a:srgbClr val="FF0000"/>
                </a:solidFill>
              </a:rPr>
              <a:t> 게시판 생성하여 연결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7093DE-70A6-453B-98C0-A5CA53F3D78A}"/>
              </a:ext>
            </a:extLst>
          </p:cNvPr>
          <p:cNvSpPr/>
          <p:nvPr/>
        </p:nvSpPr>
        <p:spPr>
          <a:xfrm>
            <a:off x="2891285" y="6062882"/>
            <a:ext cx="650019" cy="354763"/>
          </a:xfrm>
          <a:prstGeom prst="rect">
            <a:avLst/>
          </a:prstGeom>
          <a:solidFill>
            <a:srgbClr val="FFCC66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5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484FF6-E848-4896-A6FC-5B7286817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2" y="947722"/>
            <a:ext cx="3076833" cy="5469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151B97-95AB-454E-BDBF-0399ED7A0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70" y="1432874"/>
            <a:ext cx="8242030" cy="45889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D903EB-F009-4A09-8DD3-8CCC253DE3EB}"/>
              </a:ext>
            </a:extLst>
          </p:cNvPr>
          <p:cNvSpPr/>
          <p:nvPr/>
        </p:nvSpPr>
        <p:spPr>
          <a:xfrm>
            <a:off x="10821971" y="1753386"/>
            <a:ext cx="699469" cy="970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FCF817-5542-4988-B5E5-898BE371765C}"/>
              </a:ext>
            </a:extLst>
          </p:cNvPr>
          <p:cNvSpPr/>
          <p:nvPr/>
        </p:nvSpPr>
        <p:spPr>
          <a:xfrm>
            <a:off x="714442" y="2162755"/>
            <a:ext cx="874219" cy="3633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02572D-8E72-4F49-8039-05ED61BBCA28}"/>
              </a:ext>
            </a:extLst>
          </p:cNvPr>
          <p:cNvSpPr/>
          <p:nvPr/>
        </p:nvSpPr>
        <p:spPr>
          <a:xfrm>
            <a:off x="1799027" y="2162755"/>
            <a:ext cx="1166810" cy="3633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3550FD-B2BB-4B67-BE17-0A8FF0E9C634}"/>
              </a:ext>
            </a:extLst>
          </p:cNvPr>
          <p:cNvSpPr/>
          <p:nvPr/>
        </p:nvSpPr>
        <p:spPr>
          <a:xfrm>
            <a:off x="11565109" y="1753386"/>
            <a:ext cx="626891" cy="970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7951" y="5273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신규 리스트 페이지 요소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FD862-1986-4BAC-91AB-21A5B44EF492}"/>
              </a:ext>
            </a:extLst>
          </p:cNvPr>
          <p:cNvSpPr/>
          <p:nvPr/>
        </p:nvSpPr>
        <p:spPr>
          <a:xfrm>
            <a:off x="475586" y="5910278"/>
            <a:ext cx="772769" cy="485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꺾인 연결선 33">
            <a:extLst>
              <a:ext uri="{FF2B5EF4-FFF2-40B4-BE49-F238E27FC236}">
                <a16:creationId xmlns:a16="http://schemas.microsoft.com/office/drawing/2014/main" id="{7A918644-A244-4D18-B13D-46ED74C047C0}"/>
              </a:ext>
            </a:extLst>
          </p:cNvPr>
          <p:cNvCxnSpPr>
            <a:cxnSpLocks/>
            <a:stCxn id="6" idx="0"/>
            <a:endCxn id="12" idx="0"/>
          </p:cNvCxnSpPr>
          <p:nvPr/>
        </p:nvCxnSpPr>
        <p:spPr>
          <a:xfrm rot="16200000" flipH="1" flipV="1">
            <a:off x="5956944" y="-3052007"/>
            <a:ext cx="409369" cy="10020154"/>
          </a:xfrm>
          <a:prstGeom prst="bentConnector3">
            <a:avLst>
              <a:gd name="adj1" fmla="val -2403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33">
            <a:extLst>
              <a:ext uri="{FF2B5EF4-FFF2-40B4-BE49-F238E27FC236}">
                <a16:creationId xmlns:a16="http://schemas.microsoft.com/office/drawing/2014/main" id="{3214F6D9-1278-4D0D-A607-7455D5D4DABE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H="1" flipV="1">
            <a:off x="6867459" y="-2848342"/>
            <a:ext cx="409368" cy="9612824"/>
          </a:xfrm>
          <a:prstGeom prst="bentConnector4">
            <a:avLst>
              <a:gd name="adj1" fmla="val -207344"/>
              <a:gd name="adj2" fmla="val 999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926612-3867-4666-8F59-2CF85A236D1F}"/>
              </a:ext>
            </a:extLst>
          </p:cNvPr>
          <p:cNvSpPr/>
          <p:nvPr/>
        </p:nvSpPr>
        <p:spPr>
          <a:xfrm>
            <a:off x="2967910" y="2162755"/>
            <a:ext cx="583405" cy="3633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꺾인 연결선 33">
            <a:extLst>
              <a:ext uri="{FF2B5EF4-FFF2-40B4-BE49-F238E27FC236}">
                <a16:creationId xmlns:a16="http://schemas.microsoft.com/office/drawing/2014/main" id="{073FAE30-6BAE-476A-9A6C-EF734A674A08}"/>
              </a:ext>
            </a:extLst>
          </p:cNvPr>
          <p:cNvCxnSpPr>
            <a:cxnSpLocks/>
            <a:stCxn id="69" idx="0"/>
            <a:endCxn id="62" idx="2"/>
          </p:cNvCxnSpPr>
          <p:nvPr/>
        </p:nvCxnSpPr>
        <p:spPr>
          <a:xfrm rot="16200000" flipH="1" flipV="1">
            <a:off x="5089820" y="610842"/>
            <a:ext cx="3355451" cy="7015865"/>
          </a:xfrm>
          <a:prstGeom prst="bentConnector5">
            <a:avLst>
              <a:gd name="adj1" fmla="val 106931"/>
              <a:gd name="adj2" fmla="val 48230"/>
              <a:gd name="adj3" fmla="val 1068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FEA70AF-F72A-4BB3-9F82-4112B5AE7B1D}"/>
              </a:ext>
            </a:extLst>
          </p:cNvPr>
          <p:cNvSpPr/>
          <p:nvPr/>
        </p:nvSpPr>
        <p:spPr>
          <a:xfrm>
            <a:off x="10232112" y="2441050"/>
            <a:ext cx="86732" cy="8673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ED55D1-3A10-478C-A35A-C63BDABD2925}"/>
              </a:ext>
            </a:extLst>
          </p:cNvPr>
          <p:cNvSpPr txBox="1"/>
          <p:nvPr/>
        </p:nvSpPr>
        <p:spPr>
          <a:xfrm>
            <a:off x="6939359" y="6058004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거래량으로 변경하여 표시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73" name="꺾인 연결선 33">
            <a:extLst>
              <a:ext uri="{FF2B5EF4-FFF2-40B4-BE49-F238E27FC236}">
                <a16:creationId xmlns:a16="http://schemas.microsoft.com/office/drawing/2014/main" id="{90FD7072-98E9-42C4-A354-832EEA63B2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1135" y="434456"/>
            <a:ext cx="1532255" cy="595586"/>
          </a:xfrm>
          <a:prstGeom prst="bentConnector3">
            <a:avLst>
              <a:gd name="adj1" fmla="val 998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B33CDA5-1558-4B96-8A9B-74F8C3384594}"/>
              </a:ext>
            </a:extLst>
          </p:cNvPr>
          <p:cNvSpPr txBox="1"/>
          <p:nvPr/>
        </p:nvSpPr>
        <p:spPr>
          <a:xfrm>
            <a:off x="4883390" y="32129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공지사항 페이지로 이동</a:t>
            </a:r>
          </a:p>
        </p:txBody>
      </p:sp>
      <p:cxnSp>
        <p:nvCxnSpPr>
          <p:cNvPr id="79" name="꺾인 연결선 33">
            <a:extLst>
              <a:ext uri="{FF2B5EF4-FFF2-40B4-BE49-F238E27FC236}">
                <a16:creationId xmlns:a16="http://schemas.microsoft.com/office/drawing/2014/main" id="{998ADA4C-4CD1-4895-B675-3B065CF4C4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8669" y="240617"/>
            <a:ext cx="1834723" cy="789425"/>
          </a:xfrm>
          <a:prstGeom prst="bentConnector3">
            <a:avLst>
              <a:gd name="adj1" fmla="val 10027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03AD773-1D4F-4490-89DA-EAFBC4406CEF}"/>
              </a:ext>
            </a:extLst>
          </p:cNvPr>
          <p:cNvSpPr txBox="1"/>
          <p:nvPr/>
        </p:nvSpPr>
        <p:spPr>
          <a:xfrm>
            <a:off x="4883390" y="127460"/>
            <a:ext cx="3728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앱 푸시 및 옵션으로 추후 사용페이지 필요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현재 </a:t>
            </a:r>
            <a:r>
              <a:rPr lang="ko-KR" altLang="en-US" sz="800" dirty="0" err="1">
                <a:solidFill>
                  <a:srgbClr val="FF0000"/>
                </a:solidFill>
              </a:rPr>
              <a:t>불가능할경우</a:t>
            </a:r>
            <a:r>
              <a:rPr lang="ko-KR" altLang="en-US" sz="800" dirty="0">
                <a:solidFill>
                  <a:srgbClr val="FF0000"/>
                </a:solidFill>
              </a:rPr>
              <a:t> 이미지만 추가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6DED58-1870-4A42-B765-9A2CC242E6CA}"/>
              </a:ext>
            </a:extLst>
          </p:cNvPr>
          <p:cNvSpPr txBox="1"/>
          <p:nvPr/>
        </p:nvSpPr>
        <p:spPr>
          <a:xfrm>
            <a:off x="1226824" y="6403882"/>
            <a:ext cx="30075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거래소 페이지 </a:t>
            </a:r>
            <a:r>
              <a:rPr lang="ko-KR" altLang="en-US" sz="800" dirty="0" err="1">
                <a:solidFill>
                  <a:srgbClr val="FF0000"/>
                </a:solidFill>
              </a:rPr>
              <a:t>클릿시와</a:t>
            </a:r>
            <a:r>
              <a:rPr lang="ko-KR" altLang="en-US" sz="800" dirty="0">
                <a:solidFill>
                  <a:srgbClr val="FF0000"/>
                </a:solidFill>
              </a:rPr>
              <a:t> 팝콘로고 </a:t>
            </a:r>
            <a:r>
              <a:rPr lang="ko-KR" altLang="en-US" sz="800" dirty="0" err="1">
                <a:solidFill>
                  <a:srgbClr val="FF0000"/>
                </a:solidFill>
              </a:rPr>
              <a:t>클릭시</a:t>
            </a:r>
            <a:r>
              <a:rPr lang="ko-KR" altLang="en-US" sz="800" dirty="0">
                <a:solidFill>
                  <a:srgbClr val="FF0000"/>
                </a:solidFill>
              </a:rPr>
              <a:t> 현재 페이지가 표시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0B3F3B-F705-4042-BC9F-47C7E767A248}"/>
              </a:ext>
            </a:extLst>
          </p:cNvPr>
          <p:cNvSpPr/>
          <p:nvPr/>
        </p:nvSpPr>
        <p:spPr>
          <a:xfrm>
            <a:off x="1572558" y="1802923"/>
            <a:ext cx="2022426" cy="261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B050"/>
                </a:solidFill>
              </a:rPr>
              <a:t>삭제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8A54042-C01B-43E7-A80B-E2A5D2E8BB17}"/>
              </a:ext>
            </a:extLst>
          </p:cNvPr>
          <p:cNvSpPr/>
          <p:nvPr/>
        </p:nvSpPr>
        <p:spPr>
          <a:xfrm>
            <a:off x="539359" y="1421903"/>
            <a:ext cx="3011956" cy="261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B050"/>
                </a:solidFill>
              </a:rPr>
              <a:t>미동작으로 유지</a:t>
            </a:r>
          </a:p>
        </p:txBody>
      </p:sp>
      <p:cxnSp>
        <p:nvCxnSpPr>
          <p:cNvPr id="90" name="꺾인 연결선 33">
            <a:extLst>
              <a:ext uri="{FF2B5EF4-FFF2-40B4-BE49-F238E27FC236}">
                <a16:creationId xmlns:a16="http://schemas.microsoft.com/office/drawing/2014/main" id="{5F1AFE3A-EBD3-4133-BCEC-93177FCD485A}"/>
              </a:ext>
            </a:extLst>
          </p:cNvPr>
          <p:cNvCxnSpPr>
            <a:cxnSpLocks/>
            <a:endCxn id="3" idx="1"/>
          </p:cNvCxnSpPr>
          <p:nvPr/>
        </p:nvCxnSpPr>
        <p:spPr>
          <a:xfrm rot="10800000" flipV="1">
            <a:off x="474482" y="1651302"/>
            <a:ext cx="5356560" cy="2031382"/>
          </a:xfrm>
          <a:prstGeom prst="bentConnector5">
            <a:avLst>
              <a:gd name="adj1" fmla="val -95"/>
              <a:gd name="adj2" fmla="val 250978"/>
              <a:gd name="adj3" fmla="val 1042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39DCD3CB-BD00-400F-854A-4EEF9FCAE4D8}"/>
              </a:ext>
            </a:extLst>
          </p:cNvPr>
          <p:cNvSpPr/>
          <p:nvPr/>
        </p:nvSpPr>
        <p:spPr>
          <a:xfrm>
            <a:off x="5796254" y="1604751"/>
            <a:ext cx="86732" cy="8673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ACA390-8449-402A-9C0F-048159C320CB}"/>
              </a:ext>
            </a:extLst>
          </p:cNvPr>
          <p:cNvSpPr txBox="1"/>
          <p:nvPr/>
        </p:nvSpPr>
        <p:spPr>
          <a:xfrm>
            <a:off x="3810000" y="6566317"/>
            <a:ext cx="2036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상승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하락 아이콘도 여기 표시되고 있음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56AEB9A-80BA-4E82-9752-A41AC2A6C345}"/>
              </a:ext>
            </a:extLst>
          </p:cNvPr>
          <p:cNvSpPr/>
          <p:nvPr/>
        </p:nvSpPr>
        <p:spPr>
          <a:xfrm>
            <a:off x="1226824" y="6360516"/>
            <a:ext cx="86732" cy="8673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CD07C63-8AD6-4EFA-8A0F-59D38F06C956}"/>
              </a:ext>
            </a:extLst>
          </p:cNvPr>
          <p:cNvSpPr/>
          <p:nvPr/>
        </p:nvSpPr>
        <p:spPr>
          <a:xfrm>
            <a:off x="3723268" y="6695029"/>
            <a:ext cx="86732" cy="8673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FCB7F69-09B4-47F5-9970-54AA0934FE40}"/>
              </a:ext>
            </a:extLst>
          </p:cNvPr>
          <p:cNvSpPr txBox="1"/>
          <p:nvPr/>
        </p:nvSpPr>
        <p:spPr>
          <a:xfrm>
            <a:off x="10044724" y="62192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기존거래소페이지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050A2FC-CEB6-4479-9E26-044179240A07}"/>
              </a:ext>
            </a:extLst>
          </p:cNvPr>
          <p:cNvSpPr/>
          <p:nvPr/>
        </p:nvSpPr>
        <p:spPr>
          <a:xfrm>
            <a:off x="474482" y="2441050"/>
            <a:ext cx="3120502" cy="296412"/>
          </a:xfrm>
          <a:prstGeom prst="rect">
            <a:avLst/>
          </a:prstGeom>
          <a:solidFill>
            <a:srgbClr val="C8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00B0F0"/>
                </a:solidFill>
              </a:rPr>
              <a:t>클릭시</a:t>
            </a:r>
            <a:r>
              <a:rPr lang="ko-KR" altLang="en-US" sz="1200" b="1" dirty="0">
                <a:solidFill>
                  <a:srgbClr val="00B0F0"/>
                </a:solidFill>
              </a:rPr>
              <a:t> 기존거래하기페이지</a:t>
            </a:r>
          </a:p>
        </p:txBody>
      </p:sp>
      <p:cxnSp>
        <p:nvCxnSpPr>
          <p:cNvPr id="108" name="꺾인 연결선 33">
            <a:extLst>
              <a:ext uri="{FF2B5EF4-FFF2-40B4-BE49-F238E27FC236}">
                <a16:creationId xmlns:a16="http://schemas.microsoft.com/office/drawing/2014/main" id="{DFE1B460-AD38-4992-AD36-6B195A6F49D0}"/>
              </a:ext>
            </a:extLst>
          </p:cNvPr>
          <p:cNvCxnSpPr>
            <a:cxnSpLocks/>
            <a:stCxn id="112" idx="1"/>
            <a:endCxn id="107" idx="3"/>
          </p:cNvCxnSpPr>
          <p:nvPr/>
        </p:nvCxnSpPr>
        <p:spPr>
          <a:xfrm rot="10800000" flipV="1">
            <a:off x="3594984" y="1173122"/>
            <a:ext cx="916944" cy="141613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ED86E3A-3B1C-401B-B7E7-693D551018F0}"/>
              </a:ext>
            </a:extLst>
          </p:cNvPr>
          <p:cNvSpPr txBox="1"/>
          <p:nvPr/>
        </p:nvSpPr>
        <p:spPr>
          <a:xfrm>
            <a:off x="4511928" y="1065401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본 문서 </a:t>
            </a:r>
            <a:r>
              <a:rPr lang="en-US" altLang="ko-KR" sz="800" dirty="0">
                <a:solidFill>
                  <a:srgbClr val="FF0000"/>
                </a:solidFill>
              </a:rPr>
              <a:t>8</a:t>
            </a:r>
            <a:r>
              <a:rPr lang="ko-KR" altLang="en-US" sz="800" dirty="0">
                <a:solidFill>
                  <a:srgbClr val="FF0000"/>
                </a:solidFill>
              </a:rPr>
              <a:t>쪽 거래페이지로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67506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투자내역페이지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F90A8-181D-40EC-B46B-C673734DA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3" y="947722"/>
            <a:ext cx="3076832" cy="546992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FD862-1986-4BAC-91AB-21A5B44EF492}"/>
              </a:ext>
            </a:extLst>
          </p:cNvPr>
          <p:cNvSpPr/>
          <p:nvPr/>
        </p:nvSpPr>
        <p:spPr>
          <a:xfrm>
            <a:off x="1240130" y="5910278"/>
            <a:ext cx="772769" cy="485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A16C6D-BF8D-4452-A1DF-2C1DD704E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19" y="422071"/>
            <a:ext cx="6252614" cy="34812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7402-113C-4C2B-B178-2A664CB141E8}"/>
              </a:ext>
            </a:extLst>
          </p:cNvPr>
          <p:cNvSpPr txBox="1"/>
          <p:nvPr/>
        </p:nvSpPr>
        <p:spPr>
          <a:xfrm>
            <a:off x="9293408" y="35340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기존입출급페이지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212CDB-A31C-4AC4-8095-73FF3E2EEEF6}"/>
              </a:ext>
            </a:extLst>
          </p:cNvPr>
          <p:cNvSpPr/>
          <p:nvPr/>
        </p:nvSpPr>
        <p:spPr>
          <a:xfrm>
            <a:off x="6308158" y="782220"/>
            <a:ext cx="1698805" cy="227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33">
            <a:extLst>
              <a:ext uri="{FF2B5EF4-FFF2-40B4-BE49-F238E27FC236}">
                <a16:creationId xmlns:a16="http://schemas.microsoft.com/office/drawing/2014/main" id="{B27F960D-D595-4A02-B98A-7C5BF1B82E65}"/>
              </a:ext>
            </a:extLst>
          </p:cNvPr>
          <p:cNvCxnSpPr>
            <a:cxnSpLocks/>
            <a:stCxn id="19" idx="0"/>
            <a:endCxn id="26" idx="0"/>
          </p:cNvCxnSpPr>
          <p:nvPr/>
        </p:nvCxnSpPr>
        <p:spPr>
          <a:xfrm rot="16200000" flipH="1" flipV="1">
            <a:off x="3525984" y="-1444968"/>
            <a:ext cx="1404389" cy="5858764"/>
          </a:xfrm>
          <a:prstGeom prst="bentConnector3">
            <a:avLst>
              <a:gd name="adj1" fmla="val -264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2C7FA1-4964-4BC8-B1D3-41C69B098129}"/>
              </a:ext>
            </a:extLst>
          </p:cNvPr>
          <p:cNvSpPr/>
          <p:nvPr/>
        </p:nvSpPr>
        <p:spPr>
          <a:xfrm>
            <a:off x="584694" y="2186609"/>
            <a:ext cx="1428205" cy="530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C8BA5E-841B-4503-BFEF-AB986A3982F2}"/>
              </a:ext>
            </a:extLst>
          </p:cNvPr>
          <p:cNvSpPr/>
          <p:nvPr/>
        </p:nvSpPr>
        <p:spPr>
          <a:xfrm>
            <a:off x="7498080" y="1107239"/>
            <a:ext cx="508883" cy="227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3">
            <a:extLst>
              <a:ext uri="{FF2B5EF4-FFF2-40B4-BE49-F238E27FC236}">
                <a16:creationId xmlns:a16="http://schemas.microsoft.com/office/drawing/2014/main" id="{4C75FB59-8D46-4450-BCB0-2EB2076EBA23}"/>
              </a:ext>
            </a:extLst>
          </p:cNvPr>
          <p:cNvCxnSpPr>
            <a:cxnSpLocks/>
            <a:stCxn id="34" idx="3"/>
            <a:endCxn id="39" idx="0"/>
          </p:cNvCxnSpPr>
          <p:nvPr/>
        </p:nvCxnSpPr>
        <p:spPr>
          <a:xfrm flipH="1">
            <a:off x="2766927" y="1221037"/>
            <a:ext cx="5240036" cy="965572"/>
          </a:xfrm>
          <a:prstGeom prst="bentConnector4">
            <a:avLst>
              <a:gd name="adj1" fmla="val -4363"/>
              <a:gd name="adj2" fmla="val 558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0DEBD9-9963-4B6E-837D-17825E59672E}"/>
              </a:ext>
            </a:extLst>
          </p:cNvPr>
          <p:cNvSpPr/>
          <p:nvPr/>
        </p:nvSpPr>
        <p:spPr>
          <a:xfrm>
            <a:off x="2052824" y="2186609"/>
            <a:ext cx="1428205" cy="530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99A3C32-F7D9-44C3-A186-123AECCFB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3" t="9091" r="52652" b="22737"/>
          <a:stretch/>
        </p:blipFill>
        <p:spPr>
          <a:xfrm>
            <a:off x="3976140" y="3903344"/>
            <a:ext cx="2194560" cy="2916059"/>
          </a:xfrm>
          <a:prstGeom prst="rect">
            <a:avLst/>
          </a:prstGeom>
        </p:spPr>
      </p:pic>
      <p:cxnSp>
        <p:nvCxnSpPr>
          <p:cNvPr id="43" name="꺾인 연결선 33">
            <a:extLst>
              <a:ext uri="{FF2B5EF4-FFF2-40B4-BE49-F238E27FC236}">
                <a16:creationId xmlns:a16="http://schemas.microsoft.com/office/drawing/2014/main" id="{03D98389-6771-4B94-A44F-D2D2C714F2AF}"/>
              </a:ext>
            </a:extLst>
          </p:cNvPr>
          <p:cNvCxnSpPr>
            <a:cxnSpLocks/>
            <a:stCxn id="41" idx="0"/>
            <a:endCxn id="4" idx="3"/>
          </p:cNvCxnSpPr>
          <p:nvPr/>
        </p:nvCxnSpPr>
        <p:spPr>
          <a:xfrm rot="16200000" flipV="1">
            <a:off x="4202038" y="3031961"/>
            <a:ext cx="220660" cy="152210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59635A5-AFB2-4F80-B6DA-7B2566043DB8}"/>
              </a:ext>
            </a:extLst>
          </p:cNvPr>
          <p:cNvSpPr txBox="1"/>
          <p:nvPr/>
        </p:nvSpPr>
        <p:spPr>
          <a:xfrm>
            <a:off x="3976140" y="3467239"/>
            <a:ext cx="18053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추가 불가능 시 이 프레임으로 대체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45853-6480-43C8-9A89-F06C453799E0}"/>
              </a:ext>
            </a:extLst>
          </p:cNvPr>
          <p:cNvSpPr txBox="1"/>
          <p:nvPr/>
        </p:nvSpPr>
        <p:spPr>
          <a:xfrm>
            <a:off x="6564396" y="4602764"/>
            <a:ext cx="5269391" cy="12852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평균매수가 </a:t>
            </a:r>
            <a:r>
              <a:rPr lang="en-US" altLang="ko-KR" dirty="0"/>
              <a:t>: </a:t>
            </a:r>
            <a:r>
              <a:rPr lang="ko-KR" altLang="en-US" dirty="0" err="1"/>
              <a:t>각코인누적매수가격</a:t>
            </a:r>
            <a:r>
              <a:rPr lang="en-US" altLang="ko-KR" dirty="0"/>
              <a:t>/</a:t>
            </a:r>
            <a:r>
              <a:rPr lang="ko-KR" altLang="en-US" dirty="0" err="1"/>
              <a:t>코인보유수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평가금액 </a:t>
            </a:r>
            <a:r>
              <a:rPr lang="en-US" altLang="ko-KR" dirty="0"/>
              <a:t>: </a:t>
            </a:r>
            <a:r>
              <a:rPr lang="ko-KR" altLang="en-US" dirty="0"/>
              <a:t>현재가 </a:t>
            </a:r>
            <a:r>
              <a:rPr lang="en-US" altLang="ko-KR" dirty="0"/>
              <a:t>* </a:t>
            </a:r>
            <a:r>
              <a:rPr lang="ko-KR" altLang="en-US" dirty="0" err="1"/>
              <a:t>코인보유수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수익율</a:t>
            </a:r>
            <a:r>
              <a:rPr lang="ko-KR" altLang="en-US" dirty="0"/>
              <a:t> </a:t>
            </a:r>
            <a:r>
              <a:rPr lang="en-US" altLang="ko-KR" dirty="0"/>
              <a:t>: ((</a:t>
            </a:r>
            <a:r>
              <a:rPr lang="ko-KR" altLang="en-US" dirty="0"/>
              <a:t>평균매수가</a:t>
            </a:r>
            <a:r>
              <a:rPr lang="en-US" altLang="ko-KR" dirty="0"/>
              <a:t>*</a:t>
            </a:r>
            <a:r>
              <a:rPr lang="ko-KR" altLang="en-US" dirty="0" err="1"/>
              <a:t>코인보유수</a:t>
            </a:r>
            <a:r>
              <a:rPr lang="en-US" altLang="ko-KR" dirty="0"/>
              <a:t>)-</a:t>
            </a:r>
            <a:r>
              <a:rPr lang="ko-KR" altLang="en-US" dirty="0"/>
              <a:t>평가금액</a:t>
            </a:r>
            <a:r>
              <a:rPr lang="en-US" altLang="ko-KR" dirty="0"/>
              <a:t>)/100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4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3483B5-B932-4A99-903E-4D0E6FAC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31" y="1052710"/>
            <a:ext cx="8535969" cy="47525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투자내역페이지 </a:t>
            </a:r>
            <a:r>
              <a:rPr lang="en-US" altLang="ko-KR" dirty="0"/>
              <a:t>2~3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F90A8-181D-40EC-B46B-C673734DA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3" y="947722"/>
            <a:ext cx="3076832" cy="546992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FD862-1986-4BAC-91AB-21A5B44EF492}"/>
              </a:ext>
            </a:extLst>
          </p:cNvPr>
          <p:cNvSpPr/>
          <p:nvPr/>
        </p:nvSpPr>
        <p:spPr>
          <a:xfrm>
            <a:off x="1240130" y="5910278"/>
            <a:ext cx="772769" cy="485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37402-113C-4C2B-B178-2A664CB141E8}"/>
              </a:ext>
            </a:extLst>
          </p:cNvPr>
          <p:cNvSpPr txBox="1"/>
          <p:nvPr/>
        </p:nvSpPr>
        <p:spPr>
          <a:xfrm>
            <a:off x="9452434" y="59683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기존체결내역페이지</a:t>
            </a:r>
          </a:p>
        </p:txBody>
      </p:sp>
      <p:cxnSp>
        <p:nvCxnSpPr>
          <p:cNvPr id="21" name="꺾인 연결선 33">
            <a:extLst>
              <a:ext uri="{FF2B5EF4-FFF2-40B4-BE49-F238E27FC236}">
                <a16:creationId xmlns:a16="http://schemas.microsoft.com/office/drawing/2014/main" id="{B27F960D-D595-4A02-B98A-7C5BF1B82E65}"/>
              </a:ext>
            </a:extLst>
          </p:cNvPr>
          <p:cNvCxnSpPr>
            <a:cxnSpLocks/>
            <a:stCxn id="34" idx="0"/>
            <a:endCxn id="26" idx="0"/>
          </p:cNvCxnSpPr>
          <p:nvPr/>
        </p:nvCxnSpPr>
        <p:spPr>
          <a:xfrm rot="16200000" flipH="1" flipV="1">
            <a:off x="3683918" y="-352675"/>
            <a:ext cx="57852" cy="3399890"/>
          </a:xfrm>
          <a:prstGeom prst="bentConnector3">
            <a:avLst>
              <a:gd name="adj1" fmla="val -9817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2C7FA1-4964-4BC8-B1D3-41C69B098129}"/>
              </a:ext>
            </a:extLst>
          </p:cNvPr>
          <p:cNvSpPr/>
          <p:nvPr/>
        </p:nvSpPr>
        <p:spPr>
          <a:xfrm>
            <a:off x="1677534" y="1376196"/>
            <a:ext cx="670729" cy="312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C8BA5E-841B-4503-BFEF-AB986A3982F2}"/>
              </a:ext>
            </a:extLst>
          </p:cNvPr>
          <p:cNvSpPr/>
          <p:nvPr/>
        </p:nvSpPr>
        <p:spPr>
          <a:xfrm>
            <a:off x="5297864" y="1318344"/>
            <a:ext cx="229850" cy="214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BF8F6-57B9-42CA-B975-7DFDD61FCE42}"/>
              </a:ext>
            </a:extLst>
          </p:cNvPr>
          <p:cNvSpPr/>
          <p:nvPr/>
        </p:nvSpPr>
        <p:spPr>
          <a:xfrm>
            <a:off x="5633229" y="1318344"/>
            <a:ext cx="229850" cy="214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5F5BEE-1452-4FCE-AC3E-A86A5B0AD5E1}"/>
              </a:ext>
            </a:extLst>
          </p:cNvPr>
          <p:cNvSpPr/>
          <p:nvPr/>
        </p:nvSpPr>
        <p:spPr>
          <a:xfrm>
            <a:off x="2717275" y="1376196"/>
            <a:ext cx="670729" cy="312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CECDCF-4E69-4388-B763-C69806DCB698}"/>
              </a:ext>
            </a:extLst>
          </p:cNvPr>
          <p:cNvSpPr/>
          <p:nvPr/>
        </p:nvSpPr>
        <p:spPr>
          <a:xfrm>
            <a:off x="506287" y="1796995"/>
            <a:ext cx="3016140" cy="39438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33">
            <a:extLst>
              <a:ext uri="{FF2B5EF4-FFF2-40B4-BE49-F238E27FC236}">
                <a16:creationId xmlns:a16="http://schemas.microsoft.com/office/drawing/2014/main" id="{8E2F2CC5-6FEF-4E1A-B379-0848B3D3DAF7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5400000">
            <a:off x="4322285" y="262775"/>
            <a:ext cx="156225" cy="2695514"/>
          </a:xfrm>
          <a:prstGeom prst="bentConnector3">
            <a:avLst>
              <a:gd name="adj1" fmla="val 2463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3CD38C-2CFF-4484-AA55-51B614C2D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6" y="949791"/>
            <a:ext cx="3075668" cy="54678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입출금 페이지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FD862-1986-4BAC-91AB-21A5B44EF492}"/>
              </a:ext>
            </a:extLst>
          </p:cNvPr>
          <p:cNvSpPr/>
          <p:nvPr/>
        </p:nvSpPr>
        <p:spPr>
          <a:xfrm>
            <a:off x="2012898" y="5910278"/>
            <a:ext cx="772769" cy="485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37402-113C-4C2B-B178-2A664CB141E8}"/>
              </a:ext>
            </a:extLst>
          </p:cNvPr>
          <p:cNvSpPr txBox="1"/>
          <p:nvPr/>
        </p:nvSpPr>
        <p:spPr>
          <a:xfrm>
            <a:off x="8555210" y="58896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기존입출금페이지</a:t>
            </a:r>
          </a:p>
        </p:txBody>
      </p:sp>
      <p:cxnSp>
        <p:nvCxnSpPr>
          <p:cNvPr id="21" name="꺾인 연결선 33">
            <a:extLst>
              <a:ext uri="{FF2B5EF4-FFF2-40B4-BE49-F238E27FC236}">
                <a16:creationId xmlns:a16="http://schemas.microsoft.com/office/drawing/2014/main" id="{B27F960D-D595-4A02-B98A-7C5BF1B82E65}"/>
              </a:ext>
            </a:extLst>
          </p:cNvPr>
          <p:cNvCxnSpPr>
            <a:cxnSpLocks/>
            <a:stCxn id="1026" idx="1"/>
            <a:endCxn id="5" idx="3"/>
          </p:cNvCxnSpPr>
          <p:nvPr/>
        </p:nvCxnSpPr>
        <p:spPr>
          <a:xfrm rot="10800000">
            <a:off x="3541305" y="3683719"/>
            <a:ext cx="2005451" cy="1371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aiLLnwoq6wQgA6HsGQEsDzVeRQUe2HA29VnbgNW_znAqcsCGogQ-ChW8E-mkBOzpRQdDwZnkEGtLLXlh492pjVqiIMbTlHgHLlt8t1GwRffhnljbFpaqbjBSVFvPtaq4py4wA7ZuSwJGJzuCxUbgPd7BRVkdo-0NYlFppy9xypGNFnTHB6piqxi6SMFHHJdZSFtATJZZIjZ-rKyGpQaRap8ogsYGZX80ReWKLvGrZoIfI2wQ4tqtG2B89_oM3vQpWsaGY5HoRvqHurI3lAtlAk18rDy1u7XOZKQ-et-6vpS9tGKJcTrLCZlChpOvarDqvuPBIySulFsQWsF9APwqCpeol4yNgxOCvvr0fvByGbgWykuHY09Zb5daIlRVHHbEFWBwKWt9_C4b6gVh2VFbciFR9Y7BpjZxy1zuKbsh5rxU5cEk6fFXeIuEo0bLDfoiW4yn6pJA7YPMhXht1iDj5493D5SQPqV57pyDZfQbN07Qzk8jIXcbFrkrV-YqxKjv_2C-xOxkMxj0kWq-EbLQRNNhFJ6TD_NfyAAliZJDkHaMeqGevjw1yUtAwpGUeFax9_mmyvh-3QeZSw8AZbx77Me-C6XWr6QumBm-vAdf=w535-h1069-no">
            <a:extLst>
              <a:ext uri="{FF2B5EF4-FFF2-40B4-BE49-F238E27FC236}">
                <a16:creationId xmlns:a16="http://schemas.microsoft.com/office/drawing/2014/main" id="{344150F7-7B2A-4E4D-948C-1223255E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55" y="783717"/>
            <a:ext cx="3034329" cy="60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69CABE-1688-40D8-863A-33E272FDC1F0}"/>
              </a:ext>
            </a:extLst>
          </p:cNvPr>
          <p:cNvSpPr txBox="1"/>
          <p:nvPr/>
        </p:nvSpPr>
        <p:spPr>
          <a:xfrm>
            <a:off x="3641378" y="3467239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신규 제작 불가시 기존페이지 유지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7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3CD38C-2CFF-4484-AA55-51B614C2D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6" y="949791"/>
            <a:ext cx="3075668" cy="54678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입출금 페이지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BFD862-1986-4BAC-91AB-21A5B44EF492}"/>
              </a:ext>
            </a:extLst>
          </p:cNvPr>
          <p:cNvSpPr/>
          <p:nvPr/>
        </p:nvSpPr>
        <p:spPr>
          <a:xfrm>
            <a:off x="2012898" y="5910278"/>
            <a:ext cx="772769" cy="485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37402-113C-4C2B-B178-2A664CB141E8}"/>
              </a:ext>
            </a:extLst>
          </p:cNvPr>
          <p:cNvSpPr txBox="1"/>
          <p:nvPr/>
        </p:nvSpPr>
        <p:spPr>
          <a:xfrm>
            <a:off x="8555210" y="58896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기존입출금페이지</a:t>
            </a:r>
          </a:p>
        </p:txBody>
      </p:sp>
      <p:cxnSp>
        <p:nvCxnSpPr>
          <p:cNvPr id="21" name="꺾인 연결선 33">
            <a:extLst>
              <a:ext uri="{FF2B5EF4-FFF2-40B4-BE49-F238E27FC236}">
                <a16:creationId xmlns:a16="http://schemas.microsoft.com/office/drawing/2014/main" id="{B27F960D-D595-4A02-B98A-7C5BF1B82E65}"/>
              </a:ext>
            </a:extLst>
          </p:cNvPr>
          <p:cNvCxnSpPr>
            <a:cxnSpLocks/>
            <a:stCxn id="1026" idx="1"/>
            <a:endCxn id="5" idx="3"/>
          </p:cNvCxnSpPr>
          <p:nvPr/>
        </p:nvCxnSpPr>
        <p:spPr>
          <a:xfrm rot="10800000">
            <a:off x="3541305" y="3683719"/>
            <a:ext cx="2005451" cy="1371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aiLLnwoq6wQgA6HsGQEsDzVeRQUe2HA29VnbgNW_znAqcsCGogQ-ChW8E-mkBOzpRQdDwZnkEGtLLXlh492pjVqiIMbTlHgHLlt8t1GwRffhnljbFpaqbjBSVFvPtaq4py4wA7ZuSwJGJzuCxUbgPd7BRVkdo-0NYlFppy9xypGNFnTHB6piqxi6SMFHHJdZSFtATJZZIjZ-rKyGpQaRap8ogsYGZX80ReWKLvGrZoIfI2wQ4tqtG2B89_oM3vQpWsaGY5HoRvqHurI3lAtlAk18rDy1u7XOZKQ-et-6vpS9tGKJcTrLCZlChpOvarDqvuPBIySulFsQWsF9APwqCpeol4yNgxOCvvr0fvByGbgWykuHY09Zb5daIlRVHHbEFWBwKWt9_C4b6gVh2VFbciFR9Y7BpjZxy1zuKbsh5rxU5cEk6fFXeIuEo0bLDfoiW4yn6pJA7YPMhXht1iDj5493D5SQPqV57pyDZfQbN07Qzk8jIXcbFrkrV-YqxKjv_2C-xOxkMxj0kWq-EbLQRNNhFJ6TD_NfyAAliZJDkHaMeqGevjw1yUtAwpGUeFax9_mmyvh-3QeZSw8AZbx77Me-C6XWr6QumBm-vAdf=w535-h1069-no">
            <a:extLst>
              <a:ext uri="{FF2B5EF4-FFF2-40B4-BE49-F238E27FC236}">
                <a16:creationId xmlns:a16="http://schemas.microsoft.com/office/drawing/2014/main" id="{344150F7-7B2A-4E4D-948C-1223255EF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55" y="783717"/>
            <a:ext cx="3034329" cy="607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69CABE-1688-40D8-863A-33E272FDC1F0}"/>
              </a:ext>
            </a:extLst>
          </p:cNvPr>
          <p:cNvSpPr txBox="1"/>
          <p:nvPr/>
        </p:nvSpPr>
        <p:spPr>
          <a:xfrm>
            <a:off x="3641378" y="3467239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신규 제작 불가시 기존페이지 유지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5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페이지</a:t>
            </a:r>
          </a:p>
        </p:txBody>
      </p:sp>
      <p:pic>
        <p:nvPicPr>
          <p:cNvPr id="2050" name="Picture 2" descr="https://lh3.googleusercontent.com/c8bO2WmENCjH8K9cYEGxN4i54Q5XmvxYTEGU2sY_XV-WiEwMYExgirELfDKFl2Q62rBjVffItaIdFahJL9QDIoCd__L70xKitBHG8P7EsnjaND2_mZIxrs8LmxIKYr2a2wp2zCKm8Z-jJZ9OSkemZqO4nDiOPeOrmFwVtOVM0LBJZDX9Uao_QDf5dhlmxmvS10Y6ST2RrpkpLt_cWc2pm3v6DnUCp0x522mrNNTzZLs-VpJtTPO4f29ravKgksIkWaGWWA3CI5aziuolZvZagKA44N2NhN2pUBgnsFsKuYyqapbq3ukLl-EcnEDJqgZ6uG7XisfJhLZjoc8nfpdv75RC36pi1IMzB57ibpIS2LmdeehoeacdfdQF9nl8TS6CokUe00eWBbftJtP0UrbxPphQ23nHTnGP6K0wKrdE0-22NJzGLiujWne27Ooejiv0A8sYsAWWP7m4fGReCZ2WkSe5CxqbHkkcKXPUiGKMQ7hn9sU_OszM62g_PEvE7MlTL8AiMirFmciNlJGi32EomhXv__g6gICF8FlCXeIrsXJlY34OOTv5PW0YSFCGZIqGdyGHc81hWeROhOvTHkpbmRVmm6xUU-TQa2Y7ouj9=w535-h1069-no">
            <a:extLst>
              <a:ext uri="{FF2B5EF4-FFF2-40B4-BE49-F238E27FC236}">
                <a16:creationId xmlns:a16="http://schemas.microsoft.com/office/drawing/2014/main" id="{91E36587-9A00-49A9-B5BD-11AA9F29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6" y="578857"/>
            <a:ext cx="3110319" cy="622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B871E3-FCC4-4875-B6C4-2DBC7CB11448}"/>
              </a:ext>
            </a:extLst>
          </p:cNvPr>
          <p:cNvSpPr txBox="1"/>
          <p:nvPr/>
        </p:nvSpPr>
        <p:spPr>
          <a:xfrm>
            <a:off x="3588582" y="293902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현재 모바일 상태 유지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7D709-9DF0-48AC-9B50-37DE46885CF8}"/>
              </a:ext>
            </a:extLst>
          </p:cNvPr>
          <p:cNvSpPr txBox="1"/>
          <p:nvPr/>
        </p:nvSpPr>
        <p:spPr>
          <a:xfrm>
            <a:off x="5295570" y="1589609"/>
            <a:ext cx="3192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“</a:t>
            </a:r>
            <a:r>
              <a:rPr lang="ko-KR" altLang="en-US" sz="1200" dirty="0" err="1">
                <a:solidFill>
                  <a:srgbClr val="FF0000"/>
                </a:solidFill>
              </a:rPr>
              <a:t>ㅇㅇㅇ</a:t>
            </a:r>
            <a:r>
              <a:rPr lang="ko-KR" altLang="en-US" sz="1200" dirty="0">
                <a:solidFill>
                  <a:srgbClr val="FF0000"/>
                </a:solidFill>
              </a:rPr>
              <a:t> 님의 현재 </a:t>
            </a:r>
            <a:r>
              <a:rPr lang="en-US" altLang="ko-KR" sz="1200" dirty="0">
                <a:solidFill>
                  <a:srgbClr val="FF0000"/>
                </a:solidFill>
              </a:rPr>
              <a:t>2 </a:t>
            </a:r>
            <a:r>
              <a:rPr lang="ko-KR" altLang="en-US" sz="1200" dirty="0">
                <a:solidFill>
                  <a:srgbClr val="FF0000"/>
                </a:solidFill>
              </a:rPr>
              <a:t>레벨입니다</a:t>
            </a:r>
            <a:r>
              <a:rPr lang="en-US" altLang="ko-KR" sz="1200" dirty="0">
                <a:solidFill>
                  <a:srgbClr val="FF0000"/>
                </a:solidFill>
              </a:rPr>
              <a:t>.” </a:t>
            </a:r>
            <a:r>
              <a:rPr lang="ko-KR" altLang="en-US" sz="1200" dirty="0">
                <a:solidFill>
                  <a:srgbClr val="FF0000"/>
                </a:solidFill>
              </a:rPr>
              <a:t>멘트 변경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12" name="꺾인 연결선 33">
            <a:extLst>
              <a:ext uri="{FF2B5EF4-FFF2-40B4-BE49-F238E27FC236}">
                <a16:creationId xmlns:a16="http://schemas.microsoft.com/office/drawing/2014/main" id="{150DF1AD-F7D5-4AF9-8E28-7179FB6789B5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2385974" y="1697332"/>
            <a:ext cx="2909597" cy="36722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4173B5-4918-4D6F-94E4-0E2B2F36C964}"/>
              </a:ext>
            </a:extLst>
          </p:cNvPr>
          <p:cNvSpPr/>
          <p:nvPr/>
        </p:nvSpPr>
        <p:spPr>
          <a:xfrm>
            <a:off x="2633826" y="5910278"/>
            <a:ext cx="772769" cy="485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2480AE-501F-41EC-86AA-EAEEF4A88912}"/>
              </a:ext>
            </a:extLst>
          </p:cNvPr>
          <p:cNvSpPr/>
          <p:nvPr/>
        </p:nvSpPr>
        <p:spPr>
          <a:xfrm>
            <a:off x="1885623" y="2064558"/>
            <a:ext cx="1000700" cy="607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4D45A6-10A5-45F8-9629-140C0605751C}"/>
              </a:ext>
            </a:extLst>
          </p:cNvPr>
          <p:cNvSpPr/>
          <p:nvPr/>
        </p:nvSpPr>
        <p:spPr>
          <a:xfrm>
            <a:off x="296275" y="1189915"/>
            <a:ext cx="3011467" cy="296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33">
            <a:extLst>
              <a:ext uri="{FF2B5EF4-FFF2-40B4-BE49-F238E27FC236}">
                <a16:creationId xmlns:a16="http://schemas.microsoft.com/office/drawing/2014/main" id="{26933038-5DA5-409D-BF19-5222C950E2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07745" y="1338404"/>
            <a:ext cx="1987825" cy="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2DB5A6-E608-4DF4-BE10-6A37887A52F4}"/>
              </a:ext>
            </a:extLst>
          </p:cNvPr>
          <p:cNvSpPr txBox="1"/>
          <p:nvPr/>
        </p:nvSpPr>
        <p:spPr>
          <a:xfrm>
            <a:off x="5295570" y="1230682"/>
            <a:ext cx="376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순서 변경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인증센터 </a:t>
            </a:r>
            <a:r>
              <a:rPr lang="en-US" altLang="ko-KR" sz="1200" dirty="0">
                <a:solidFill>
                  <a:srgbClr val="FF0000"/>
                </a:solidFill>
              </a:rPr>
              <a:t>OTP </a:t>
            </a:r>
            <a:r>
              <a:rPr lang="ko-KR" altLang="en-US" sz="1200" dirty="0">
                <a:solidFill>
                  <a:srgbClr val="FF0000"/>
                </a:solidFill>
              </a:rPr>
              <a:t>접속정보 회원정보 변경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페이지</a:t>
            </a:r>
          </a:p>
        </p:txBody>
      </p:sp>
      <p:pic>
        <p:nvPicPr>
          <p:cNvPr id="2050" name="Picture 2" descr="https://lh3.googleusercontent.com/c8bO2WmENCjH8K9cYEGxN4i54Q5XmvxYTEGU2sY_XV-WiEwMYExgirELfDKFl2Q62rBjVffItaIdFahJL9QDIoCd__L70xKitBHG8P7EsnjaND2_mZIxrs8LmxIKYr2a2wp2zCKm8Z-jJZ9OSkemZqO4nDiOPeOrmFwVtOVM0LBJZDX9Uao_QDf5dhlmxmvS10Y6ST2RrpkpLt_cWc2pm3v6DnUCp0x522mrNNTzZLs-VpJtTPO4f29ravKgksIkWaGWWA3CI5aziuolZvZagKA44N2NhN2pUBgnsFsKuYyqapbq3ukLl-EcnEDJqgZ6uG7XisfJhLZjoc8nfpdv75RC36pi1IMzB57ibpIS2LmdeehoeacdfdQF9nl8TS6CokUe00eWBbftJtP0UrbxPphQ23nHTnGP6K0wKrdE0-22NJzGLiujWne27Ooejiv0A8sYsAWWP7m4fGReCZ2WkSe5CxqbHkkcKXPUiGKMQ7hn9sU_OszM62g_PEvE7MlTL8AiMirFmciNlJGi32EomhXv__g6gICF8FlCXeIrsXJlY34OOTv5PW0YSFCGZIqGdyGHc81hWeROhOvTHkpbmRVmm6xUU-TQa2Y7ouj9=w535-h1069-no">
            <a:extLst>
              <a:ext uri="{FF2B5EF4-FFF2-40B4-BE49-F238E27FC236}">
                <a16:creationId xmlns:a16="http://schemas.microsoft.com/office/drawing/2014/main" id="{91E36587-9A00-49A9-B5BD-11AA9F29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6" y="578857"/>
            <a:ext cx="3110319" cy="622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4173B5-4918-4D6F-94E4-0E2B2F36C964}"/>
              </a:ext>
            </a:extLst>
          </p:cNvPr>
          <p:cNvSpPr/>
          <p:nvPr/>
        </p:nvSpPr>
        <p:spPr>
          <a:xfrm>
            <a:off x="2633826" y="5910278"/>
            <a:ext cx="772769" cy="485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2480AE-501F-41EC-86AA-EAEEF4A88912}"/>
              </a:ext>
            </a:extLst>
          </p:cNvPr>
          <p:cNvSpPr/>
          <p:nvPr/>
        </p:nvSpPr>
        <p:spPr>
          <a:xfrm>
            <a:off x="831083" y="1886508"/>
            <a:ext cx="2055240" cy="973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4D45A6-10A5-45F8-9629-140C0605751C}"/>
              </a:ext>
            </a:extLst>
          </p:cNvPr>
          <p:cNvSpPr/>
          <p:nvPr/>
        </p:nvSpPr>
        <p:spPr>
          <a:xfrm>
            <a:off x="296276" y="1189915"/>
            <a:ext cx="2590046" cy="2969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DB5A6-E608-4DF4-BE10-6A37887A52F4}"/>
              </a:ext>
            </a:extLst>
          </p:cNvPr>
          <p:cNvSpPr txBox="1"/>
          <p:nvPr/>
        </p:nvSpPr>
        <p:spPr>
          <a:xfrm>
            <a:off x="4214407" y="377214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내정보페이지 통합페이지로 변경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52F859-4498-4501-A6A6-8A99E6524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64" y="578856"/>
            <a:ext cx="3502353" cy="6226405"/>
          </a:xfrm>
          <a:prstGeom prst="rect">
            <a:avLst/>
          </a:prstGeom>
        </p:spPr>
      </p:pic>
      <p:cxnSp>
        <p:nvCxnSpPr>
          <p:cNvPr id="12" name="꺾인 연결선 33">
            <a:extLst>
              <a:ext uri="{FF2B5EF4-FFF2-40B4-BE49-F238E27FC236}">
                <a16:creationId xmlns:a16="http://schemas.microsoft.com/office/drawing/2014/main" id="{150DF1AD-F7D5-4AF9-8E28-7179FB6789B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886323" y="1400783"/>
            <a:ext cx="5226545" cy="9724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CB7D5C-703F-4AFF-8E80-24705574ED6D}"/>
              </a:ext>
            </a:extLst>
          </p:cNvPr>
          <p:cNvSpPr/>
          <p:nvPr/>
        </p:nvSpPr>
        <p:spPr>
          <a:xfrm>
            <a:off x="10168107" y="1154298"/>
            <a:ext cx="1192809" cy="1063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33">
            <a:extLst>
              <a:ext uri="{FF2B5EF4-FFF2-40B4-BE49-F238E27FC236}">
                <a16:creationId xmlns:a16="http://schemas.microsoft.com/office/drawing/2014/main" id="{26933038-5DA5-409D-BF19-5222C950E25B}"/>
              </a:ext>
            </a:extLst>
          </p:cNvPr>
          <p:cNvCxnSpPr>
            <a:cxnSpLocks/>
            <a:stCxn id="19" idx="0"/>
            <a:endCxn id="18" idx="0"/>
          </p:cNvCxnSpPr>
          <p:nvPr/>
        </p:nvCxnSpPr>
        <p:spPr>
          <a:xfrm rot="5400000" flipH="1" flipV="1">
            <a:off x="6160097" y="-3414499"/>
            <a:ext cx="35617" cy="9173213"/>
          </a:xfrm>
          <a:prstGeom prst="bentConnector3">
            <a:avLst>
              <a:gd name="adj1" fmla="val 7418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5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BF73DE3-0D68-4D58-9241-7DC510B330BA}"/>
              </a:ext>
            </a:extLst>
          </p:cNvPr>
          <p:cNvSpPr txBox="1"/>
          <p:nvPr/>
        </p:nvSpPr>
        <p:spPr>
          <a:xfrm>
            <a:off x="0" y="527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BED312-7BDA-474A-8D82-B9BF9014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" y="973666"/>
            <a:ext cx="3062238" cy="54439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853A44-EA5B-4D55-B0A8-C237A6C0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70" y="1432874"/>
            <a:ext cx="8242030" cy="45889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98CFB5-617E-4203-85DE-7227222A57C3}"/>
              </a:ext>
            </a:extLst>
          </p:cNvPr>
          <p:cNvSpPr/>
          <p:nvPr/>
        </p:nvSpPr>
        <p:spPr>
          <a:xfrm>
            <a:off x="9096538" y="3727334"/>
            <a:ext cx="1756992" cy="1941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B6DEB9-3741-4B4E-8B72-85C5A5ED216E}"/>
              </a:ext>
            </a:extLst>
          </p:cNvPr>
          <p:cNvSpPr/>
          <p:nvPr/>
        </p:nvSpPr>
        <p:spPr>
          <a:xfrm>
            <a:off x="1574604" y="1628188"/>
            <a:ext cx="1966700" cy="3921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473ED2-0E33-4F04-B43B-09BC06816F86}"/>
              </a:ext>
            </a:extLst>
          </p:cNvPr>
          <p:cNvSpPr/>
          <p:nvPr/>
        </p:nvSpPr>
        <p:spPr>
          <a:xfrm>
            <a:off x="9438688" y="1850827"/>
            <a:ext cx="1072935" cy="1876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33">
            <a:extLst>
              <a:ext uri="{FF2B5EF4-FFF2-40B4-BE49-F238E27FC236}">
                <a16:creationId xmlns:a16="http://schemas.microsoft.com/office/drawing/2014/main" id="{A0433B2D-75FA-4707-8EC4-A10431CD7C57}"/>
              </a:ext>
            </a:extLst>
          </p:cNvPr>
          <p:cNvCxnSpPr>
            <a:cxnSpLocks/>
            <a:stCxn id="20" idx="0"/>
            <a:endCxn id="24" idx="0"/>
          </p:cNvCxnSpPr>
          <p:nvPr/>
        </p:nvCxnSpPr>
        <p:spPr>
          <a:xfrm rot="16200000" flipV="1">
            <a:off x="5369738" y="-2754591"/>
            <a:ext cx="222637" cy="8988200"/>
          </a:xfrm>
          <a:prstGeom prst="bentConnector3">
            <a:avLst>
              <a:gd name="adj1" fmla="val 202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3EB275-025D-4F0B-AF7A-0E4381780B11}"/>
              </a:ext>
            </a:extLst>
          </p:cNvPr>
          <p:cNvSpPr/>
          <p:nvPr/>
        </p:nvSpPr>
        <p:spPr>
          <a:xfrm>
            <a:off x="479066" y="1628190"/>
            <a:ext cx="1015779" cy="4393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DD6E27-2565-453B-8F11-1D2BCF883C5B}"/>
              </a:ext>
            </a:extLst>
          </p:cNvPr>
          <p:cNvSpPr/>
          <p:nvPr/>
        </p:nvSpPr>
        <p:spPr>
          <a:xfrm>
            <a:off x="4950183" y="1432873"/>
            <a:ext cx="1259785" cy="308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C6701C-1CF7-4F08-9674-FBC05DCCAA76}"/>
              </a:ext>
            </a:extLst>
          </p:cNvPr>
          <p:cNvSpPr/>
          <p:nvPr/>
        </p:nvSpPr>
        <p:spPr>
          <a:xfrm>
            <a:off x="559322" y="1364465"/>
            <a:ext cx="2981982" cy="222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33">
            <a:extLst>
              <a:ext uri="{FF2B5EF4-FFF2-40B4-BE49-F238E27FC236}">
                <a16:creationId xmlns:a16="http://schemas.microsoft.com/office/drawing/2014/main" id="{EE721335-3B3C-406D-9D8B-519D98F55C5D}"/>
              </a:ext>
            </a:extLst>
          </p:cNvPr>
          <p:cNvCxnSpPr>
            <a:cxnSpLocks/>
            <a:stCxn id="28" idx="0"/>
            <a:endCxn id="29" idx="0"/>
          </p:cNvCxnSpPr>
          <p:nvPr/>
        </p:nvCxnSpPr>
        <p:spPr>
          <a:xfrm rot="16200000" flipV="1">
            <a:off x="3780991" y="-366213"/>
            <a:ext cx="68408" cy="3529763"/>
          </a:xfrm>
          <a:prstGeom prst="bentConnector3">
            <a:avLst>
              <a:gd name="adj1" fmla="val 43417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3">
            <a:extLst>
              <a:ext uri="{FF2B5EF4-FFF2-40B4-BE49-F238E27FC236}">
                <a16:creationId xmlns:a16="http://schemas.microsoft.com/office/drawing/2014/main" id="{CC672DD8-4BDF-4DE4-A232-CB8B5E1D8A13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5400000" flipH="1">
            <a:off x="6206859" y="1901104"/>
            <a:ext cx="119270" cy="7417080"/>
          </a:xfrm>
          <a:prstGeom prst="bentConnector3">
            <a:avLst>
              <a:gd name="adj1" fmla="val -19166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13EA12-CDB3-4373-A60A-F763E091E4B5}"/>
              </a:ext>
            </a:extLst>
          </p:cNvPr>
          <p:cNvSpPr/>
          <p:nvPr/>
        </p:nvSpPr>
        <p:spPr>
          <a:xfrm>
            <a:off x="2957134" y="1661406"/>
            <a:ext cx="584170" cy="222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3C8010-1344-4315-A68B-1C9475F5193B}"/>
              </a:ext>
            </a:extLst>
          </p:cNvPr>
          <p:cNvSpPr/>
          <p:nvPr/>
        </p:nvSpPr>
        <p:spPr>
          <a:xfrm>
            <a:off x="6511367" y="4102457"/>
            <a:ext cx="2505412" cy="1566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33">
            <a:extLst>
              <a:ext uri="{FF2B5EF4-FFF2-40B4-BE49-F238E27FC236}">
                <a16:creationId xmlns:a16="http://schemas.microsoft.com/office/drawing/2014/main" id="{FA41506D-9951-4DDA-B6FF-2738630BAD40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rot="16200000" flipV="1">
            <a:off x="4397358" y="735742"/>
            <a:ext cx="2218577" cy="451485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3D0F32-0CE9-4B32-AA99-4AC041E12243}"/>
              </a:ext>
            </a:extLst>
          </p:cNvPr>
          <p:cNvSpPr txBox="1"/>
          <p:nvPr/>
        </p:nvSpPr>
        <p:spPr>
          <a:xfrm>
            <a:off x="4994576" y="5914075"/>
            <a:ext cx="1702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구매 및 판매를 탭으로 신규 제작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CBFA8B-0ABD-4267-A739-E1B6B51B4C3E}"/>
              </a:ext>
            </a:extLst>
          </p:cNvPr>
          <p:cNvSpPr txBox="1"/>
          <p:nvPr/>
        </p:nvSpPr>
        <p:spPr>
          <a:xfrm>
            <a:off x="4610338" y="2761198"/>
            <a:ext cx="1563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FF0000"/>
                </a:solidFill>
              </a:rPr>
              <a:t>미체결</a:t>
            </a:r>
            <a:r>
              <a:rPr lang="ko-KR" altLang="en-US" sz="800" dirty="0">
                <a:solidFill>
                  <a:srgbClr val="FF0000"/>
                </a:solidFill>
              </a:rPr>
              <a:t> 탭으로 하여 따로 표시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607BC4-4A80-40E8-AF59-EF76CB31CBEA}"/>
              </a:ext>
            </a:extLst>
          </p:cNvPr>
          <p:cNvSpPr txBox="1"/>
          <p:nvPr/>
        </p:nvSpPr>
        <p:spPr>
          <a:xfrm>
            <a:off x="6697286" y="692786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거래호가 및 잔량으로 표시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47093DE-70A6-453B-98C0-A5CA53F3D78A}"/>
              </a:ext>
            </a:extLst>
          </p:cNvPr>
          <p:cNvSpPr/>
          <p:nvPr/>
        </p:nvSpPr>
        <p:spPr>
          <a:xfrm>
            <a:off x="479066" y="6062882"/>
            <a:ext cx="650019" cy="354763"/>
          </a:xfrm>
          <a:prstGeom prst="rect">
            <a:avLst/>
          </a:prstGeom>
          <a:solidFill>
            <a:srgbClr val="FFCC66">
              <a:alpha val="50196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3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195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HyeokJe</dc:creator>
  <cp:lastModifiedBy>Hucks</cp:lastModifiedBy>
  <cp:revision>9</cp:revision>
  <dcterms:created xsi:type="dcterms:W3CDTF">2018-05-19T16:35:51Z</dcterms:created>
  <dcterms:modified xsi:type="dcterms:W3CDTF">2018-06-07T00:58:56Z</dcterms:modified>
</cp:coreProperties>
</file>