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" initials="h" lastIdx="1" clrIdx="0">
    <p:extLst>
      <p:ext uri="{19B8F6BF-5375-455C-9EA6-DF929625EA0E}">
        <p15:presenceInfo xmlns:p15="http://schemas.microsoft.com/office/powerpoint/2012/main" userId="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4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5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4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0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6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4E87-46C1-4A36-B4E8-BFF5C124B50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err="1" smtClean="0"/>
              <a:t>본솔루션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프론트엔드는</a:t>
            </a:r>
            <a:r>
              <a:rPr lang="ko-KR" altLang="en-US" sz="1200" dirty="0" smtClean="0"/>
              <a:t> 부트스트랩 기반으로 레이아웃이 </a:t>
            </a:r>
            <a:r>
              <a:rPr lang="ko-KR" altLang="en-US" sz="1200" dirty="0" err="1" smtClean="0"/>
              <a:t>작성되어있습니다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586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444" y="142600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CSS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19330" y="549622"/>
            <a:ext cx="5507646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=“bootstrap.css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329" y="1060515"/>
            <a:ext cx="5507647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=“common.css"&gt;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444" y="3105825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JS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19328" y="3543863"/>
            <a:ext cx="6405421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="https://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ajax.googleapis.com/ajax/libs/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jquery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/3.3.1/jquery.min.js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329" y="4017538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="popper.min.js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9329" y="4491213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bootstrap.js"&gt;&lt;/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9327" y="4964888"/>
            <a:ext cx="4784439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/jquery.mCustomScrollbar.concat.min.js"&gt;&lt;/script&gt;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327" y="1534190"/>
            <a:ext cx="5507649" cy="4364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="stylesheet"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="https://use.fontawesome.com/releases/v5.0.13/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css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/all.css" integrity="sha384-DNOHZ68U8hZfKXOrtjWvjxusGo9WQnrNx2sqG0tfsghAvtVlRW3tvkXWZh58N9jp"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crossorigin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="anonymous"&gt;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82196" y="35450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제이쿼리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밑에 부트스트랩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를 삽입해야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정상작동합니다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328" y="2195693"/>
            <a:ext cx="5507648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="jquery.mCustomScrollbar.min.css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82195" y="4931858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82195" y="2179887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82194" y="10289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버튼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폰트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아이콘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테이블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 IE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관련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버그픽스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82194" y="520816"/>
            <a:ext cx="881151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82195" y="1559276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아이콘폰트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82194" y="4001732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툴팁관련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2194" y="4453030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607359"/>
              </p:ext>
            </p:extLst>
          </p:nvPr>
        </p:nvGraphicFramePr>
        <p:xfrm>
          <a:off x="2148377" y="2455429"/>
          <a:ext cx="8128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3" imgW="17879040" imgH="977760" progId="Photoshop.Image.18">
                  <p:embed/>
                </p:oleObj>
              </mc:Choice>
              <mc:Fallback>
                <p:oleObj name="Image" r:id="rId3" imgW="17879040" imgH="977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8377" y="2455429"/>
                        <a:ext cx="81280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148378" y="3459076"/>
            <a:ext cx="2897446" cy="65670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변경원할</a:t>
            </a:r>
            <a:r>
              <a:rPr lang="ko-KR" altLang="en-US" sz="1200" dirty="0" smtClean="0">
                <a:solidFill>
                  <a:srgbClr val="FF0000"/>
                </a:solidFill>
              </a:rPr>
              <a:t> 경우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en-US" altLang="ko-KR" sz="1200" dirty="0" err="1">
                <a:solidFill>
                  <a:srgbClr val="FF0000"/>
                </a:solidFill>
              </a:rPr>
              <a:t>navbar</a:t>
            </a:r>
            <a:r>
              <a:rPr lang="en-US" altLang="ko-KR" sz="1200" dirty="0">
                <a:solidFill>
                  <a:srgbClr val="FF0000"/>
                </a:solidFill>
              </a:rPr>
              <a:t>-brand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4231178"/>
            <a:ext cx="2897446" cy="917171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변경원할경우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&lt;a class="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navbar</a:t>
            </a:r>
            <a:r>
              <a:rPr lang="en-US" altLang="ko-KR" sz="1000" dirty="0" smtClean="0">
                <a:solidFill>
                  <a:srgbClr val="FF0000"/>
                </a:solidFill>
              </a:rPr>
              <a:t>-brand"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000" dirty="0" smtClean="0">
                <a:solidFill>
                  <a:srgbClr val="FF0000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&lt;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000" dirty="0" smtClean="0">
                <a:solidFill>
                  <a:srgbClr val="FF0000"/>
                </a:solidFill>
              </a:rPr>
              <a:t>="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000" dirty="0" smtClean="0">
                <a:solidFill>
                  <a:srgbClr val="FF0000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&lt;/a&gt;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꺾인 연결선 11"/>
          <p:cNvCxnSpPr/>
          <p:nvPr/>
        </p:nvCxnSpPr>
        <p:spPr>
          <a:xfrm rot="5400000">
            <a:off x="1308229" y="3100086"/>
            <a:ext cx="1260969" cy="4193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1730895" y="3831562"/>
            <a:ext cx="342057" cy="16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148377" y="245542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>
            <a:endCxn id="20" idx="1"/>
          </p:cNvCxnSpPr>
          <p:nvPr/>
        </p:nvCxnSpPr>
        <p:spPr>
          <a:xfrm>
            <a:off x="1730895" y="3690851"/>
            <a:ext cx="0" cy="107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1730895" y="4676890"/>
            <a:ext cx="342057" cy="16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1310240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10501" y="2455428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76966" y="3260086"/>
            <a:ext cx="3599411" cy="323166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회원아이콘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&lt;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100" dirty="0" smtClean="0">
                <a:solidFill>
                  <a:srgbClr val="FF0000"/>
                </a:solidFill>
              </a:rPr>
              <a:t> class="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fas</a:t>
            </a:r>
            <a:r>
              <a:rPr lang="en-US" altLang="ko-KR" sz="1100" dirty="0" smtClean="0">
                <a:solidFill>
                  <a:srgbClr val="FF0000"/>
                </a:solidFill>
              </a:rPr>
              <a:t> fa-user-circle fa-2x align-middle"&gt;&lt;/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100" dirty="0" smtClean="0">
                <a:solidFill>
                  <a:srgbClr val="FF0000"/>
                </a:solidFill>
              </a:rPr>
              <a:t>&gt;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9451570" y="2912571"/>
            <a:ext cx="133004" cy="268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6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3703" y="925710"/>
            <a:ext cx="807388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="pagination"&gt;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page-link"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Previous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page-link active"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323835" y="362625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페이징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323835" y="3079320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드롭다운</a:t>
            </a:r>
            <a:r>
              <a:rPr lang="ko-KR" altLang="en-US" sz="1600" dirty="0" smtClean="0"/>
              <a:t> 메뉴</a:t>
            </a:r>
            <a:endParaRPr lang="ko-KR" altLang="en-US" sz="16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83703" y="2371156"/>
            <a:ext cx="578457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클래스는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현재 페이지를 "강조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표시"하는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데 사용됩니다.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8611" y="3667986"/>
            <a:ext cx="804407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-primary dropdown-toggle"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data-toggle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 Dropdown button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="dropdown-menu"&gt;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Link 1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Link 2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Link 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305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35" y="362625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그리드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동일한 열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323835" y="722388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23835" y="1846869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컬럼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23835" y="2289043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323835" y="3582801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두개의 유동적인 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323835" y="4118854"/>
            <a:ext cx="3393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="col-sm-4"&gt;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="col-sm-8"&gt;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.col-sm-8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323835" y="5190527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그리드 기본구조</a:t>
            </a:r>
            <a:endParaRPr lang="ko-KR" altLang="en-US" sz="1600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337314" y="5618378"/>
            <a:ext cx="5595730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첫 번째 예 :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row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 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를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작성하십시오 . 그런 다음 원하는 수의 열 (적절한 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-*-*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클래스가있는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태그)을 추가하십시오 .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첫 번째 별표 (*)는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sm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또는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xl의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응답 성을 나타내고 두 번째 별표는 숫자를 나타내며 각 행마다 대 12 개를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추가해야합니다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3035" y="5639444"/>
            <a:ext cx="35515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="col-*-*"&gt;&lt;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="col-*-*"&gt;&lt;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39" y="840734"/>
            <a:ext cx="6699153" cy="46591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34" y="2196645"/>
            <a:ext cx="6462920" cy="44508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860234" y="2728521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데스크톱으로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확장하는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4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개의 컬럼을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r>
              <a:rPr lang="en-US" altLang="ko-K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576px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미만의 </a:t>
            </a:r>
            <a:r>
              <a:rPr lang="ko-KR" altLang="en-US" sz="11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모바일 화면에서는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열이 자동으로 서로 쌓입니다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4867039" y="1387508"/>
            <a:ext cx="66923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위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예제는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모든 장치와 화면 너비에 대해 세 개의 등 너비 열을 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4867039" y="4532909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두 개의 다양한 너비 열을 가져 와서 큰 추가 데스크톱으로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확장하는</a:t>
            </a:r>
            <a:endParaRPr lang="en-US" altLang="ko-KR" sz="11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방법을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34" y="3993047"/>
            <a:ext cx="6871074" cy="48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8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4313" y="616300"/>
            <a:ext cx="48337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="password"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284078" y="206913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인풋박스</a:t>
            </a:r>
            <a:r>
              <a:rPr lang="ko-KR" altLang="en-US" sz="1600" dirty="0" smtClean="0"/>
              <a:t> 양식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695121" y="1119902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1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부트 </a:t>
            </a:r>
            <a:r>
              <a:rPr lang="ko-KR" alt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스트랩은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텍스트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암호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datetime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datetime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-local,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날짜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시간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주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숫자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이메일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url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검색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tel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및 색상과 같은 모든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HTML5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입력 유형을 지원합니다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695121" y="755374"/>
            <a:ext cx="6039679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클래스를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사용하여 전폭 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full-width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및 적절한 채우기 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padding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등으로 입력 스타일을 지정합니다.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078" y="2545920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그룹버튼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84078" y="3030907"/>
            <a:ext cx="512280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-group"&gt;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-primary"&gt;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Apple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-primary"&gt;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Samsung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-primary"&gt;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Sony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60" y="3222689"/>
            <a:ext cx="2362200" cy="5715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84078" y="4628515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툴팁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84078" y="5169039"/>
            <a:ext cx="54905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="#"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data-toggle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="tooltip"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title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="Hooray!"&gt;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Hover over me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140394" y="5747310"/>
            <a:ext cx="5522664" cy="45720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툴팁을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만들려면 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data-toggle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tooltip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속성을 요소에 추가하십시오 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이 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속성을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사용하여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툴팁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안에 표시 할 텍스트를 지정하십시오.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254744"/>
              </p:ext>
            </p:extLst>
          </p:nvPr>
        </p:nvGraphicFramePr>
        <p:xfrm>
          <a:off x="7726018" y="4989153"/>
          <a:ext cx="1278834" cy="63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Image" r:id="rId4" imgW="1980720" imgH="977760" progId="Photoshop.Image.18">
                  <p:embed/>
                </p:oleObj>
              </mc:Choice>
              <mc:Fallback>
                <p:oleObj name="Image" r:id="rId4" imgW="1980720" imgH="977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26018" y="4989153"/>
                        <a:ext cx="1278834" cy="631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60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4078" y="206913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Border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823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349</Words>
  <Application>Microsoft Office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Consolas</vt:lpstr>
      <vt:lpstr>Verdana</vt:lpstr>
      <vt:lpstr>Office 테마</vt:lpstr>
      <vt:lpstr>Image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</dc:creator>
  <cp:lastModifiedBy>hee</cp:lastModifiedBy>
  <cp:revision>23</cp:revision>
  <dcterms:created xsi:type="dcterms:W3CDTF">2018-07-09T09:21:10Z</dcterms:created>
  <dcterms:modified xsi:type="dcterms:W3CDTF">2018-07-17T10:01:57Z</dcterms:modified>
</cp:coreProperties>
</file>