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33d5bd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33d5bd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33d5bd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33d5bd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33d5bd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33d5bd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ithub.com/Mgmaplus/Resources/tree/master/Projects/2020Sound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2875" y="1007450"/>
            <a:ext cx="904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Away match	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Home Team: averages 2.11 overplayed defenders per pass</a:t>
            </a:r>
            <a:r>
              <a:rPr lang="en-GB" sz="2700"/>
              <a:t>. 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Average is for</a:t>
            </a:r>
            <a:r>
              <a:rPr lang="en-GB" sz="2600"/>
              <a:t> top 5 players evaluated on this metric.</a:t>
            </a:r>
            <a:endParaRPr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6606550" y="4103400"/>
            <a:ext cx="2126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Daniel Andrade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 daniel@mgma.io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threat closes down from the wings </a:t>
            </a:r>
            <a:r>
              <a:rPr lang="en-GB" sz="1900"/>
              <a:t>(main visual)</a:t>
            </a:r>
            <a:r>
              <a:rPr lang="en-GB"/>
              <a:t>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68863" y="583400"/>
            <a:ext cx="798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Approach</a:t>
            </a:r>
            <a:r>
              <a:rPr b="1" lang="en-GB">
                <a:solidFill>
                  <a:srgbClr val="0000FF"/>
                </a:solidFill>
              </a:rPr>
              <a:t>: Passes that cut through our formation lines create chances that we need to avoid during our match game visit.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1097900"/>
            <a:ext cx="3798791" cy="24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300" y="919925"/>
            <a:ext cx="4145250" cy="272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926" y="2704825"/>
            <a:ext cx="3706575" cy="24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3794750"/>
            <a:ext cx="27432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Arrows represent risky passes (less than 0.5 prob)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 4 black arrow lead to second goal of the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25" y="502900"/>
            <a:ext cx="6823701" cy="45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4350" y="1417300"/>
            <a:ext cx="23889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 2 and Player 10 tend to feed the wings.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expect Player 4 to play safe (no risky passes) on his wing as we can also see has a strong volume of passes towards the last third.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897625" y="4777750"/>
            <a:ext cx="484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Executed the Passing Network code from Sergio’s contribution to #FoT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655550" y="1158188"/>
            <a:ext cx="50832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goal of this analysis is to lead our midfielders to a more efficient pressing. Player 2 seems to take some risky chances and has the highest average of overplayed defenders per pass. Reducing his average can be an indicator that we have found a strong formation to be more intense in our attack.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0" y="1410575"/>
            <a:ext cx="3173025" cy="18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09675" y="461000"/>
            <a:ext cx="4068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Top 5 </a:t>
            </a:r>
            <a:r>
              <a:rPr b="1" lang="en-GB" sz="1600">
                <a:solidFill>
                  <a:schemeClr val="dk1"/>
                </a:solidFill>
              </a:rPr>
              <a:t>Home Team </a:t>
            </a:r>
            <a:r>
              <a:rPr b="1" lang="en-GB" sz="1600"/>
              <a:t>players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overplaying defenders</a:t>
            </a:r>
            <a:endParaRPr b="1" sz="1600"/>
          </a:p>
        </p:txBody>
      </p:sp>
      <p:sp>
        <p:nvSpPr>
          <p:cNvPr id="80" name="Google Shape;80;p16"/>
          <p:cNvSpPr/>
          <p:nvPr/>
        </p:nvSpPr>
        <p:spPr>
          <a:xfrm>
            <a:off x="138350" y="1737375"/>
            <a:ext cx="274200" cy="18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550" y="4263375"/>
            <a:ext cx="8001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 : Metrica Sample_Game_1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Friends of Tracking </a:t>
            </a:r>
            <a:r>
              <a:rPr lang="en-GB"/>
              <a:t>Github repo (Passing Network and Metrica functions were executed)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Notebook: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https://github.com/Mgmaplus/Resources/tree/master/Projects/2020Sounders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