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033d5bd3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033d5bd3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033d5bd3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033d5bd3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033d5bd3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033d5bd3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Mgmaplus/Resources/tree/master/Projects/2020Sound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02875" y="1007450"/>
            <a:ext cx="9041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/>
              <a:t>Away match	</a:t>
            </a:r>
            <a:endParaRPr sz="4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Home Team: averages 2.11 overplayed defenders per pass</a:t>
            </a:r>
            <a:r>
              <a:rPr lang="en-GB" sz="2700"/>
              <a:t>. </a:t>
            </a:r>
            <a:endParaRPr sz="2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Average is for top 5 players evaluated on this metric.</a:t>
            </a:r>
            <a:endParaRPr sz="2600"/>
          </a:p>
        </p:txBody>
      </p:sp>
      <p:sp>
        <p:nvSpPr>
          <p:cNvPr id="55" name="Google Shape;55;p13"/>
          <p:cNvSpPr txBox="1"/>
          <p:nvPr/>
        </p:nvSpPr>
        <p:spPr>
          <a:xfrm>
            <a:off x="6606550" y="4103400"/>
            <a:ext cx="212610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Daniel Andrade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Email: daniel@mgma.io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90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Passing threat closes down from the wings </a:t>
            </a:r>
            <a:r>
              <a:rPr lang="en-GB" sz="1900"/>
              <a:t>(main visual)</a:t>
            </a:r>
            <a:r>
              <a:rPr lang="en-GB"/>
              <a:t> 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68863" y="583400"/>
            <a:ext cx="79866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FF"/>
                </a:solidFill>
              </a:rPr>
              <a:t>Approach: Passes that cut through our formation lines create chances that we need to avoid during our match game visit.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00" y="1097900"/>
            <a:ext cx="3798791" cy="249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300" y="919925"/>
            <a:ext cx="4145250" cy="2727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2926" y="2704825"/>
            <a:ext cx="3706575" cy="243867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11700" y="3794750"/>
            <a:ext cx="2743200" cy="9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Black Arrows represent risky passes (less than 0.5 prob)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Player 4 black arrow lead to second goal of the game.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425" y="502900"/>
            <a:ext cx="6823701" cy="45563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34350" y="1417300"/>
            <a:ext cx="2388900" cy="16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 to expect?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Player 2 and Player 10 tend to feed the wings.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can expect Player 4 to have a strong volume of passes towards the last third.</a:t>
            </a:r>
            <a:endParaRPr dirty="0"/>
          </a:p>
        </p:txBody>
      </p:sp>
      <p:sp>
        <p:nvSpPr>
          <p:cNvPr id="72" name="Google Shape;72;p15"/>
          <p:cNvSpPr txBox="1"/>
          <p:nvPr/>
        </p:nvSpPr>
        <p:spPr>
          <a:xfrm>
            <a:off x="3897625" y="4777750"/>
            <a:ext cx="4846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Executed the Passing Network code from Sergio’s contribution to #FoT 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655550" y="1158188"/>
            <a:ext cx="5083200" cy="14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The goal of this analysis is to lead our midfielders to a more efficient pressing. Player 2 seems to take some risky chances and has the highest average of overplayed defenders per pass. Reducing his average can be an indicator that we have found a strong formation to be more intense in our attack.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50" y="1410575"/>
            <a:ext cx="3173025" cy="18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309675" y="461000"/>
            <a:ext cx="40680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/>
              <a:t>Top 5 </a:t>
            </a:r>
            <a:r>
              <a:rPr lang="en-GB" sz="1600" b="1">
                <a:solidFill>
                  <a:schemeClr val="dk1"/>
                </a:solidFill>
              </a:rPr>
              <a:t>Home Team </a:t>
            </a:r>
            <a:r>
              <a:rPr lang="en-GB" sz="1600" b="1"/>
              <a:t>players 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/>
              <a:t>overplaying defenders</a:t>
            </a:r>
            <a:endParaRPr sz="1600" b="1"/>
          </a:p>
        </p:txBody>
      </p:sp>
      <p:sp>
        <p:nvSpPr>
          <p:cNvPr id="80" name="Google Shape;80;p16"/>
          <p:cNvSpPr/>
          <p:nvPr/>
        </p:nvSpPr>
        <p:spPr>
          <a:xfrm>
            <a:off x="138350" y="1737375"/>
            <a:ext cx="274200" cy="183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12550" y="4263375"/>
            <a:ext cx="80010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Credits : Metrica Sample_Game_1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Friends of Tracking </a:t>
            </a:r>
            <a:r>
              <a:rPr lang="en-GB"/>
              <a:t>Github repo (Passing Network and Metrica functions were executed)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Notebook: </a:t>
            </a:r>
            <a:r>
              <a:rPr lang="en-GB" sz="1100" u="sng">
                <a:solidFill>
                  <a:schemeClr val="hlink"/>
                </a:solidFill>
                <a:hlinkClick r:id="rId4"/>
              </a:rPr>
              <a:t>https://github.com/Mgmaplus/Resources/tree/master/Projects/2020Sounders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On-screen Show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Away match  Home Team: averages 2.11 overplayed defenders per pass.  Average is for top 5 players evaluated on this metric.</vt:lpstr>
      <vt:lpstr>Passing threat closes down from the wings (main visual)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Away match  Home Team: averages 2.11 overplayed defenders per pass.  Average is for top 5 players evaluated on this metric.</dc:title>
  <cp:lastModifiedBy>pc 16923</cp:lastModifiedBy>
  <cp:revision>1</cp:revision>
  <dcterms:modified xsi:type="dcterms:W3CDTF">2021-03-20T17:55:44Z</dcterms:modified>
</cp:coreProperties>
</file>