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58"/>
  </p:notesMasterIdLst>
  <p:handoutMasterIdLst>
    <p:handoutMasterId r:id="rId59"/>
  </p:handoutMasterIdLst>
  <p:sldIdLst>
    <p:sldId id="260" r:id="rId3"/>
    <p:sldId id="262" r:id="rId4"/>
    <p:sldId id="470" r:id="rId5"/>
    <p:sldId id="487" r:id="rId6"/>
    <p:sldId id="488" r:id="rId7"/>
    <p:sldId id="489" r:id="rId8"/>
    <p:sldId id="491" r:id="rId9"/>
    <p:sldId id="490" r:id="rId10"/>
    <p:sldId id="492" r:id="rId11"/>
    <p:sldId id="493" r:id="rId12"/>
    <p:sldId id="494" r:id="rId13"/>
    <p:sldId id="495" r:id="rId14"/>
    <p:sldId id="497" r:id="rId15"/>
    <p:sldId id="498" r:id="rId16"/>
    <p:sldId id="499" r:id="rId17"/>
    <p:sldId id="500" r:id="rId18"/>
    <p:sldId id="502" r:id="rId19"/>
    <p:sldId id="503" r:id="rId20"/>
    <p:sldId id="504" r:id="rId21"/>
    <p:sldId id="505" r:id="rId22"/>
    <p:sldId id="507" r:id="rId23"/>
    <p:sldId id="508" r:id="rId24"/>
    <p:sldId id="506" r:id="rId25"/>
    <p:sldId id="518" r:id="rId26"/>
    <p:sldId id="509" r:id="rId27"/>
    <p:sldId id="511" r:id="rId28"/>
    <p:sldId id="512" r:id="rId29"/>
    <p:sldId id="514" r:id="rId30"/>
    <p:sldId id="516" r:id="rId31"/>
    <p:sldId id="519" r:id="rId32"/>
    <p:sldId id="520" r:id="rId33"/>
    <p:sldId id="522" r:id="rId34"/>
    <p:sldId id="513" r:id="rId35"/>
    <p:sldId id="523" r:id="rId36"/>
    <p:sldId id="517" r:id="rId37"/>
    <p:sldId id="515" r:id="rId38"/>
    <p:sldId id="524" r:id="rId39"/>
    <p:sldId id="525" r:id="rId40"/>
    <p:sldId id="527" r:id="rId41"/>
    <p:sldId id="540" r:id="rId42"/>
    <p:sldId id="528" r:id="rId43"/>
    <p:sldId id="529" r:id="rId44"/>
    <p:sldId id="530" r:id="rId45"/>
    <p:sldId id="531" r:id="rId46"/>
    <p:sldId id="532" r:id="rId47"/>
    <p:sldId id="533" r:id="rId48"/>
    <p:sldId id="534" r:id="rId49"/>
    <p:sldId id="539" r:id="rId50"/>
    <p:sldId id="536" r:id="rId51"/>
    <p:sldId id="537" r:id="rId52"/>
    <p:sldId id="541" r:id="rId53"/>
    <p:sldId id="542" r:id="rId54"/>
    <p:sldId id="543" r:id="rId55"/>
    <p:sldId id="544" r:id="rId56"/>
    <p:sldId id="545" r:id="rId57"/>
  </p:sldIdLst>
  <p:sldSz cx="9144000" cy="6858000" type="screen4x3"/>
  <p:notesSz cx="7010400" cy="92964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F40"/>
    <a:srgbClr val="D0E2F2"/>
    <a:srgbClr val="E5B8B0"/>
    <a:srgbClr val="004C90"/>
    <a:srgbClr val="1A76BB"/>
    <a:srgbClr val="1A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D4C57-BC39-4771-BD2F-26291D903C44}" v="141" dt="2022-11-27T20:19:39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XUE" userId="2fbfc9db-dfcf-4528-bdb9-3837f90c3ab5" providerId="ADAL" clId="{E2BD4C57-BC39-4771-BD2F-26291D903C44}"/>
    <pc:docChg chg="undo custSel addSld delSld modSld">
      <pc:chgData name="Wei XUE" userId="2fbfc9db-dfcf-4528-bdb9-3837f90c3ab5" providerId="ADAL" clId="{E2BD4C57-BC39-4771-BD2F-26291D903C44}" dt="2022-11-27T20:19:39.043" v="1378"/>
      <pc:docMkLst>
        <pc:docMk/>
      </pc:docMkLst>
      <pc:sldChg chg="del">
        <pc:chgData name="Wei XUE" userId="2fbfc9db-dfcf-4528-bdb9-3837f90c3ab5" providerId="ADAL" clId="{E2BD4C57-BC39-4771-BD2F-26291D903C44}" dt="2022-11-27T18:03:15.662" v="1088" actId="47"/>
        <pc:sldMkLst>
          <pc:docMk/>
          <pc:sldMk cId="0" sldId="421"/>
        </pc:sldMkLst>
      </pc:sldChg>
      <pc:sldChg chg="addSp delSp modSp mod">
        <pc:chgData name="Wei XUE" userId="2fbfc9db-dfcf-4528-bdb9-3837f90c3ab5" providerId="ADAL" clId="{E2BD4C57-BC39-4771-BD2F-26291D903C44}" dt="2022-11-27T16:58:58.328" v="805" actId="1076"/>
        <pc:sldMkLst>
          <pc:docMk/>
          <pc:sldMk cId="4157798258" sldId="515"/>
        </pc:sldMkLst>
        <pc:spChg chg="mod">
          <ac:chgData name="Wei XUE" userId="2fbfc9db-dfcf-4528-bdb9-3837f90c3ab5" providerId="ADAL" clId="{E2BD4C57-BC39-4771-BD2F-26291D903C44}" dt="2022-11-27T16:52:02.737" v="640" actId="20577"/>
          <ac:spMkLst>
            <pc:docMk/>
            <pc:sldMk cId="4157798258" sldId="515"/>
            <ac:spMk id="2" creationId="{00000000-0000-0000-0000-000000000000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4" creationId="{53487C8C-458E-82EB-A7BE-A8BF129F5E1B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5" creationId="{24E59407-4B82-FF25-D6D3-DE223E0E74BC}"/>
          </ac:spMkLst>
        </pc:spChg>
        <pc:spChg chg="mod">
          <ac:chgData name="Wei XUE" userId="2fbfc9db-dfcf-4528-bdb9-3837f90c3ab5" providerId="ADAL" clId="{E2BD4C57-BC39-4771-BD2F-26291D903C44}" dt="2022-11-27T16:58:51.097" v="804" actId="20577"/>
          <ac:spMkLst>
            <pc:docMk/>
            <pc:sldMk cId="4157798258" sldId="515"/>
            <ac:spMk id="7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52:13.259" v="641" actId="478"/>
          <ac:spMkLst>
            <pc:docMk/>
            <pc:sldMk cId="4157798258" sldId="515"/>
            <ac:spMk id="8" creationId="{27D1E9E5-AC95-3845-3CE6-EEEFBD2F5BC4}"/>
          </ac:spMkLst>
        </pc:spChg>
        <pc:spChg chg="del">
          <ac:chgData name="Wei XUE" userId="2fbfc9db-dfcf-4528-bdb9-3837f90c3ab5" providerId="ADAL" clId="{E2BD4C57-BC39-4771-BD2F-26291D903C44}" dt="2022-11-27T16:52:13.259" v="641" actId="478"/>
          <ac:spMkLst>
            <pc:docMk/>
            <pc:sldMk cId="4157798258" sldId="515"/>
            <ac:spMk id="9" creationId="{00185588-CAAF-7512-E30F-25EF8E31B787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14" creationId="{2A50A6A3-01E4-36E0-BAE0-98D7F25792BC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15" creationId="{DB3BE3F4-E65E-1FC0-7744-2F9A8497CD1E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16" creationId="{1EE5BACE-C73F-AA7A-DABA-7AA458F9C6F5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17" creationId="{EB7D6203-EC8B-E773-1929-46008042B30B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19" creationId="{71BC753D-7A9F-4B2D-A6B2-904B73D7BC39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21" creationId="{50BD44DE-BEBD-D0BC-F4EB-6A3023C14BBF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22" creationId="{FFAE98E3-03B6-62B9-2783-22F2E6B2B6F0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23" creationId="{3ECB517E-55AF-BD98-DE18-BA903CF55F17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24" creationId="{5460C212-4FB5-3DA2-8355-229680F69516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25" creationId="{C1A7943F-B815-9611-D2E3-CFDE34BDCF9C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26" creationId="{2E9D6B78-E822-732D-CB71-FC4A02715C5D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28" creationId="{4367AB23-A04B-8DD6-174C-8B976F69026E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29" creationId="{4E44F16A-C09E-AA06-0450-8CE235903B11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30" creationId="{17D74B90-5CA7-C37C-1FD1-1F26E332D330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31" creationId="{89ABBB00-828C-A4ED-D163-2ACD40D71BD0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32" creationId="{B63EDA77-CDA2-2714-D545-F9AD900954E0}"/>
          </ac:spMkLst>
        </pc:spChg>
        <pc:spChg chg="mod">
          <ac:chgData name="Wei XUE" userId="2fbfc9db-dfcf-4528-bdb9-3837f90c3ab5" providerId="ADAL" clId="{E2BD4C57-BC39-4771-BD2F-26291D903C44}" dt="2022-11-27T16:52:14.828" v="642"/>
          <ac:spMkLst>
            <pc:docMk/>
            <pc:sldMk cId="4157798258" sldId="515"/>
            <ac:spMk id="33" creationId="{F780CBCD-BBA8-308A-38A6-8FBFD554C821}"/>
          </ac:spMkLst>
        </pc:spChg>
        <pc:grpChg chg="add mod">
          <ac:chgData name="Wei XUE" userId="2fbfc9db-dfcf-4528-bdb9-3837f90c3ab5" providerId="ADAL" clId="{E2BD4C57-BC39-4771-BD2F-26291D903C44}" dt="2022-11-27T16:58:58.328" v="805" actId="1076"/>
          <ac:grpSpMkLst>
            <pc:docMk/>
            <pc:sldMk cId="4157798258" sldId="515"/>
            <ac:grpSpMk id="3" creationId="{ECD089F5-F73B-4180-22EB-0C1CB6ED5866}"/>
          </ac:grpSpMkLst>
        </pc:grpChg>
        <pc:grpChg chg="mod">
          <ac:chgData name="Wei XUE" userId="2fbfc9db-dfcf-4528-bdb9-3837f90c3ab5" providerId="ADAL" clId="{E2BD4C57-BC39-4771-BD2F-26291D903C44}" dt="2022-11-27T16:52:14.828" v="642"/>
          <ac:grpSpMkLst>
            <pc:docMk/>
            <pc:sldMk cId="4157798258" sldId="515"/>
            <ac:grpSpMk id="10" creationId="{1E88817F-6D5C-29DD-8542-DEB534951316}"/>
          </ac:grpSpMkLst>
        </pc:grpChg>
        <pc:grpChg chg="mod">
          <ac:chgData name="Wei XUE" userId="2fbfc9db-dfcf-4528-bdb9-3837f90c3ab5" providerId="ADAL" clId="{E2BD4C57-BC39-4771-BD2F-26291D903C44}" dt="2022-11-27T16:52:14.828" v="642"/>
          <ac:grpSpMkLst>
            <pc:docMk/>
            <pc:sldMk cId="4157798258" sldId="515"/>
            <ac:grpSpMk id="11" creationId="{3B2A0C88-D12C-0D88-EEB7-2A51A47C17A0}"/>
          </ac:grpSpMkLst>
        </pc:grpChg>
        <pc:grpChg chg="mod">
          <ac:chgData name="Wei XUE" userId="2fbfc9db-dfcf-4528-bdb9-3837f90c3ab5" providerId="ADAL" clId="{E2BD4C57-BC39-4771-BD2F-26291D903C44}" dt="2022-11-27T16:52:14.828" v="642"/>
          <ac:grpSpMkLst>
            <pc:docMk/>
            <pc:sldMk cId="4157798258" sldId="515"/>
            <ac:grpSpMk id="12" creationId="{E98C3AC8-ED24-85DE-9384-D48772670943}"/>
          </ac:grpSpMkLst>
        </pc:grpChg>
        <pc:grpChg chg="mod">
          <ac:chgData name="Wei XUE" userId="2fbfc9db-dfcf-4528-bdb9-3837f90c3ab5" providerId="ADAL" clId="{E2BD4C57-BC39-4771-BD2F-26291D903C44}" dt="2022-11-27T16:52:14.828" v="642"/>
          <ac:grpSpMkLst>
            <pc:docMk/>
            <pc:sldMk cId="4157798258" sldId="515"/>
            <ac:grpSpMk id="20" creationId="{5C5635AA-E969-89C9-656C-97C553150ABB}"/>
          </ac:grpSpMkLst>
        </pc:grpChg>
        <pc:grpChg chg="mod">
          <ac:chgData name="Wei XUE" userId="2fbfc9db-dfcf-4528-bdb9-3837f90c3ab5" providerId="ADAL" clId="{E2BD4C57-BC39-4771-BD2F-26291D903C44}" dt="2022-11-27T16:52:14.828" v="642"/>
          <ac:grpSpMkLst>
            <pc:docMk/>
            <pc:sldMk cId="4157798258" sldId="515"/>
            <ac:grpSpMk id="27" creationId="{D02E9A07-2F7B-C789-F2F1-A4BDDCB0861B}"/>
          </ac:grpSpMkLst>
        </pc:grpChg>
        <pc:cxnChg chg="mod">
          <ac:chgData name="Wei XUE" userId="2fbfc9db-dfcf-4528-bdb9-3837f90c3ab5" providerId="ADAL" clId="{E2BD4C57-BC39-4771-BD2F-26291D903C44}" dt="2022-11-27T16:52:14.828" v="642"/>
          <ac:cxnSpMkLst>
            <pc:docMk/>
            <pc:sldMk cId="4157798258" sldId="515"/>
            <ac:cxnSpMk id="13" creationId="{DEF818CE-FA8F-512A-5BB8-F85C122DC18D}"/>
          </ac:cxnSpMkLst>
        </pc:cxnChg>
        <pc:cxnChg chg="mod">
          <ac:chgData name="Wei XUE" userId="2fbfc9db-dfcf-4528-bdb9-3837f90c3ab5" providerId="ADAL" clId="{E2BD4C57-BC39-4771-BD2F-26291D903C44}" dt="2022-11-27T16:52:14.828" v="642"/>
          <ac:cxnSpMkLst>
            <pc:docMk/>
            <pc:sldMk cId="4157798258" sldId="515"/>
            <ac:cxnSpMk id="18" creationId="{ED8F5AF7-F4D5-7E89-528C-5675F6A9226E}"/>
          </ac:cxnSpMkLst>
        </pc:cxnChg>
      </pc:sldChg>
      <pc:sldChg chg="addSp delSp modSp mod">
        <pc:chgData name="Wei XUE" userId="2fbfc9db-dfcf-4528-bdb9-3837f90c3ab5" providerId="ADAL" clId="{E2BD4C57-BC39-4771-BD2F-26291D903C44}" dt="2022-11-27T16:25:49.265" v="259" actId="113"/>
        <pc:sldMkLst>
          <pc:docMk/>
          <pc:sldMk cId="3917698465" sldId="519"/>
        </pc:sldMkLst>
        <pc:spChg chg="add mod">
          <ac:chgData name="Wei XUE" userId="2fbfc9db-dfcf-4528-bdb9-3837f90c3ab5" providerId="ADAL" clId="{E2BD4C57-BC39-4771-BD2F-26291D903C44}" dt="2022-11-27T16:08:52.254" v="70" actId="164"/>
          <ac:spMkLst>
            <pc:docMk/>
            <pc:sldMk cId="3917698465" sldId="519"/>
            <ac:spMk id="4" creationId="{795588F1-90C2-06A5-04A7-54D6C5A40726}"/>
          </ac:spMkLst>
        </pc:spChg>
        <pc:spChg chg="add mod">
          <ac:chgData name="Wei XUE" userId="2fbfc9db-dfcf-4528-bdb9-3837f90c3ab5" providerId="ADAL" clId="{E2BD4C57-BC39-4771-BD2F-26291D903C44}" dt="2022-11-27T16:08:52.254" v="70" actId="164"/>
          <ac:spMkLst>
            <pc:docMk/>
            <pc:sldMk cId="3917698465" sldId="519"/>
            <ac:spMk id="5" creationId="{835B30B1-F3B7-8D34-74BF-F017A263E7BE}"/>
          </ac:spMkLst>
        </pc:spChg>
        <pc:spChg chg="mod">
          <ac:chgData name="Wei XUE" userId="2fbfc9db-dfcf-4528-bdb9-3837f90c3ab5" providerId="ADAL" clId="{E2BD4C57-BC39-4771-BD2F-26291D903C44}" dt="2022-11-27T16:25:49.265" v="259" actId="113"/>
          <ac:spMkLst>
            <pc:docMk/>
            <pc:sldMk cId="3917698465" sldId="519"/>
            <ac:spMk id="7" creationId="{00000000-0000-0000-0000-000000000000}"/>
          </ac:spMkLst>
        </pc:spChg>
        <pc:spChg chg="add mod">
          <ac:chgData name="Wei XUE" userId="2fbfc9db-dfcf-4528-bdb9-3837f90c3ab5" providerId="ADAL" clId="{E2BD4C57-BC39-4771-BD2F-26291D903C44}" dt="2022-11-27T16:08:52.254" v="70" actId="164"/>
          <ac:spMkLst>
            <pc:docMk/>
            <pc:sldMk cId="3917698465" sldId="519"/>
            <ac:spMk id="8" creationId="{041B4C23-A3CF-AC67-54A5-EB6DA798C6CD}"/>
          </ac:spMkLst>
        </pc:spChg>
        <pc:spChg chg="add mod">
          <ac:chgData name="Wei XUE" userId="2fbfc9db-dfcf-4528-bdb9-3837f90c3ab5" providerId="ADAL" clId="{E2BD4C57-BC39-4771-BD2F-26291D903C44}" dt="2022-11-27T16:08:52.254" v="70" actId="164"/>
          <ac:spMkLst>
            <pc:docMk/>
            <pc:sldMk cId="3917698465" sldId="519"/>
            <ac:spMk id="9" creationId="{55BA0AC3-686E-6B91-4F08-1180A5B4D3CA}"/>
          </ac:spMkLst>
        </pc:spChg>
        <pc:spChg chg="add del">
          <ac:chgData name="Wei XUE" userId="2fbfc9db-dfcf-4528-bdb9-3837f90c3ab5" providerId="ADAL" clId="{E2BD4C57-BC39-4771-BD2F-26291D903C44}" dt="2022-11-27T16:07:38.422" v="17"/>
          <ac:spMkLst>
            <pc:docMk/>
            <pc:sldMk cId="3917698465" sldId="519"/>
            <ac:spMk id="11" creationId="{56F73794-63F1-EB39-DE0A-34A350E67200}"/>
          </ac:spMkLst>
        </pc:spChg>
        <pc:spChg chg="add del mod">
          <ac:chgData name="Wei XUE" userId="2fbfc9db-dfcf-4528-bdb9-3837f90c3ab5" providerId="ADAL" clId="{E2BD4C57-BC39-4771-BD2F-26291D903C44}" dt="2022-11-27T16:08:02.065" v="36"/>
          <ac:spMkLst>
            <pc:docMk/>
            <pc:sldMk cId="3917698465" sldId="519"/>
            <ac:spMk id="12" creationId="{410398E2-DD90-7A83-D009-918DE980A9A6}"/>
          </ac:spMkLst>
        </pc:spChg>
        <pc:spChg chg="mod">
          <ac:chgData name="Wei XUE" userId="2fbfc9db-dfcf-4528-bdb9-3837f90c3ab5" providerId="ADAL" clId="{E2BD4C57-BC39-4771-BD2F-26291D903C44}" dt="2022-11-27T16:20:28.300" v="162" actId="13926"/>
          <ac:spMkLst>
            <pc:docMk/>
            <pc:sldMk cId="3917698465" sldId="519"/>
            <ac:spMk id="13" creationId="{3A8E45CF-E9C7-47CC-806D-5602B3F9F0EE}"/>
          </ac:spMkLst>
        </pc:spChg>
        <pc:spChg chg="add del mod ord">
          <ac:chgData name="Wei XUE" userId="2fbfc9db-dfcf-4528-bdb9-3837f90c3ab5" providerId="ADAL" clId="{E2BD4C57-BC39-4771-BD2F-26291D903C44}" dt="2022-11-27T16:08:52.254" v="70" actId="164"/>
          <ac:spMkLst>
            <pc:docMk/>
            <pc:sldMk cId="3917698465" sldId="519"/>
            <ac:spMk id="14" creationId="{B4D1B0E8-B77C-A056-8662-F8E140A8185F}"/>
          </ac:spMkLst>
        </pc:spChg>
        <pc:spChg chg="add mod">
          <ac:chgData name="Wei XUE" userId="2fbfc9db-dfcf-4528-bdb9-3837f90c3ab5" providerId="ADAL" clId="{E2BD4C57-BC39-4771-BD2F-26291D903C44}" dt="2022-11-27T16:09:19.224" v="86" actId="164"/>
          <ac:spMkLst>
            <pc:docMk/>
            <pc:sldMk cId="3917698465" sldId="519"/>
            <ac:spMk id="17" creationId="{AD9AF1CA-49F7-9618-9115-5128AF3A4C7F}"/>
          </ac:spMkLst>
        </pc:spChg>
        <pc:spChg chg="mod">
          <ac:chgData name="Wei XUE" userId="2fbfc9db-dfcf-4528-bdb9-3837f90c3ab5" providerId="ADAL" clId="{E2BD4C57-BC39-4771-BD2F-26291D903C44}" dt="2022-11-27T16:09:21.006" v="87"/>
          <ac:spMkLst>
            <pc:docMk/>
            <pc:sldMk cId="3917698465" sldId="519"/>
            <ac:spMk id="21" creationId="{75CAD7DF-508F-C097-43A4-180CA49357A1}"/>
          </ac:spMkLst>
        </pc:spChg>
        <pc:spChg chg="mod">
          <ac:chgData name="Wei XUE" userId="2fbfc9db-dfcf-4528-bdb9-3837f90c3ab5" providerId="ADAL" clId="{E2BD4C57-BC39-4771-BD2F-26291D903C44}" dt="2022-11-27T16:09:21.006" v="87"/>
          <ac:spMkLst>
            <pc:docMk/>
            <pc:sldMk cId="3917698465" sldId="519"/>
            <ac:spMk id="22" creationId="{E0F774BA-2BB9-0860-77BE-243B72F4E880}"/>
          </ac:spMkLst>
        </pc:spChg>
        <pc:spChg chg="mod">
          <ac:chgData name="Wei XUE" userId="2fbfc9db-dfcf-4528-bdb9-3837f90c3ab5" providerId="ADAL" clId="{E2BD4C57-BC39-4771-BD2F-26291D903C44}" dt="2022-11-27T16:09:21.006" v="87"/>
          <ac:spMkLst>
            <pc:docMk/>
            <pc:sldMk cId="3917698465" sldId="519"/>
            <ac:spMk id="23" creationId="{9125E855-4C9F-81CF-583F-F24AF5D9308A}"/>
          </ac:spMkLst>
        </pc:spChg>
        <pc:spChg chg="mod">
          <ac:chgData name="Wei XUE" userId="2fbfc9db-dfcf-4528-bdb9-3837f90c3ab5" providerId="ADAL" clId="{E2BD4C57-BC39-4771-BD2F-26291D903C44}" dt="2022-11-27T16:09:21.006" v="87"/>
          <ac:spMkLst>
            <pc:docMk/>
            <pc:sldMk cId="3917698465" sldId="519"/>
            <ac:spMk id="24" creationId="{CE26A6C9-6FE4-157B-9EAA-A951458FE493}"/>
          </ac:spMkLst>
        </pc:spChg>
        <pc:spChg chg="mod">
          <ac:chgData name="Wei XUE" userId="2fbfc9db-dfcf-4528-bdb9-3837f90c3ab5" providerId="ADAL" clId="{E2BD4C57-BC39-4771-BD2F-26291D903C44}" dt="2022-11-27T16:09:21.006" v="87"/>
          <ac:spMkLst>
            <pc:docMk/>
            <pc:sldMk cId="3917698465" sldId="519"/>
            <ac:spMk id="25" creationId="{E631E1B8-E272-9E50-85C2-888A4EC7C5F6}"/>
          </ac:spMkLst>
        </pc:spChg>
        <pc:spChg chg="mod">
          <ac:chgData name="Wei XUE" userId="2fbfc9db-dfcf-4528-bdb9-3837f90c3ab5" providerId="ADAL" clId="{E2BD4C57-BC39-4771-BD2F-26291D903C44}" dt="2022-11-27T16:09:21.006" v="87"/>
          <ac:spMkLst>
            <pc:docMk/>
            <pc:sldMk cId="3917698465" sldId="519"/>
            <ac:spMk id="26" creationId="{2D45B83D-B1E2-3DFD-722A-201FE051899A}"/>
          </ac:spMkLst>
        </pc:spChg>
        <pc:spChg chg="add mod">
          <ac:chgData name="Wei XUE" userId="2fbfc9db-dfcf-4528-bdb9-3837f90c3ab5" providerId="ADAL" clId="{E2BD4C57-BC39-4771-BD2F-26291D903C44}" dt="2022-11-27T16:12:20.542" v="157" actId="164"/>
          <ac:spMkLst>
            <pc:docMk/>
            <pc:sldMk cId="3917698465" sldId="519"/>
            <ac:spMk id="29" creationId="{E4D969AC-F960-10F8-7F0D-929D173EF422}"/>
          </ac:spMkLst>
        </pc:spChg>
        <pc:spChg chg="add mod">
          <ac:chgData name="Wei XUE" userId="2fbfc9db-dfcf-4528-bdb9-3837f90c3ab5" providerId="ADAL" clId="{E2BD4C57-BC39-4771-BD2F-26291D903C44}" dt="2022-11-27T16:12:20.542" v="157" actId="164"/>
          <ac:spMkLst>
            <pc:docMk/>
            <pc:sldMk cId="3917698465" sldId="519"/>
            <ac:spMk id="30" creationId="{4BC06D03-6A64-B50C-6636-E3A997531474}"/>
          </ac:spMkLst>
        </pc:spChg>
        <pc:spChg chg="add mod">
          <ac:chgData name="Wei XUE" userId="2fbfc9db-dfcf-4528-bdb9-3837f90c3ab5" providerId="ADAL" clId="{E2BD4C57-BC39-4771-BD2F-26291D903C44}" dt="2022-11-27T16:12:20.542" v="157" actId="164"/>
          <ac:spMkLst>
            <pc:docMk/>
            <pc:sldMk cId="3917698465" sldId="519"/>
            <ac:spMk id="31" creationId="{798253BA-BFD1-AA8A-8903-88B92232371C}"/>
          </ac:spMkLst>
        </pc:spChg>
        <pc:spChg chg="add mod">
          <ac:chgData name="Wei XUE" userId="2fbfc9db-dfcf-4528-bdb9-3837f90c3ab5" providerId="ADAL" clId="{E2BD4C57-BC39-4771-BD2F-26291D903C44}" dt="2022-11-27T16:12:20.542" v="157" actId="164"/>
          <ac:spMkLst>
            <pc:docMk/>
            <pc:sldMk cId="3917698465" sldId="519"/>
            <ac:spMk id="32" creationId="{19F7B3DD-23F9-5207-44D3-DDD04D00F38C}"/>
          </ac:spMkLst>
        </pc:spChg>
        <pc:spChg chg="add mod">
          <ac:chgData name="Wei XUE" userId="2fbfc9db-dfcf-4528-bdb9-3837f90c3ab5" providerId="ADAL" clId="{E2BD4C57-BC39-4771-BD2F-26291D903C44}" dt="2022-11-27T16:12:31.305" v="158" actId="164"/>
          <ac:spMkLst>
            <pc:docMk/>
            <pc:sldMk cId="3917698465" sldId="519"/>
            <ac:spMk id="33" creationId="{E588AF67-63AA-81CC-6CB4-C1805DCC5C57}"/>
          </ac:spMkLst>
        </pc:spChg>
        <pc:spChg chg="add del mod">
          <ac:chgData name="Wei XUE" userId="2fbfc9db-dfcf-4528-bdb9-3837f90c3ab5" providerId="ADAL" clId="{E2BD4C57-BC39-4771-BD2F-26291D903C44}" dt="2022-11-27T16:11:04.992" v="132"/>
          <ac:spMkLst>
            <pc:docMk/>
            <pc:sldMk cId="3917698465" sldId="519"/>
            <ac:spMk id="34" creationId="{3B0A9277-9FFA-2A1B-B649-460A9F28A9E4}"/>
          </ac:spMkLst>
        </pc:spChg>
        <pc:spChg chg="add del mod">
          <ac:chgData name="Wei XUE" userId="2fbfc9db-dfcf-4528-bdb9-3837f90c3ab5" providerId="ADAL" clId="{E2BD4C57-BC39-4771-BD2F-26291D903C44}" dt="2022-11-27T16:11:04.631" v="131"/>
          <ac:spMkLst>
            <pc:docMk/>
            <pc:sldMk cId="3917698465" sldId="519"/>
            <ac:spMk id="35" creationId="{5188FEF4-1BB4-57CB-C331-AAA84CA910CD}"/>
          </ac:spMkLst>
        </pc:spChg>
        <pc:spChg chg="add mod">
          <ac:chgData name="Wei XUE" userId="2fbfc9db-dfcf-4528-bdb9-3837f90c3ab5" providerId="ADAL" clId="{E2BD4C57-BC39-4771-BD2F-26291D903C44}" dt="2022-11-27T16:12:31.305" v="158" actId="164"/>
          <ac:spMkLst>
            <pc:docMk/>
            <pc:sldMk cId="3917698465" sldId="519"/>
            <ac:spMk id="36" creationId="{A1224ABB-CA11-73C0-5AF8-34CDE9DE7B7D}"/>
          </ac:spMkLst>
        </pc:spChg>
        <pc:spChg chg="add mod">
          <ac:chgData name="Wei XUE" userId="2fbfc9db-dfcf-4528-bdb9-3837f90c3ab5" providerId="ADAL" clId="{E2BD4C57-BC39-4771-BD2F-26291D903C44}" dt="2022-11-27T16:20:39.830" v="183" actId="20577"/>
          <ac:spMkLst>
            <pc:docMk/>
            <pc:sldMk cId="3917698465" sldId="519"/>
            <ac:spMk id="40" creationId="{90A383A7-2F93-21B0-B990-41D6B7372FA0}"/>
          </ac:spMkLst>
        </pc:spChg>
        <pc:grpChg chg="add mod">
          <ac:chgData name="Wei XUE" userId="2fbfc9db-dfcf-4528-bdb9-3837f90c3ab5" providerId="ADAL" clId="{E2BD4C57-BC39-4771-BD2F-26291D903C44}" dt="2022-11-27T16:09:19.224" v="86" actId="164"/>
          <ac:grpSpMkLst>
            <pc:docMk/>
            <pc:sldMk cId="3917698465" sldId="519"/>
            <ac:grpSpMk id="16" creationId="{98C9E3A8-AF84-B11E-AE12-B648E472F11C}"/>
          </ac:grpSpMkLst>
        </pc:grpChg>
        <pc:grpChg chg="add mod">
          <ac:chgData name="Wei XUE" userId="2fbfc9db-dfcf-4528-bdb9-3837f90c3ab5" providerId="ADAL" clId="{E2BD4C57-BC39-4771-BD2F-26291D903C44}" dt="2022-11-27T16:12:20.542" v="157" actId="164"/>
          <ac:grpSpMkLst>
            <pc:docMk/>
            <pc:sldMk cId="3917698465" sldId="519"/>
            <ac:grpSpMk id="18" creationId="{92D4C35C-D2F7-F383-926A-96302CFBDD69}"/>
          </ac:grpSpMkLst>
        </pc:grpChg>
        <pc:grpChg chg="add mod">
          <ac:chgData name="Wei XUE" userId="2fbfc9db-dfcf-4528-bdb9-3837f90c3ab5" providerId="ADAL" clId="{E2BD4C57-BC39-4771-BD2F-26291D903C44}" dt="2022-11-27T16:12:20.542" v="157" actId="164"/>
          <ac:grpSpMkLst>
            <pc:docMk/>
            <pc:sldMk cId="3917698465" sldId="519"/>
            <ac:grpSpMk id="19" creationId="{0B2E1338-A120-7024-4320-DFCFEC2DCACA}"/>
          </ac:grpSpMkLst>
        </pc:grpChg>
        <pc:grpChg chg="mod">
          <ac:chgData name="Wei XUE" userId="2fbfc9db-dfcf-4528-bdb9-3837f90c3ab5" providerId="ADAL" clId="{E2BD4C57-BC39-4771-BD2F-26291D903C44}" dt="2022-11-27T16:09:21.006" v="87"/>
          <ac:grpSpMkLst>
            <pc:docMk/>
            <pc:sldMk cId="3917698465" sldId="519"/>
            <ac:grpSpMk id="20" creationId="{B9D44815-9D33-FDE1-FFBC-37335AAB348B}"/>
          </ac:grpSpMkLst>
        </pc:grpChg>
        <pc:grpChg chg="add mod">
          <ac:chgData name="Wei XUE" userId="2fbfc9db-dfcf-4528-bdb9-3837f90c3ab5" providerId="ADAL" clId="{E2BD4C57-BC39-4771-BD2F-26291D903C44}" dt="2022-11-27T16:12:31.305" v="158" actId="164"/>
          <ac:grpSpMkLst>
            <pc:docMk/>
            <pc:sldMk cId="3917698465" sldId="519"/>
            <ac:grpSpMk id="41" creationId="{50F2E1AC-E78C-3926-23B2-FABAF060D7DF}"/>
          </ac:grpSpMkLst>
        </pc:grpChg>
        <pc:grpChg chg="add mod">
          <ac:chgData name="Wei XUE" userId="2fbfc9db-dfcf-4528-bdb9-3837f90c3ab5" providerId="ADAL" clId="{E2BD4C57-BC39-4771-BD2F-26291D903C44}" dt="2022-11-27T16:12:31.305" v="158" actId="164"/>
          <ac:grpSpMkLst>
            <pc:docMk/>
            <pc:sldMk cId="3917698465" sldId="519"/>
            <ac:grpSpMk id="42" creationId="{CAB747EE-6732-F093-57FF-E46E9EC098A5}"/>
          </ac:grpSpMkLst>
        </pc:grpChg>
        <pc:graphicFrameChg chg="add del mod">
          <ac:chgData name="Wei XUE" userId="2fbfc9db-dfcf-4528-bdb9-3837f90c3ab5" providerId="ADAL" clId="{E2BD4C57-BC39-4771-BD2F-26291D903C44}" dt="2022-11-27T16:08:45.988" v="68" actId="12084"/>
          <ac:graphicFrameMkLst>
            <pc:docMk/>
            <pc:sldMk cId="3917698465" sldId="519"/>
            <ac:graphicFrameMk id="15" creationId="{383C877B-9251-B761-FA44-228532C0B53A}"/>
          </ac:graphicFrameMkLst>
        </pc:graphicFrameChg>
        <pc:cxnChg chg="add mod">
          <ac:chgData name="Wei XUE" userId="2fbfc9db-dfcf-4528-bdb9-3837f90c3ab5" providerId="ADAL" clId="{E2BD4C57-BC39-4771-BD2F-26291D903C44}" dt="2022-11-27T16:12:20.542" v="157" actId="164"/>
          <ac:cxnSpMkLst>
            <pc:docMk/>
            <pc:sldMk cId="3917698465" sldId="519"/>
            <ac:cxnSpMk id="28" creationId="{D722891E-65B6-C4C8-598E-79DA5F5C80BA}"/>
          </ac:cxnSpMkLst>
        </pc:cxnChg>
        <pc:cxnChg chg="add mod">
          <ac:chgData name="Wei XUE" userId="2fbfc9db-dfcf-4528-bdb9-3837f90c3ab5" providerId="ADAL" clId="{E2BD4C57-BC39-4771-BD2F-26291D903C44}" dt="2022-11-27T16:12:20.542" v="157" actId="164"/>
          <ac:cxnSpMkLst>
            <pc:docMk/>
            <pc:sldMk cId="3917698465" sldId="519"/>
            <ac:cxnSpMk id="38" creationId="{69DC499C-8D50-5F8A-B024-41E12AC5BFC1}"/>
          </ac:cxnSpMkLst>
        </pc:cxnChg>
      </pc:sldChg>
      <pc:sldChg chg="addSp delSp modSp add mod">
        <pc:chgData name="Wei XUE" userId="2fbfc9db-dfcf-4528-bdb9-3837f90c3ab5" providerId="ADAL" clId="{E2BD4C57-BC39-4771-BD2F-26291D903C44}" dt="2022-11-27T16:25:38.225" v="252" actId="113"/>
        <pc:sldMkLst>
          <pc:docMk/>
          <pc:sldMk cId="1192369579" sldId="520"/>
        </pc:sldMkLst>
        <pc:spChg chg="mod">
          <ac:chgData name="Wei XUE" userId="2fbfc9db-dfcf-4528-bdb9-3837f90c3ab5" providerId="ADAL" clId="{E2BD4C57-BC39-4771-BD2F-26291D903C44}" dt="2022-11-27T16:25:38.225" v="252" actId="113"/>
          <ac:spMkLst>
            <pc:docMk/>
            <pc:sldMk cId="1192369579" sldId="520"/>
            <ac:spMk id="7" creationId="{00000000-0000-0000-0000-000000000000}"/>
          </ac:spMkLst>
        </pc:spChg>
        <pc:spChg chg="add del mod">
          <ac:chgData name="Wei XUE" userId="2fbfc9db-dfcf-4528-bdb9-3837f90c3ab5" providerId="ADAL" clId="{E2BD4C57-BC39-4771-BD2F-26291D903C44}" dt="2022-11-27T16:20:53.619" v="189"/>
          <ac:spMkLst>
            <pc:docMk/>
            <pc:sldMk cId="1192369579" sldId="520"/>
            <ac:spMk id="10" creationId="{E8CA7AF0-A4EC-B97E-DD33-F2E7268BA8CD}"/>
          </ac:spMkLst>
        </pc:spChg>
        <pc:spChg chg="add del mod">
          <ac:chgData name="Wei XUE" userId="2fbfc9db-dfcf-4528-bdb9-3837f90c3ab5" providerId="ADAL" clId="{E2BD4C57-BC39-4771-BD2F-26291D903C44}" dt="2022-11-27T16:21:10.554" v="198" actId="478"/>
          <ac:spMkLst>
            <pc:docMk/>
            <pc:sldMk cId="1192369579" sldId="520"/>
            <ac:spMk id="12" creationId="{56C15F8F-36C2-1D96-92BC-3FDAF06FD99D}"/>
          </ac:spMkLst>
        </pc:spChg>
        <pc:spChg chg="mod">
          <ac:chgData name="Wei XUE" userId="2fbfc9db-dfcf-4528-bdb9-3837f90c3ab5" providerId="ADAL" clId="{E2BD4C57-BC39-4771-BD2F-26291D903C44}" dt="2022-11-27T16:25:35.688" v="251" actId="1076"/>
          <ac:spMkLst>
            <pc:docMk/>
            <pc:sldMk cId="1192369579" sldId="520"/>
            <ac:spMk id="13" creationId="{3A8E45CF-E9C7-47CC-806D-5602B3F9F0EE}"/>
          </ac:spMkLst>
        </pc:spChg>
        <pc:spChg chg="add mod">
          <ac:chgData name="Wei XUE" userId="2fbfc9db-dfcf-4528-bdb9-3837f90c3ab5" providerId="ADAL" clId="{E2BD4C57-BC39-4771-BD2F-26291D903C44}" dt="2022-11-27T16:21:51.860" v="207" actId="1076"/>
          <ac:spMkLst>
            <pc:docMk/>
            <pc:sldMk cId="1192369579" sldId="520"/>
            <ac:spMk id="27" creationId="{9F6E2CB4-C5C3-91BC-F144-F98DB97C019F}"/>
          </ac:spMkLst>
        </pc:spChg>
        <pc:grpChg chg="del">
          <ac:chgData name="Wei XUE" userId="2fbfc9db-dfcf-4528-bdb9-3837f90c3ab5" providerId="ADAL" clId="{E2BD4C57-BC39-4771-BD2F-26291D903C44}" dt="2022-11-27T16:14:07.148" v="160" actId="478"/>
          <ac:grpSpMkLst>
            <pc:docMk/>
            <pc:sldMk cId="1192369579" sldId="520"/>
            <ac:grpSpMk id="42" creationId="{CAB747EE-6732-F093-57FF-E46E9EC098A5}"/>
          </ac:grpSpMkLst>
        </pc:grpChg>
      </pc:sldChg>
      <pc:sldChg chg="addSp delSp modSp add del mod">
        <pc:chgData name="Wei XUE" userId="2fbfc9db-dfcf-4528-bdb9-3837f90c3ab5" providerId="ADAL" clId="{E2BD4C57-BC39-4771-BD2F-26291D903C44}" dt="2022-11-27T16:24:22.169" v="230" actId="47"/>
        <pc:sldMkLst>
          <pc:docMk/>
          <pc:sldMk cId="501479483" sldId="521"/>
        </pc:sldMkLst>
        <pc:spChg chg="mod">
          <ac:chgData name="Wei XUE" userId="2fbfc9db-dfcf-4528-bdb9-3837f90c3ab5" providerId="ADAL" clId="{E2BD4C57-BC39-4771-BD2F-26291D903C44}" dt="2022-11-27T16:23:33.310" v="224" actId="5793"/>
          <ac:spMkLst>
            <pc:docMk/>
            <pc:sldMk cId="501479483" sldId="521"/>
            <ac:spMk id="2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3:57.926" v="225" actId="478"/>
          <ac:spMkLst>
            <pc:docMk/>
            <pc:sldMk cId="501479483" sldId="521"/>
            <ac:spMk id="13" creationId="{3A8E45CF-E9C7-47CC-806D-5602B3F9F0EE}"/>
          </ac:spMkLst>
        </pc:spChg>
        <pc:spChg chg="add del">
          <ac:chgData name="Wei XUE" userId="2fbfc9db-dfcf-4528-bdb9-3837f90c3ab5" providerId="ADAL" clId="{E2BD4C57-BC39-4771-BD2F-26291D903C44}" dt="2022-11-27T16:24:08.784" v="228" actId="478"/>
          <ac:spMkLst>
            <pc:docMk/>
            <pc:sldMk cId="501479483" sldId="521"/>
            <ac:spMk id="27" creationId="{9F6E2CB4-C5C3-91BC-F144-F98DB97C019F}"/>
          </ac:spMkLst>
        </pc:spChg>
      </pc:sldChg>
      <pc:sldChg chg="addSp delSp modSp add mod">
        <pc:chgData name="Wei XUE" userId="2fbfc9db-dfcf-4528-bdb9-3837f90c3ab5" providerId="ADAL" clId="{E2BD4C57-BC39-4771-BD2F-26291D903C44}" dt="2022-11-27T19:19:17.438" v="1222" actId="20577"/>
        <pc:sldMkLst>
          <pc:docMk/>
          <pc:sldMk cId="235759851" sldId="522"/>
        </pc:sldMkLst>
        <pc:spChg chg="mod">
          <ac:chgData name="Wei XUE" userId="2fbfc9db-dfcf-4528-bdb9-3837f90c3ab5" providerId="ADAL" clId="{E2BD4C57-BC39-4771-BD2F-26291D903C44}" dt="2022-11-27T16:29:54.289" v="262"/>
          <ac:spMkLst>
            <pc:docMk/>
            <pc:sldMk cId="235759851" sldId="522"/>
            <ac:spMk id="4" creationId="{9306D7EF-058F-EA27-D43E-35D06DAF2AE5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5" creationId="{00000000-0000-0000-0000-000000000000}"/>
          </ac:spMkLst>
        </pc:spChg>
        <pc:spChg chg="mod">
          <ac:chgData name="Wei XUE" userId="2fbfc9db-dfcf-4528-bdb9-3837f90c3ab5" providerId="ADAL" clId="{E2BD4C57-BC39-4771-BD2F-26291D903C44}" dt="2022-11-27T16:29:54.289" v="262"/>
          <ac:spMkLst>
            <pc:docMk/>
            <pc:sldMk cId="235759851" sldId="522"/>
            <ac:spMk id="7" creationId="{E83E3900-F25E-EE81-62CD-CAE6BDC88B64}"/>
          </ac:spMkLst>
        </pc:spChg>
        <pc:spChg chg="mod">
          <ac:chgData name="Wei XUE" userId="2fbfc9db-dfcf-4528-bdb9-3837f90c3ab5" providerId="ADAL" clId="{E2BD4C57-BC39-4771-BD2F-26291D903C44}" dt="2022-11-27T16:29:54.289" v="262"/>
          <ac:spMkLst>
            <pc:docMk/>
            <pc:sldMk cId="235759851" sldId="522"/>
            <ac:spMk id="8" creationId="{914633FF-648D-7E2A-0531-5EDD2E0171C8}"/>
          </ac:spMkLst>
        </pc:spChg>
        <pc:spChg chg="mod">
          <ac:chgData name="Wei XUE" userId="2fbfc9db-dfcf-4528-bdb9-3837f90c3ab5" providerId="ADAL" clId="{E2BD4C57-BC39-4771-BD2F-26291D903C44}" dt="2022-11-27T19:19:17.438" v="1222" actId="20577"/>
          <ac:spMkLst>
            <pc:docMk/>
            <pc:sldMk cId="235759851" sldId="522"/>
            <ac:spMk id="9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11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12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14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15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17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18" creationId="{00000000-0000-0000-0000-000000000000}"/>
          </ac:spMkLst>
        </pc:spChg>
        <pc:spChg chg="mod">
          <ac:chgData name="Wei XUE" userId="2fbfc9db-dfcf-4528-bdb9-3837f90c3ab5" providerId="ADAL" clId="{E2BD4C57-BC39-4771-BD2F-26291D903C44}" dt="2022-11-27T16:29:54.289" v="262"/>
          <ac:spMkLst>
            <pc:docMk/>
            <pc:sldMk cId="235759851" sldId="522"/>
            <ac:spMk id="19" creationId="{09F8A34C-62BB-9565-205C-2607B7761865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21" creationId="{00000000-0000-0000-0000-000000000000}"/>
          </ac:spMkLst>
        </pc:spChg>
        <pc:spChg chg="add mod">
          <ac:chgData name="Wei XUE" userId="2fbfc9db-dfcf-4528-bdb9-3837f90c3ab5" providerId="ADAL" clId="{E2BD4C57-BC39-4771-BD2F-26291D903C44}" dt="2022-11-27T16:29:58.262" v="263" actId="1076"/>
          <ac:spMkLst>
            <pc:docMk/>
            <pc:sldMk cId="235759851" sldId="522"/>
            <ac:spMk id="26" creationId="{ACBED6FB-61F4-7E43-0BFC-CAB87138B441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74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75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76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80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82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83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30.824" v="232" actId="478"/>
          <ac:spMkLst>
            <pc:docMk/>
            <pc:sldMk cId="235759851" sldId="522"/>
            <ac:spMk id="85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24:28.996" v="231" actId="478"/>
          <ac:spMkLst>
            <pc:docMk/>
            <pc:sldMk cId="235759851" sldId="522"/>
            <ac:spMk id="88" creationId="{00000000-0000-0000-0000-000000000000}"/>
          </ac:spMkLst>
        </pc:spChg>
        <pc:grpChg chg="add mod">
          <ac:chgData name="Wei XUE" userId="2fbfc9db-dfcf-4528-bdb9-3837f90c3ab5" providerId="ADAL" clId="{E2BD4C57-BC39-4771-BD2F-26291D903C44}" dt="2022-11-27T16:29:58.262" v="263" actId="1076"/>
          <ac:grpSpMkLst>
            <pc:docMk/>
            <pc:sldMk cId="235759851" sldId="522"/>
            <ac:grpSpMk id="3" creationId="{0687B401-30D2-777B-C88D-F700A3C14832}"/>
          </ac:grpSpMkLst>
        </pc:grpChg>
        <pc:grpChg chg="del">
          <ac:chgData name="Wei XUE" userId="2fbfc9db-dfcf-4528-bdb9-3837f90c3ab5" providerId="ADAL" clId="{E2BD4C57-BC39-4771-BD2F-26291D903C44}" dt="2022-11-27T16:24:28.996" v="231" actId="478"/>
          <ac:grpSpMkLst>
            <pc:docMk/>
            <pc:sldMk cId="235759851" sldId="522"/>
            <ac:grpSpMk id="69" creationId="{00000000-0000-0000-0000-000000000000}"/>
          </ac:grpSpMkLst>
        </pc:grpChg>
        <pc:cxnChg chg="del mod">
          <ac:chgData name="Wei XUE" userId="2fbfc9db-dfcf-4528-bdb9-3837f90c3ab5" providerId="ADAL" clId="{E2BD4C57-BC39-4771-BD2F-26291D903C44}" dt="2022-11-27T16:24:28.996" v="231" actId="478"/>
          <ac:cxnSpMkLst>
            <pc:docMk/>
            <pc:sldMk cId="235759851" sldId="522"/>
            <ac:cxnSpMk id="10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6:24:28.996" v="231" actId="478"/>
          <ac:cxnSpMkLst>
            <pc:docMk/>
            <pc:sldMk cId="235759851" sldId="522"/>
            <ac:cxnSpMk id="13" creationId="{00000000-0000-0000-0000-000000000000}"/>
          </ac:cxnSpMkLst>
        </pc:cxnChg>
        <pc:cxnChg chg="mod">
          <ac:chgData name="Wei XUE" userId="2fbfc9db-dfcf-4528-bdb9-3837f90c3ab5" providerId="ADAL" clId="{E2BD4C57-BC39-4771-BD2F-26291D903C44}" dt="2022-11-27T16:29:54.289" v="262"/>
          <ac:cxnSpMkLst>
            <pc:docMk/>
            <pc:sldMk cId="235759851" sldId="522"/>
            <ac:cxnSpMk id="16" creationId="{C6D779F7-F002-E6A0-F780-61671D540116}"/>
          </ac:cxnSpMkLst>
        </pc:cxnChg>
        <pc:cxnChg chg="mod">
          <ac:chgData name="Wei XUE" userId="2fbfc9db-dfcf-4528-bdb9-3837f90c3ab5" providerId="ADAL" clId="{E2BD4C57-BC39-4771-BD2F-26291D903C44}" dt="2022-11-27T16:29:54.289" v="262"/>
          <ac:cxnSpMkLst>
            <pc:docMk/>
            <pc:sldMk cId="235759851" sldId="522"/>
            <ac:cxnSpMk id="20" creationId="{59304479-DE86-8597-6ED3-29517926EF3A}"/>
          </ac:cxnSpMkLst>
        </pc:cxnChg>
        <pc:cxnChg chg="mod">
          <ac:chgData name="Wei XUE" userId="2fbfc9db-dfcf-4528-bdb9-3837f90c3ab5" providerId="ADAL" clId="{E2BD4C57-BC39-4771-BD2F-26291D903C44}" dt="2022-11-27T16:29:54.289" v="262"/>
          <ac:cxnSpMkLst>
            <pc:docMk/>
            <pc:sldMk cId="235759851" sldId="522"/>
            <ac:cxnSpMk id="22" creationId="{44029E4A-96EF-5301-A847-F447C497AEB8}"/>
          </ac:cxnSpMkLst>
        </pc:cxnChg>
        <pc:cxnChg chg="del mod">
          <ac:chgData name="Wei XUE" userId="2fbfc9db-dfcf-4528-bdb9-3837f90c3ab5" providerId="ADAL" clId="{E2BD4C57-BC39-4771-BD2F-26291D903C44}" dt="2022-11-27T16:24:28.996" v="231" actId="478"/>
          <ac:cxnSpMkLst>
            <pc:docMk/>
            <pc:sldMk cId="235759851" sldId="522"/>
            <ac:cxnSpMk id="23" creationId="{00000000-0000-0000-0000-000000000000}"/>
          </ac:cxnSpMkLst>
        </pc:cxnChg>
        <pc:cxnChg chg="mod">
          <ac:chgData name="Wei XUE" userId="2fbfc9db-dfcf-4528-bdb9-3837f90c3ab5" providerId="ADAL" clId="{E2BD4C57-BC39-4771-BD2F-26291D903C44}" dt="2022-11-27T16:29:54.289" v="262"/>
          <ac:cxnSpMkLst>
            <pc:docMk/>
            <pc:sldMk cId="235759851" sldId="522"/>
            <ac:cxnSpMk id="24" creationId="{9ABF7CBC-F992-9426-843F-D5A14EA6A003}"/>
          </ac:cxnSpMkLst>
        </pc:cxnChg>
        <pc:cxnChg chg="del mod">
          <ac:chgData name="Wei XUE" userId="2fbfc9db-dfcf-4528-bdb9-3837f90c3ab5" providerId="ADAL" clId="{E2BD4C57-BC39-4771-BD2F-26291D903C44}" dt="2022-11-27T16:24:28.996" v="231" actId="478"/>
          <ac:cxnSpMkLst>
            <pc:docMk/>
            <pc:sldMk cId="235759851" sldId="522"/>
            <ac:cxnSpMk id="25" creationId="{00000000-0000-0000-0000-000000000000}"/>
          </ac:cxnSpMkLst>
        </pc:cxnChg>
        <pc:cxnChg chg="mod">
          <ac:chgData name="Wei XUE" userId="2fbfc9db-dfcf-4528-bdb9-3837f90c3ab5" providerId="ADAL" clId="{E2BD4C57-BC39-4771-BD2F-26291D903C44}" dt="2022-11-27T16:24:28.996" v="231" actId="478"/>
          <ac:cxnSpMkLst>
            <pc:docMk/>
            <pc:sldMk cId="235759851" sldId="522"/>
            <ac:cxnSpMk id="66" creationId="{00000000-0000-0000-0000-000000000000}"/>
          </ac:cxnSpMkLst>
        </pc:cxnChg>
        <pc:cxnChg chg="mod">
          <ac:chgData name="Wei XUE" userId="2fbfc9db-dfcf-4528-bdb9-3837f90c3ab5" providerId="ADAL" clId="{E2BD4C57-BC39-4771-BD2F-26291D903C44}" dt="2022-11-27T16:24:28.996" v="231" actId="478"/>
          <ac:cxnSpMkLst>
            <pc:docMk/>
            <pc:sldMk cId="235759851" sldId="522"/>
            <ac:cxnSpMk id="68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6:24:28.996" v="231" actId="478"/>
          <ac:cxnSpMkLst>
            <pc:docMk/>
            <pc:sldMk cId="235759851" sldId="522"/>
            <ac:cxnSpMk id="78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6:24:28.996" v="231" actId="478"/>
          <ac:cxnSpMkLst>
            <pc:docMk/>
            <pc:sldMk cId="235759851" sldId="522"/>
            <ac:cxnSpMk id="86" creationId="{00000000-0000-0000-0000-000000000000}"/>
          </ac:cxnSpMkLst>
        </pc:cxnChg>
        <pc:cxnChg chg="del mod">
          <ac:chgData name="Wei XUE" userId="2fbfc9db-dfcf-4528-bdb9-3837f90c3ab5" providerId="ADAL" clId="{E2BD4C57-BC39-4771-BD2F-26291D903C44}" dt="2022-11-27T16:24:28.996" v="231" actId="478"/>
          <ac:cxnSpMkLst>
            <pc:docMk/>
            <pc:sldMk cId="235759851" sldId="522"/>
            <ac:cxnSpMk id="89" creationId="{00000000-0000-0000-0000-000000000000}"/>
          </ac:cxnSpMkLst>
        </pc:cxnChg>
      </pc:sldChg>
      <pc:sldChg chg="addSp delSp modSp add mod">
        <pc:chgData name="Wei XUE" userId="2fbfc9db-dfcf-4528-bdb9-3837f90c3ab5" providerId="ADAL" clId="{E2BD4C57-BC39-4771-BD2F-26291D903C44}" dt="2022-11-27T16:51:41.748" v="612" actId="1076"/>
        <pc:sldMkLst>
          <pc:docMk/>
          <pc:sldMk cId="2865818286" sldId="523"/>
        </pc:sldMkLst>
        <pc:spChg chg="mod">
          <ac:chgData name="Wei XUE" userId="2fbfc9db-dfcf-4528-bdb9-3837f90c3ab5" providerId="ADAL" clId="{E2BD4C57-BC39-4771-BD2F-26291D903C44}" dt="2022-11-27T16:49:25.072" v="579" actId="20577"/>
          <ac:spMkLst>
            <pc:docMk/>
            <pc:sldMk cId="2865818286" sldId="523"/>
            <ac:spMk id="2" creationId="{00000000-0000-0000-0000-000000000000}"/>
          </ac:spMkLst>
        </pc:spChg>
        <pc:spChg chg="add mod">
          <ac:chgData name="Wei XUE" userId="2fbfc9db-dfcf-4528-bdb9-3837f90c3ab5" providerId="ADAL" clId="{E2BD4C57-BC39-4771-BD2F-26291D903C44}" dt="2022-11-27T16:51:41.748" v="612" actId="1076"/>
          <ac:spMkLst>
            <pc:docMk/>
            <pc:sldMk cId="2865818286" sldId="523"/>
            <ac:spMk id="4" creationId="{9CB93450-786F-3953-0A4B-1CFD09A79B07}"/>
          </ac:spMkLst>
        </pc:spChg>
        <pc:spChg chg="mod">
          <ac:chgData name="Wei XUE" userId="2fbfc9db-dfcf-4528-bdb9-3837f90c3ab5" providerId="ADAL" clId="{E2BD4C57-BC39-4771-BD2F-26291D903C44}" dt="2022-11-27T16:50:16.382" v="598" actId="20577"/>
          <ac:spMkLst>
            <pc:docMk/>
            <pc:sldMk cId="2865818286" sldId="523"/>
            <ac:spMk id="7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6:50:45.537" v="601" actId="478"/>
          <ac:spMkLst>
            <pc:docMk/>
            <pc:sldMk cId="2865818286" sldId="523"/>
            <ac:spMk id="13" creationId="{3A8E45CF-E9C7-47CC-806D-5602B3F9F0EE}"/>
          </ac:spMkLst>
        </pc:spChg>
        <pc:spChg chg="mod">
          <ac:chgData name="Wei XUE" userId="2fbfc9db-dfcf-4528-bdb9-3837f90c3ab5" providerId="ADAL" clId="{E2BD4C57-BC39-4771-BD2F-26291D903C44}" dt="2022-11-27T16:51:38.087" v="611" actId="20577"/>
          <ac:spMkLst>
            <pc:docMk/>
            <pc:sldMk cId="2865818286" sldId="523"/>
            <ac:spMk id="27" creationId="{9F6E2CB4-C5C3-91BC-F144-F98DB97C019F}"/>
          </ac:spMkLst>
        </pc:spChg>
      </pc:sldChg>
      <pc:sldChg chg="add del">
        <pc:chgData name="Wei XUE" userId="2fbfc9db-dfcf-4528-bdb9-3837f90c3ab5" providerId="ADAL" clId="{E2BD4C57-BC39-4771-BD2F-26291D903C44}" dt="2022-11-27T16:28:50.497" v="261" actId="47"/>
        <pc:sldMkLst>
          <pc:docMk/>
          <pc:sldMk cId="3734071793" sldId="523"/>
        </pc:sldMkLst>
      </pc:sldChg>
      <pc:sldChg chg="addSp delSp modSp add mod">
        <pc:chgData name="Wei XUE" userId="2fbfc9db-dfcf-4528-bdb9-3837f90c3ab5" providerId="ADAL" clId="{E2BD4C57-BC39-4771-BD2F-26291D903C44}" dt="2022-11-27T17:04:55.371" v="899"/>
        <pc:sldMkLst>
          <pc:docMk/>
          <pc:sldMk cId="3577053080" sldId="524"/>
        </pc:sldMkLst>
        <pc:spChg chg="mod">
          <ac:chgData name="Wei XUE" userId="2fbfc9db-dfcf-4528-bdb9-3837f90c3ab5" providerId="ADAL" clId="{E2BD4C57-BC39-4771-BD2F-26291D903C44}" dt="2022-11-27T17:00:29.673" v="841" actId="20577"/>
          <ac:spMkLst>
            <pc:docMk/>
            <pc:sldMk cId="3577053080" sldId="524"/>
            <ac:spMk id="7" creationId="{00000000-0000-0000-0000-000000000000}"/>
          </ac:spMkLst>
        </pc:spChg>
        <pc:spChg chg="add del">
          <ac:chgData name="Wei XUE" userId="2fbfc9db-dfcf-4528-bdb9-3837f90c3ab5" providerId="ADAL" clId="{E2BD4C57-BC39-4771-BD2F-26291D903C44}" dt="2022-11-27T17:00:30.749" v="843"/>
          <ac:spMkLst>
            <pc:docMk/>
            <pc:sldMk cId="3577053080" sldId="524"/>
            <ac:spMk id="8" creationId="{9B6A0281-973D-F665-03FF-2AB11E22079E}"/>
          </ac:spMkLst>
        </pc:spChg>
        <pc:spChg chg="add mod">
          <ac:chgData name="Wei XUE" userId="2fbfc9db-dfcf-4528-bdb9-3837f90c3ab5" providerId="ADAL" clId="{E2BD4C57-BC39-4771-BD2F-26291D903C44}" dt="2022-11-27T17:03:27.746" v="887" actId="1076"/>
          <ac:spMkLst>
            <pc:docMk/>
            <pc:sldMk cId="3577053080" sldId="524"/>
            <ac:spMk id="9" creationId="{BECAA0E2-A891-168D-E23A-37B9B2D2EA3F}"/>
          </ac:spMkLst>
        </pc:spChg>
        <pc:spChg chg="add mod">
          <ac:chgData name="Wei XUE" userId="2fbfc9db-dfcf-4528-bdb9-3837f90c3ab5" providerId="ADAL" clId="{E2BD4C57-BC39-4771-BD2F-26291D903C44}" dt="2022-11-27T17:04:44.152" v="895" actId="1076"/>
          <ac:spMkLst>
            <pc:docMk/>
            <pc:sldMk cId="3577053080" sldId="524"/>
            <ac:spMk id="35" creationId="{AE2936CB-46B8-8EBB-2CE9-CFF24F698486}"/>
          </ac:spMkLst>
        </pc:spChg>
        <pc:spChg chg="add del">
          <ac:chgData name="Wei XUE" userId="2fbfc9db-dfcf-4528-bdb9-3837f90c3ab5" providerId="ADAL" clId="{E2BD4C57-BC39-4771-BD2F-26291D903C44}" dt="2022-11-27T17:04:55.371" v="899"/>
          <ac:spMkLst>
            <pc:docMk/>
            <pc:sldMk cId="3577053080" sldId="524"/>
            <ac:spMk id="37" creationId="{08D8CBBF-DEAE-0158-EF9B-B129E066AAA9}"/>
          </ac:spMkLst>
        </pc:spChg>
        <pc:grpChg chg="del">
          <ac:chgData name="Wei XUE" userId="2fbfc9db-dfcf-4528-bdb9-3837f90c3ab5" providerId="ADAL" clId="{E2BD4C57-BC39-4771-BD2F-26291D903C44}" dt="2022-11-27T17:00:17.568" v="807" actId="478"/>
          <ac:grpSpMkLst>
            <pc:docMk/>
            <pc:sldMk cId="3577053080" sldId="524"/>
            <ac:grpSpMk id="3" creationId="{ECD089F5-F73B-4180-22EB-0C1CB6ED5866}"/>
          </ac:grpSpMkLst>
        </pc:grpChg>
      </pc:sldChg>
      <pc:sldChg chg="addSp delSp modSp add mod">
        <pc:chgData name="Wei XUE" userId="2fbfc9db-dfcf-4528-bdb9-3837f90c3ab5" providerId="ADAL" clId="{E2BD4C57-BC39-4771-BD2F-26291D903C44}" dt="2022-11-27T17:23:26.102" v="991" actId="13926"/>
        <pc:sldMkLst>
          <pc:docMk/>
          <pc:sldMk cId="3944555743" sldId="525"/>
        </pc:sldMkLst>
        <pc:spChg chg="add mod">
          <ac:chgData name="Wei XUE" userId="2fbfc9db-dfcf-4528-bdb9-3837f90c3ab5" providerId="ADAL" clId="{E2BD4C57-BC39-4771-BD2F-26291D903C44}" dt="2022-11-27T17:23:26.102" v="991" actId="13926"/>
          <ac:spMkLst>
            <pc:docMk/>
            <pc:sldMk cId="3944555743" sldId="525"/>
            <ac:spMk id="4" creationId="{4DF28BF4-AB9E-1D02-BABE-37DC816157A6}"/>
          </ac:spMkLst>
        </pc:spChg>
        <pc:spChg chg="mod">
          <ac:chgData name="Wei XUE" userId="2fbfc9db-dfcf-4528-bdb9-3837f90c3ab5" providerId="ADAL" clId="{E2BD4C57-BC39-4771-BD2F-26291D903C44}" dt="2022-11-27T17:22:28.436" v="978" actId="1076"/>
          <ac:spMkLst>
            <pc:docMk/>
            <pc:sldMk cId="3944555743" sldId="525"/>
            <ac:spMk id="7" creationId="{00000000-0000-0000-0000-000000000000}"/>
          </ac:spMkLst>
        </pc:spChg>
        <pc:spChg chg="mod">
          <ac:chgData name="Wei XUE" userId="2fbfc9db-dfcf-4528-bdb9-3837f90c3ab5" providerId="ADAL" clId="{E2BD4C57-BC39-4771-BD2F-26291D903C44}" dt="2022-11-27T17:23:02.670" v="989" actId="1076"/>
          <ac:spMkLst>
            <pc:docMk/>
            <pc:sldMk cId="3944555743" sldId="525"/>
            <ac:spMk id="9" creationId="{BECAA0E2-A891-168D-E23A-37B9B2D2EA3F}"/>
          </ac:spMkLst>
        </pc:spChg>
        <pc:spChg chg="del">
          <ac:chgData name="Wei XUE" userId="2fbfc9db-dfcf-4528-bdb9-3837f90c3ab5" providerId="ADAL" clId="{E2BD4C57-BC39-4771-BD2F-26291D903C44}" dt="2022-11-27T17:22:09.822" v="969" actId="478"/>
          <ac:spMkLst>
            <pc:docMk/>
            <pc:sldMk cId="3944555743" sldId="525"/>
            <ac:spMk id="35" creationId="{AE2936CB-46B8-8EBB-2CE9-CFF24F698486}"/>
          </ac:spMkLst>
        </pc:spChg>
      </pc:sldChg>
      <pc:sldChg chg="add del">
        <pc:chgData name="Wei XUE" userId="2fbfc9db-dfcf-4528-bdb9-3837f90c3ab5" providerId="ADAL" clId="{E2BD4C57-BC39-4771-BD2F-26291D903C44}" dt="2022-11-27T17:29:56.135" v="1025" actId="47"/>
        <pc:sldMkLst>
          <pc:docMk/>
          <pc:sldMk cId="3545225774" sldId="526"/>
        </pc:sldMkLst>
      </pc:sldChg>
      <pc:sldChg chg="addSp delSp modSp add mod">
        <pc:chgData name="Wei XUE" userId="2fbfc9db-dfcf-4528-bdb9-3837f90c3ab5" providerId="ADAL" clId="{E2BD4C57-BC39-4771-BD2F-26291D903C44}" dt="2022-11-27T17:29:45.622" v="1024" actId="13926"/>
        <pc:sldMkLst>
          <pc:docMk/>
          <pc:sldMk cId="1140762942" sldId="527"/>
        </pc:sldMkLst>
        <pc:spChg chg="add del">
          <ac:chgData name="Wei XUE" userId="2fbfc9db-dfcf-4528-bdb9-3837f90c3ab5" providerId="ADAL" clId="{E2BD4C57-BC39-4771-BD2F-26291D903C44}" dt="2022-11-27T17:28:33.004" v="1018"/>
          <ac:spMkLst>
            <pc:docMk/>
            <pc:sldMk cId="1140762942" sldId="527"/>
            <ac:spMk id="3" creationId="{E4834216-D15C-8A98-4791-AE6C944140ED}"/>
          </ac:spMkLst>
        </pc:spChg>
        <pc:spChg chg="mod">
          <ac:chgData name="Wei XUE" userId="2fbfc9db-dfcf-4528-bdb9-3837f90c3ab5" providerId="ADAL" clId="{E2BD4C57-BC39-4771-BD2F-26291D903C44}" dt="2022-11-27T17:29:45.622" v="1024" actId="13926"/>
          <ac:spMkLst>
            <pc:docMk/>
            <pc:sldMk cId="1140762942" sldId="527"/>
            <ac:spMk id="4" creationId="{4DF28BF4-AB9E-1D02-BABE-37DC816157A6}"/>
          </ac:spMkLst>
        </pc:spChg>
        <pc:spChg chg="mod">
          <ac:chgData name="Wei XUE" userId="2fbfc9db-dfcf-4528-bdb9-3837f90c3ab5" providerId="ADAL" clId="{E2BD4C57-BC39-4771-BD2F-26291D903C44}" dt="2022-11-27T17:28:08.349" v="1015" actId="20577"/>
          <ac:spMkLst>
            <pc:docMk/>
            <pc:sldMk cId="1140762942" sldId="527"/>
            <ac:spMk id="9" creationId="{BECAA0E2-A891-168D-E23A-37B9B2D2EA3F}"/>
          </ac:spMkLst>
        </pc:spChg>
      </pc:sldChg>
      <pc:sldChg chg="modSp add mod">
        <pc:chgData name="Wei XUE" userId="2fbfc9db-dfcf-4528-bdb9-3837f90c3ab5" providerId="ADAL" clId="{E2BD4C57-BC39-4771-BD2F-26291D903C44}" dt="2022-11-27T17:30:13.992" v="1028" actId="207"/>
        <pc:sldMkLst>
          <pc:docMk/>
          <pc:sldMk cId="2042867973" sldId="528"/>
        </pc:sldMkLst>
        <pc:spChg chg="mod">
          <ac:chgData name="Wei XUE" userId="2fbfc9db-dfcf-4528-bdb9-3837f90c3ab5" providerId="ADAL" clId="{E2BD4C57-BC39-4771-BD2F-26291D903C44}" dt="2022-11-27T17:30:13.992" v="1028" actId="207"/>
          <ac:spMkLst>
            <pc:docMk/>
            <pc:sldMk cId="2042867973" sldId="528"/>
            <ac:spMk id="11" creationId="{00000000-0000-0000-0000-000000000000}"/>
          </ac:spMkLst>
        </pc:spChg>
      </pc:sldChg>
      <pc:sldChg chg="addSp delSp modSp add mod">
        <pc:chgData name="Wei XUE" userId="2fbfc9db-dfcf-4528-bdb9-3837f90c3ab5" providerId="ADAL" clId="{E2BD4C57-BC39-4771-BD2F-26291D903C44}" dt="2022-11-27T20:16:41.283" v="1335" actId="2711"/>
        <pc:sldMkLst>
          <pc:docMk/>
          <pc:sldMk cId="1745191472" sldId="529"/>
        </pc:sldMkLst>
        <pc:spChg chg="mod">
          <ac:chgData name="Wei XUE" userId="2fbfc9db-dfcf-4528-bdb9-3837f90c3ab5" providerId="ADAL" clId="{E2BD4C57-BC39-4771-BD2F-26291D903C44}" dt="2022-11-27T17:30:27.641" v="1049" actId="20577"/>
          <ac:spMkLst>
            <pc:docMk/>
            <pc:sldMk cId="1745191472" sldId="529"/>
            <ac:spMk id="2" creationId="{00000000-0000-0000-0000-000000000000}"/>
          </ac:spMkLst>
        </pc:spChg>
        <pc:spChg chg="add mod">
          <ac:chgData name="Wei XUE" userId="2fbfc9db-dfcf-4528-bdb9-3837f90c3ab5" providerId="ADAL" clId="{E2BD4C57-BC39-4771-BD2F-26291D903C44}" dt="2022-11-27T17:37:27.078" v="1060" actId="1076"/>
          <ac:spMkLst>
            <pc:docMk/>
            <pc:sldMk cId="1745191472" sldId="529"/>
            <ac:spMk id="3" creationId="{74EAA17B-8E98-9F83-5A84-D39EE0A45E95}"/>
          </ac:spMkLst>
        </pc:spChg>
        <pc:spChg chg="del">
          <ac:chgData name="Wei XUE" userId="2fbfc9db-dfcf-4528-bdb9-3837f90c3ab5" providerId="ADAL" clId="{E2BD4C57-BC39-4771-BD2F-26291D903C44}" dt="2022-11-27T17:37:06.870" v="1051" actId="478"/>
          <ac:spMkLst>
            <pc:docMk/>
            <pc:sldMk cId="1745191472" sldId="529"/>
            <ac:spMk id="4" creationId="{4DF28BF4-AB9E-1D02-BABE-37DC816157A6}"/>
          </ac:spMkLst>
        </pc:spChg>
        <pc:spChg chg="add del">
          <ac:chgData name="Wei XUE" userId="2fbfc9db-dfcf-4528-bdb9-3837f90c3ab5" providerId="ADAL" clId="{E2BD4C57-BC39-4771-BD2F-26291D903C44}" dt="2022-11-27T20:16:26.916" v="1331"/>
          <ac:spMkLst>
            <pc:docMk/>
            <pc:sldMk cId="1745191472" sldId="529"/>
            <ac:spMk id="5" creationId="{889FF3C1-A5D6-19BB-43E9-7A619B2E9EF7}"/>
          </ac:spMkLst>
        </pc:spChg>
        <pc:spChg chg="del">
          <ac:chgData name="Wei XUE" userId="2fbfc9db-dfcf-4528-bdb9-3837f90c3ab5" providerId="ADAL" clId="{E2BD4C57-BC39-4771-BD2F-26291D903C44}" dt="2022-11-27T17:37:02.128" v="1050" actId="478"/>
          <ac:spMkLst>
            <pc:docMk/>
            <pc:sldMk cId="1745191472" sldId="529"/>
            <ac:spMk id="7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7:37:10.373" v="1052" actId="478"/>
          <ac:spMkLst>
            <pc:docMk/>
            <pc:sldMk cId="1745191472" sldId="529"/>
            <ac:spMk id="9" creationId="{BECAA0E2-A891-168D-E23A-37B9B2D2EA3F}"/>
          </ac:spMkLst>
        </pc:spChg>
        <pc:spChg chg="add mod">
          <ac:chgData name="Wei XUE" userId="2fbfc9db-dfcf-4528-bdb9-3837f90c3ab5" providerId="ADAL" clId="{E2BD4C57-BC39-4771-BD2F-26291D903C44}" dt="2022-11-27T20:16:41.283" v="1335" actId="2711"/>
          <ac:spMkLst>
            <pc:docMk/>
            <pc:sldMk cId="1745191472" sldId="529"/>
            <ac:spMk id="10" creationId="{05359716-59F9-B7E9-22E1-33245111ED31}"/>
          </ac:spMkLst>
        </pc:spChg>
      </pc:sldChg>
      <pc:sldChg chg="addSp delSp modSp add del mod">
        <pc:chgData name="Wei XUE" userId="2fbfc9db-dfcf-4528-bdb9-3837f90c3ab5" providerId="ADAL" clId="{E2BD4C57-BC39-4771-BD2F-26291D903C44}" dt="2022-11-27T18:03:06.796" v="1086" actId="2696"/>
        <pc:sldMkLst>
          <pc:docMk/>
          <pc:sldMk cId="2300365486" sldId="530"/>
        </pc:sldMkLst>
        <pc:spChg chg="add mod">
          <ac:chgData name="Wei XUE" userId="2fbfc9db-dfcf-4528-bdb9-3837f90c3ab5" providerId="ADAL" clId="{E2BD4C57-BC39-4771-BD2F-26291D903C44}" dt="2022-11-27T18:02:54.720" v="1085" actId="1076"/>
          <ac:spMkLst>
            <pc:docMk/>
            <pc:sldMk cId="2300365486" sldId="530"/>
            <ac:spMk id="4" creationId="{A12FFC43-F540-94DC-64A4-A3A40B0B4169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74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75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76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80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82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83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84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85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88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90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92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100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101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102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105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106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107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114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01:34.989" v="1062" actId="478"/>
          <ac:spMkLst>
            <pc:docMk/>
            <pc:sldMk cId="2300365486" sldId="530"/>
            <ac:spMk id="115" creationId="{00000000-0000-0000-0000-000000000000}"/>
          </ac:spMkLst>
        </pc:spChg>
        <pc:grpChg chg="del">
          <ac:chgData name="Wei XUE" userId="2fbfc9db-dfcf-4528-bdb9-3837f90c3ab5" providerId="ADAL" clId="{E2BD4C57-BC39-4771-BD2F-26291D903C44}" dt="2022-11-27T18:01:34.989" v="1062" actId="478"/>
          <ac:grpSpMkLst>
            <pc:docMk/>
            <pc:sldMk cId="2300365486" sldId="530"/>
            <ac:grpSpMk id="69" creationId="{00000000-0000-0000-0000-000000000000}"/>
          </ac:grpSpMkLst>
        </pc:grpChg>
        <pc:cxnChg chg="mod">
          <ac:chgData name="Wei XUE" userId="2fbfc9db-dfcf-4528-bdb9-3837f90c3ab5" providerId="ADAL" clId="{E2BD4C57-BC39-4771-BD2F-26291D903C44}" dt="2022-11-27T18:01:34.989" v="1062" actId="478"/>
          <ac:cxnSpMkLst>
            <pc:docMk/>
            <pc:sldMk cId="2300365486" sldId="530"/>
            <ac:cxnSpMk id="66" creationId="{00000000-0000-0000-0000-000000000000}"/>
          </ac:cxnSpMkLst>
        </pc:cxnChg>
        <pc:cxnChg chg="mod">
          <ac:chgData name="Wei XUE" userId="2fbfc9db-dfcf-4528-bdb9-3837f90c3ab5" providerId="ADAL" clId="{E2BD4C57-BC39-4771-BD2F-26291D903C44}" dt="2022-11-27T18:01:34.989" v="1062" actId="478"/>
          <ac:cxnSpMkLst>
            <pc:docMk/>
            <pc:sldMk cId="2300365486" sldId="530"/>
            <ac:cxnSpMk id="68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8:01:34.989" v="1062" actId="478"/>
          <ac:cxnSpMkLst>
            <pc:docMk/>
            <pc:sldMk cId="2300365486" sldId="530"/>
            <ac:cxnSpMk id="78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8:01:34.989" v="1062" actId="478"/>
          <ac:cxnSpMkLst>
            <pc:docMk/>
            <pc:sldMk cId="2300365486" sldId="530"/>
            <ac:cxnSpMk id="86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8:01:34.989" v="1062" actId="478"/>
          <ac:cxnSpMkLst>
            <pc:docMk/>
            <pc:sldMk cId="2300365486" sldId="530"/>
            <ac:cxnSpMk id="89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8:01:34.989" v="1062" actId="478"/>
          <ac:cxnSpMkLst>
            <pc:docMk/>
            <pc:sldMk cId="2300365486" sldId="530"/>
            <ac:cxnSpMk id="98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8:01:34.989" v="1062" actId="478"/>
          <ac:cxnSpMkLst>
            <pc:docMk/>
            <pc:sldMk cId="2300365486" sldId="530"/>
            <ac:cxnSpMk id="103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8:01:34.989" v="1062" actId="478"/>
          <ac:cxnSpMkLst>
            <pc:docMk/>
            <pc:sldMk cId="2300365486" sldId="530"/>
            <ac:cxnSpMk id="112" creationId="{00000000-0000-0000-0000-000000000000}"/>
          </ac:cxnSpMkLst>
        </pc:cxnChg>
      </pc:sldChg>
      <pc:sldChg chg="add">
        <pc:chgData name="Wei XUE" userId="2fbfc9db-dfcf-4528-bdb9-3837f90c3ab5" providerId="ADAL" clId="{E2BD4C57-BC39-4771-BD2F-26291D903C44}" dt="2022-11-27T18:03:11.344" v="1087"/>
        <pc:sldMkLst>
          <pc:docMk/>
          <pc:sldMk cId="3961038569" sldId="530"/>
        </pc:sldMkLst>
      </pc:sldChg>
      <pc:sldChg chg="addSp delSp modSp add del mod">
        <pc:chgData name="Wei XUE" userId="2fbfc9db-dfcf-4528-bdb9-3837f90c3ab5" providerId="ADAL" clId="{E2BD4C57-BC39-4771-BD2F-26291D903C44}" dt="2022-11-27T18:13:20.645" v="1111" actId="2696"/>
        <pc:sldMkLst>
          <pc:docMk/>
          <pc:sldMk cId="891167216" sldId="531"/>
        </pc:sldMkLst>
        <pc:spChg chg="add mod">
          <ac:chgData name="Wei XUE" userId="2fbfc9db-dfcf-4528-bdb9-3837f90c3ab5" providerId="ADAL" clId="{E2BD4C57-BC39-4771-BD2F-26291D903C44}" dt="2022-11-27T18:13:18.595" v="1110" actId="1076"/>
          <ac:spMkLst>
            <pc:docMk/>
            <pc:sldMk cId="891167216" sldId="531"/>
            <ac:spMk id="4" creationId="{91FA07F3-DA5D-F716-05DD-AB45B1C4C80A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5" creationId="{00000000-0000-0000-0000-000000000000}"/>
          </ac:spMkLst>
        </pc:spChg>
        <pc:spChg chg="mod">
          <ac:chgData name="Wei XUE" userId="2fbfc9db-dfcf-4528-bdb9-3837f90c3ab5" providerId="ADAL" clId="{E2BD4C57-BC39-4771-BD2F-26291D903C44}" dt="2022-11-27T18:13:13.025" v="1108" actId="1076"/>
          <ac:spMkLst>
            <pc:docMk/>
            <pc:sldMk cId="891167216" sldId="531"/>
            <ac:spMk id="9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31.067" v="1091" actId="478"/>
          <ac:spMkLst>
            <pc:docMk/>
            <pc:sldMk cId="891167216" sldId="531"/>
            <ac:spMk id="11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31.067" v="1091" actId="478"/>
          <ac:spMkLst>
            <pc:docMk/>
            <pc:sldMk cId="891167216" sldId="531"/>
            <ac:spMk id="12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14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15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17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18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21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74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75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76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80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82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83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31.666" v="1092" actId="478"/>
          <ac:spMkLst>
            <pc:docMk/>
            <pc:sldMk cId="891167216" sldId="531"/>
            <ac:spMk id="85" creationId="{00000000-0000-0000-0000-000000000000}"/>
          </ac:spMkLst>
        </pc:spChg>
        <pc:spChg chg="del">
          <ac:chgData name="Wei XUE" userId="2fbfc9db-dfcf-4528-bdb9-3837f90c3ab5" providerId="ADAL" clId="{E2BD4C57-BC39-4771-BD2F-26291D903C44}" dt="2022-11-27T18:12:29.177" v="1090" actId="478"/>
          <ac:spMkLst>
            <pc:docMk/>
            <pc:sldMk cId="891167216" sldId="531"/>
            <ac:spMk id="88" creationId="{00000000-0000-0000-0000-000000000000}"/>
          </ac:spMkLst>
        </pc:spChg>
        <pc:grpChg chg="del">
          <ac:chgData name="Wei XUE" userId="2fbfc9db-dfcf-4528-bdb9-3837f90c3ab5" providerId="ADAL" clId="{E2BD4C57-BC39-4771-BD2F-26291D903C44}" dt="2022-11-27T18:12:29.177" v="1090" actId="478"/>
          <ac:grpSpMkLst>
            <pc:docMk/>
            <pc:sldMk cId="891167216" sldId="531"/>
            <ac:grpSpMk id="69" creationId="{00000000-0000-0000-0000-000000000000}"/>
          </ac:grpSpMkLst>
        </pc:grpChg>
        <pc:cxnChg chg="del mod">
          <ac:chgData name="Wei XUE" userId="2fbfc9db-dfcf-4528-bdb9-3837f90c3ab5" providerId="ADAL" clId="{E2BD4C57-BC39-4771-BD2F-26291D903C44}" dt="2022-11-27T18:12:29.177" v="1090" actId="478"/>
          <ac:cxnSpMkLst>
            <pc:docMk/>
            <pc:sldMk cId="891167216" sldId="531"/>
            <ac:cxnSpMk id="10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8:12:29.177" v="1090" actId="478"/>
          <ac:cxnSpMkLst>
            <pc:docMk/>
            <pc:sldMk cId="891167216" sldId="531"/>
            <ac:cxnSpMk id="13" creationId="{00000000-0000-0000-0000-000000000000}"/>
          </ac:cxnSpMkLst>
        </pc:cxnChg>
        <pc:cxnChg chg="del mod">
          <ac:chgData name="Wei XUE" userId="2fbfc9db-dfcf-4528-bdb9-3837f90c3ab5" providerId="ADAL" clId="{E2BD4C57-BC39-4771-BD2F-26291D903C44}" dt="2022-11-27T18:12:29.177" v="1090" actId="478"/>
          <ac:cxnSpMkLst>
            <pc:docMk/>
            <pc:sldMk cId="891167216" sldId="531"/>
            <ac:cxnSpMk id="23" creationId="{00000000-0000-0000-0000-000000000000}"/>
          </ac:cxnSpMkLst>
        </pc:cxnChg>
        <pc:cxnChg chg="del mod">
          <ac:chgData name="Wei XUE" userId="2fbfc9db-dfcf-4528-bdb9-3837f90c3ab5" providerId="ADAL" clId="{E2BD4C57-BC39-4771-BD2F-26291D903C44}" dt="2022-11-27T18:12:29.177" v="1090" actId="478"/>
          <ac:cxnSpMkLst>
            <pc:docMk/>
            <pc:sldMk cId="891167216" sldId="531"/>
            <ac:cxnSpMk id="25" creationId="{00000000-0000-0000-0000-000000000000}"/>
          </ac:cxnSpMkLst>
        </pc:cxnChg>
        <pc:cxnChg chg="mod">
          <ac:chgData name="Wei XUE" userId="2fbfc9db-dfcf-4528-bdb9-3837f90c3ab5" providerId="ADAL" clId="{E2BD4C57-BC39-4771-BD2F-26291D903C44}" dt="2022-11-27T18:12:29.177" v="1090" actId="478"/>
          <ac:cxnSpMkLst>
            <pc:docMk/>
            <pc:sldMk cId="891167216" sldId="531"/>
            <ac:cxnSpMk id="66" creationId="{00000000-0000-0000-0000-000000000000}"/>
          </ac:cxnSpMkLst>
        </pc:cxnChg>
        <pc:cxnChg chg="mod">
          <ac:chgData name="Wei XUE" userId="2fbfc9db-dfcf-4528-bdb9-3837f90c3ab5" providerId="ADAL" clId="{E2BD4C57-BC39-4771-BD2F-26291D903C44}" dt="2022-11-27T18:12:29.177" v="1090" actId="478"/>
          <ac:cxnSpMkLst>
            <pc:docMk/>
            <pc:sldMk cId="891167216" sldId="531"/>
            <ac:cxnSpMk id="68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8:12:29.177" v="1090" actId="478"/>
          <ac:cxnSpMkLst>
            <pc:docMk/>
            <pc:sldMk cId="891167216" sldId="531"/>
            <ac:cxnSpMk id="78" creationId="{00000000-0000-0000-0000-000000000000}"/>
          </ac:cxnSpMkLst>
        </pc:cxnChg>
        <pc:cxnChg chg="del">
          <ac:chgData name="Wei XUE" userId="2fbfc9db-dfcf-4528-bdb9-3837f90c3ab5" providerId="ADAL" clId="{E2BD4C57-BC39-4771-BD2F-26291D903C44}" dt="2022-11-27T18:12:29.177" v="1090" actId="478"/>
          <ac:cxnSpMkLst>
            <pc:docMk/>
            <pc:sldMk cId="891167216" sldId="531"/>
            <ac:cxnSpMk id="86" creationId="{00000000-0000-0000-0000-000000000000}"/>
          </ac:cxnSpMkLst>
        </pc:cxnChg>
        <pc:cxnChg chg="del mod">
          <ac:chgData name="Wei XUE" userId="2fbfc9db-dfcf-4528-bdb9-3837f90c3ab5" providerId="ADAL" clId="{E2BD4C57-BC39-4771-BD2F-26291D903C44}" dt="2022-11-27T18:12:29.177" v="1090" actId="478"/>
          <ac:cxnSpMkLst>
            <pc:docMk/>
            <pc:sldMk cId="891167216" sldId="531"/>
            <ac:cxnSpMk id="89" creationId="{00000000-0000-0000-0000-000000000000}"/>
          </ac:cxnSpMkLst>
        </pc:cxnChg>
      </pc:sldChg>
      <pc:sldChg chg="add">
        <pc:chgData name="Wei XUE" userId="2fbfc9db-dfcf-4528-bdb9-3837f90c3ab5" providerId="ADAL" clId="{E2BD4C57-BC39-4771-BD2F-26291D903C44}" dt="2022-11-27T18:13:23.152" v="1112"/>
        <pc:sldMkLst>
          <pc:docMk/>
          <pc:sldMk cId="2024792996" sldId="531"/>
        </pc:sldMkLst>
      </pc:sldChg>
      <pc:sldChg chg="addSp delSp modSp add mod">
        <pc:chgData name="Wei XUE" userId="2fbfc9db-dfcf-4528-bdb9-3837f90c3ab5" providerId="ADAL" clId="{E2BD4C57-BC39-4771-BD2F-26291D903C44}" dt="2022-11-27T19:19:30.342" v="1226" actId="20577"/>
        <pc:sldMkLst>
          <pc:docMk/>
          <pc:sldMk cId="1134886510" sldId="532"/>
        </pc:sldMkLst>
        <pc:spChg chg="mod">
          <ac:chgData name="Wei XUE" userId="2fbfc9db-dfcf-4528-bdb9-3837f90c3ab5" providerId="ADAL" clId="{E2BD4C57-BC39-4771-BD2F-26291D903C44}" dt="2022-11-27T19:19:30.342" v="1226" actId="20577"/>
          <ac:spMkLst>
            <pc:docMk/>
            <pc:sldMk cId="1134886510" sldId="532"/>
            <ac:spMk id="9" creationId="{00000000-0000-0000-0000-000000000000}"/>
          </ac:spMkLst>
        </pc:spChg>
        <pc:spChg chg="add del mod">
          <ac:chgData name="Wei XUE" userId="2fbfc9db-dfcf-4528-bdb9-3837f90c3ab5" providerId="ADAL" clId="{E2BD4C57-BC39-4771-BD2F-26291D903C44}" dt="2022-11-27T18:24:55.002" v="1126" actId="478"/>
          <ac:spMkLst>
            <pc:docMk/>
            <pc:sldMk cId="1134886510" sldId="532"/>
            <ac:spMk id="10" creationId="{8FBAF88D-C771-717E-70D2-9637F10770CB}"/>
          </ac:spMkLst>
        </pc:spChg>
        <pc:spChg chg="add mod">
          <ac:chgData name="Wei XUE" userId="2fbfc9db-dfcf-4528-bdb9-3837f90c3ab5" providerId="ADAL" clId="{E2BD4C57-BC39-4771-BD2F-26291D903C44}" dt="2022-11-27T18:25:21.795" v="1152" actId="20577"/>
          <ac:spMkLst>
            <pc:docMk/>
            <pc:sldMk cId="1134886510" sldId="532"/>
            <ac:spMk id="12" creationId="{2C365AAF-044B-7682-A4E1-F840AB41E69C}"/>
          </ac:spMkLst>
        </pc:spChg>
        <pc:spChg chg="mod">
          <ac:chgData name="Wei XUE" userId="2fbfc9db-dfcf-4528-bdb9-3837f90c3ab5" providerId="ADAL" clId="{E2BD4C57-BC39-4771-BD2F-26291D903C44}" dt="2022-11-27T18:24:30.417" v="1117" actId="1076"/>
          <ac:spMkLst>
            <pc:docMk/>
            <pc:sldMk cId="1134886510" sldId="532"/>
            <ac:spMk id="26" creationId="{ACBED6FB-61F4-7E43-0BFC-CAB87138B441}"/>
          </ac:spMkLst>
        </pc:spChg>
        <pc:grpChg chg="mod">
          <ac:chgData name="Wei XUE" userId="2fbfc9db-dfcf-4528-bdb9-3837f90c3ab5" providerId="ADAL" clId="{E2BD4C57-BC39-4771-BD2F-26291D903C44}" dt="2022-11-27T18:24:28.634" v="1116" actId="1076"/>
          <ac:grpSpMkLst>
            <pc:docMk/>
            <pc:sldMk cId="1134886510" sldId="532"/>
            <ac:grpSpMk id="3" creationId="{0687B401-30D2-777B-C88D-F700A3C14832}"/>
          </ac:grpSpMkLst>
        </pc:grpChg>
      </pc:sldChg>
      <pc:sldChg chg="delSp modSp add mod">
        <pc:chgData name="Wei XUE" userId="2fbfc9db-dfcf-4528-bdb9-3837f90c3ab5" providerId="ADAL" clId="{E2BD4C57-BC39-4771-BD2F-26291D903C44}" dt="2022-11-27T18:25:10.766" v="1134" actId="1076"/>
        <pc:sldMkLst>
          <pc:docMk/>
          <pc:sldMk cId="1086814738" sldId="533"/>
        </pc:sldMkLst>
        <pc:spChg chg="del">
          <ac:chgData name="Wei XUE" userId="2fbfc9db-dfcf-4528-bdb9-3837f90c3ab5" providerId="ADAL" clId="{E2BD4C57-BC39-4771-BD2F-26291D903C44}" dt="2022-11-27T18:25:00.444" v="1128" actId="478"/>
          <ac:spMkLst>
            <pc:docMk/>
            <pc:sldMk cId="1086814738" sldId="533"/>
            <ac:spMk id="9" creationId="{00000000-0000-0000-0000-000000000000}"/>
          </ac:spMkLst>
        </pc:spChg>
        <pc:spChg chg="mod">
          <ac:chgData name="Wei XUE" userId="2fbfc9db-dfcf-4528-bdb9-3837f90c3ab5" providerId="ADAL" clId="{E2BD4C57-BC39-4771-BD2F-26291D903C44}" dt="2022-11-27T18:25:10.766" v="1134" actId="1076"/>
          <ac:spMkLst>
            <pc:docMk/>
            <pc:sldMk cId="1086814738" sldId="533"/>
            <ac:spMk id="10" creationId="{8FBAF88D-C771-717E-70D2-9637F10770CB}"/>
          </ac:spMkLst>
        </pc:spChg>
        <pc:spChg chg="del mod">
          <ac:chgData name="Wei XUE" userId="2fbfc9db-dfcf-4528-bdb9-3837f90c3ab5" providerId="ADAL" clId="{E2BD4C57-BC39-4771-BD2F-26291D903C44}" dt="2022-11-27T18:25:01.355" v="1130" actId="478"/>
          <ac:spMkLst>
            <pc:docMk/>
            <pc:sldMk cId="1086814738" sldId="533"/>
            <ac:spMk id="26" creationId="{ACBED6FB-61F4-7E43-0BFC-CAB87138B441}"/>
          </ac:spMkLst>
        </pc:spChg>
        <pc:grpChg chg="del">
          <ac:chgData name="Wei XUE" userId="2fbfc9db-dfcf-4528-bdb9-3837f90c3ab5" providerId="ADAL" clId="{E2BD4C57-BC39-4771-BD2F-26291D903C44}" dt="2022-11-27T18:24:58.768" v="1127" actId="478"/>
          <ac:grpSpMkLst>
            <pc:docMk/>
            <pc:sldMk cId="1086814738" sldId="533"/>
            <ac:grpSpMk id="3" creationId="{0687B401-30D2-777B-C88D-F700A3C14832}"/>
          </ac:grpSpMkLst>
        </pc:grpChg>
        <pc:cxnChg chg="mod">
          <ac:chgData name="Wei XUE" userId="2fbfc9db-dfcf-4528-bdb9-3837f90c3ab5" providerId="ADAL" clId="{E2BD4C57-BC39-4771-BD2F-26291D903C44}" dt="2022-11-27T18:24:58.768" v="1127" actId="478"/>
          <ac:cxnSpMkLst>
            <pc:docMk/>
            <pc:sldMk cId="1086814738" sldId="533"/>
            <ac:cxnSpMk id="16" creationId="{C6D779F7-F002-E6A0-F780-61671D540116}"/>
          </ac:cxnSpMkLst>
        </pc:cxnChg>
        <pc:cxnChg chg="mod">
          <ac:chgData name="Wei XUE" userId="2fbfc9db-dfcf-4528-bdb9-3837f90c3ab5" providerId="ADAL" clId="{E2BD4C57-BC39-4771-BD2F-26291D903C44}" dt="2022-11-27T18:24:58.768" v="1127" actId="478"/>
          <ac:cxnSpMkLst>
            <pc:docMk/>
            <pc:sldMk cId="1086814738" sldId="533"/>
            <ac:cxnSpMk id="20" creationId="{59304479-DE86-8597-6ED3-29517926EF3A}"/>
          </ac:cxnSpMkLst>
        </pc:cxnChg>
        <pc:cxnChg chg="mod">
          <ac:chgData name="Wei XUE" userId="2fbfc9db-dfcf-4528-bdb9-3837f90c3ab5" providerId="ADAL" clId="{E2BD4C57-BC39-4771-BD2F-26291D903C44}" dt="2022-11-27T18:24:58.768" v="1127" actId="478"/>
          <ac:cxnSpMkLst>
            <pc:docMk/>
            <pc:sldMk cId="1086814738" sldId="533"/>
            <ac:cxnSpMk id="22" creationId="{44029E4A-96EF-5301-A847-F447C497AEB8}"/>
          </ac:cxnSpMkLst>
        </pc:cxnChg>
        <pc:cxnChg chg="mod">
          <ac:chgData name="Wei XUE" userId="2fbfc9db-dfcf-4528-bdb9-3837f90c3ab5" providerId="ADAL" clId="{E2BD4C57-BC39-4771-BD2F-26291D903C44}" dt="2022-11-27T18:24:58.768" v="1127" actId="478"/>
          <ac:cxnSpMkLst>
            <pc:docMk/>
            <pc:sldMk cId="1086814738" sldId="533"/>
            <ac:cxnSpMk id="24" creationId="{9ABF7CBC-F992-9426-843F-D5A14EA6A003}"/>
          </ac:cxnSpMkLst>
        </pc:cxnChg>
      </pc:sldChg>
      <pc:sldChg chg="addSp delSp modSp add mod">
        <pc:chgData name="Wei XUE" userId="2fbfc9db-dfcf-4528-bdb9-3837f90c3ab5" providerId="ADAL" clId="{E2BD4C57-BC39-4771-BD2F-26291D903C44}" dt="2022-11-27T19:20:37.170" v="1248"/>
        <pc:sldMkLst>
          <pc:docMk/>
          <pc:sldMk cId="1986299119" sldId="534"/>
        </pc:sldMkLst>
        <pc:spChg chg="mod">
          <ac:chgData name="Wei XUE" userId="2fbfc9db-dfcf-4528-bdb9-3837f90c3ab5" providerId="ADAL" clId="{E2BD4C57-BC39-4771-BD2F-26291D903C44}" dt="2022-11-27T19:19:26.755" v="1224" actId="20577"/>
          <ac:spMkLst>
            <pc:docMk/>
            <pc:sldMk cId="1986299119" sldId="534"/>
            <ac:spMk id="9" creationId="{00000000-0000-0000-0000-000000000000}"/>
          </ac:spMkLst>
        </pc:spChg>
        <pc:spChg chg="add del">
          <ac:chgData name="Wei XUE" userId="2fbfc9db-dfcf-4528-bdb9-3837f90c3ab5" providerId="ADAL" clId="{E2BD4C57-BC39-4771-BD2F-26291D903C44}" dt="2022-11-27T19:19:34.502" v="1230"/>
          <ac:spMkLst>
            <pc:docMk/>
            <pc:sldMk cId="1986299119" sldId="534"/>
            <ac:spMk id="10" creationId="{28638E41-8307-086C-D11E-25B97924667A}"/>
          </ac:spMkLst>
        </pc:spChg>
        <pc:spChg chg="add del">
          <ac:chgData name="Wei XUE" userId="2fbfc9db-dfcf-4528-bdb9-3837f90c3ab5" providerId="ADAL" clId="{E2BD4C57-BC39-4771-BD2F-26291D903C44}" dt="2022-11-27T19:20:37.170" v="1248"/>
          <ac:spMkLst>
            <pc:docMk/>
            <pc:sldMk cId="1986299119" sldId="534"/>
            <ac:spMk id="13" creationId="{3D9DF471-B87D-34F4-3006-2850C05E57FD}"/>
          </ac:spMkLst>
        </pc:spChg>
      </pc:sldChg>
      <pc:sldChg chg="addSp delSp modSp add del mod">
        <pc:chgData name="Wei XUE" userId="2fbfc9db-dfcf-4528-bdb9-3837f90c3ab5" providerId="ADAL" clId="{E2BD4C57-BC39-4771-BD2F-26291D903C44}" dt="2022-11-27T18:55:42.284" v="1195" actId="47"/>
        <pc:sldMkLst>
          <pc:docMk/>
          <pc:sldMk cId="629036001" sldId="535"/>
        </pc:sldMkLst>
        <pc:spChg chg="add del mod">
          <ac:chgData name="Wei XUE" userId="2fbfc9db-dfcf-4528-bdb9-3837f90c3ab5" providerId="ADAL" clId="{E2BD4C57-BC39-4771-BD2F-26291D903C44}" dt="2022-11-27T18:35:04.826" v="1183"/>
          <ac:spMkLst>
            <pc:docMk/>
            <pc:sldMk cId="629036001" sldId="535"/>
            <ac:spMk id="4" creationId="{90328ED0-552D-578D-A6A7-92B0A439EA3B}"/>
          </ac:spMkLst>
        </pc:spChg>
        <pc:spChg chg="mod">
          <ac:chgData name="Wei XUE" userId="2fbfc9db-dfcf-4528-bdb9-3837f90c3ab5" providerId="ADAL" clId="{E2BD4C57-BC39-4771-BD2F-26291D903C44}" dt="2022-11-27T18:34:13.345" v="1171" actId="20577"/>
          <ac:spMkLst>
            <pc:docMk/>
            <pc:sldMk cId="629036001" sldId="535"/>
            <ac:spMk id="7" creationId="{00000000-0000-0000-0000-000000000000}"/>
          </ac:spMkLst>
        </pc:spChg>
        <pc:spChg chg="mod">
          <ac:chgData name="Wei XUE" userId="2fbfc9db-dfcf-4528-bdb9-3837f90c3ab5" providerId="ADAL" clId="{E2BD4C57-BC39-4771-BD2F-26291D903C44}" dt="2022-11-27T18:35:39.449" v="1190" actId="207"/>
          <ac:spMkLst>
            <pc:docMk/>
            <pc:sldMk cId="629036001" sldId="535"/>
            <ac:spMk id="13" creationId="{3A8E45CF-E9C7-47CC-806D-5602B3F9F0EE}"/>
          </ac:spMkLst>
        </pc:spChg>
      </pc:sldChg>
      <pc:sldChg chg="addSp delSp modSp add mod">
        <pc:chgData name="Wei XUE" userId="2fbfc9db-dfcf-4528-bdb9-3837f90c3ab5" providerId="ADAL" clId="{E2BD4C57-BC39-4771-BD2F-26291D903C44}" dt="2022-11-27T19:20:33.475" v="1244" actId="478"/>
        <pc:sldMkLst>
          <pc:docMk/>
          <pc:sldMk cId="3389502194" sldId="536"/>
        </pc:sldMkLst>
        <pc:spChg chg="add del">
          <ac:chgData name="Wei XUE" userId="2fbfc9db-dfcf-4528-bdb9-3837f90c3ab5" providerId="ADAL" clId="{E2BD4C57-BC39-4771-BD2F-26291D903C44}" dt="2022-11-27T19:20:33.475" v="1244" actId="478"/>
          <ac:spMkLst>
            <pc:docMk/>
            <pc:sldMk cId="3389502194" sldId="536"/>
            <ac:spMk id="4" creationId="{2F037275-CB60-7BD4-F6A9-9683634D85CD}"/>
          </ac:spMkLst>
        </pc:spChg>
        <pc:spChg chg="mod">
          <ac:chgData name="Wei XUE" userId="2fbfc9db-dfcf-4528-bdb9-3837f90c3ab5" providerId="ADAL" clId="{E2BD4C57-BC39-4771-BD2F-26291D903C44}" dt="2022-11-27T19:20:21.438" v="1241" actId="21"/>
          <ac:spMkLst>
            <pc:docMk/>
            <pc:sldMk cId="3389502194" sldId="536"/>
            <ac:spMk id="10" creationId="{8FBAF88D-C771-717E-70D2-9637F10770CB}"/>
          </ac:spMkLst>
        </pc:spChg>
      </pc:sldChg>
      <pc:sldChg chg="modSp add mod">
        <pc:chgData name="Wei XUE" userId="2fbfc9db-dfcf-4528-bdb9-3837f90c3ab5" providerId="ADAL" clId="{E2BD4C57-BC39-4771-BD2F-26291D903C44}" dt="2022-11-27T19:20:09.433" v="1240"/>
        <pc:sldMkLst>
          <pc:docMk/>
          <pc:sldMk cId="1357903944" sldId="537"/>
        </pc:sldMkLst>
        <pc:spChg chg="mod">
          <ac:chgData name="Wei XUE" userId="2fbfc9db-dfcf-4528-bdb9-3837f90c3ab5" providerId="ADAL" clId="{E2BD4C57-BC39-4771-BD2F-26291D903C44}" dt="2022-11-27T19:20:09.433" v="1240"/>
          <ac:spMkLst>
            <pc:docMk/>
            <pc:sldMk cId="1357903944" sldId="537"/>
            <ac:spMk id="10" creationId="{8FBAF88D-C771-717E-70D2-9637F10770CB}"/>
          </ac:spMkLst>
        </pc:spChg>
      </pc:sldChg>
      <pc:sldChg chg="add">
        <pc:chgData name="Wei XUE" userId="2fbfc9db-dfcf-4528-bdb9-3837f90c3ab5" providerId="ADAL" clId="{E2BD4C57-BC39-4771-BD2F-26291D903C44}" dt="2022-11-27T19:20:39.905" v="1249"/>
        <pc:sldMkLst>
          <pc:docMk/>
          <pc:sldMk cId="3130697053" sldId="538"/>
        </pc:sldMkLst>
      </pc:sldChg>
      <pc:sldChg chg="modSp add mod">
        <pc:chgData name="Wei XUE" userId="2fbfc9db-dfcf-4528-bdb9-3837f90c3ab5" providerId="ADAL" clId="{E2BD4C57-BC39-4771-BD2F-26291D903C44}" dt="2022-11-27T19:20:58.967" v="1253"/>
        <pc:sldMkLst>
          <pc:docMk/>
          <pc:sldMk cId="394447044" sldId="539"/>
        </pc:sldMkLst>
        <pc:spChg chg="mod">
          <ac:chgData name="Wei XUE" userId="2fbfc9db-dfcf-4528-bdb9-3837f90c3ab5" providerId="ADAL" clId="{E2BD4C57-BC39-4771-BD2F-26291D903C44}" dt="2022-11-27T19:20:58.967" v="1253"/>
          <ac:spMkLst>
            <pc:docMk/>
            <pc:sldMk cId="394447044" sldId="539"/>
            <ac:spMk id="10" creationId="{8FBAF88D-C771-717E-70D2-9637F10770CB}"/>
          </ac:spMkLst>
        </pc:spChg>
      </pc:sldChg>
      <pc:sldChg chg="modSp add mod">
        <pc:chgData name="Wei XUE" userId="2fbfc9db-dfcf-4528-bdb9-3837f90c3ab5" providerId="ADAL" clId="{E2BD4C57-BC39-4771-BD2F-26291D903C44}" dt="2022-11-27T19:57:04.190" v="1326" actId="20577"/>
        <pc:sldMkLst>
          <pc:docMk/>
          <pc:sldMk cId="1898889555" sldId="540"/>
        </pc:sldMkLst>
        <pc:spChg chg="mod">
          <ac:chgData name="Wei XUE" userId="2fbfc9db-dfcf-4528-bdb9-3837f90c3ab5" providerId="ADAL" clId="{E2BD4C57-BC39-4771-BD2F-26291D903C44}" dt="2022-11-27T19:57:04.190" v="1326" actId="20577"/>
          <ac:spMkLst>
            <pc:docMk/>
            <pc:sldMk cId="1898889555" sldId="540"/>
            <ac:spMk id="9" creationId="{00000000-0000-0000-0000-000000000000}"/>
          </ac:spMkLst>
        </pc:spChg>
      </pc:sldChg>
      <pc:sldChg chg="add">
        <pc:chgData name="Wei XUE" userId="2fbfc9db-dfcf-4528-bdb9-3837f90c3ab5" providerId="ADAL" clId="{E2BD4C57-BC39-4771-BD2F-26291D903C44}" dt="2022-11-27T20:07:32.129" v="1327"/>
        <pc:sldMkLst>
          <pc:docMk/>
          <pc:sldMk cId="3908644572" sldId="541"/>
        </pc:sldMkLst>
      </pc:sldChg>
      <pc:sldChg chg="addSp delSp modSp add mod">
        <pc:chgData name="Wei XUE" userId="2fbfc9db-dfcf-4528-bdb9-3837f90c3ab5" providerId="ADAL" clId="{E2BD4C57-BC39-4771-BD2F-26291D903C44}" dt="2022-11-27T20:18:36.139" v="1359"/>
        <pc:sldMkLst>
          <pc:docMk/>
          <pc:sldMk cId="2157566068" sldId="542"/>
        </pc:sldMkLst>
        <pc:spChg chg="add del mod">
          <ac:chgData name="Wei XUE" userId="2fbfc9db-dfcf-4528-bdb9-3837f90c3ab5" providerId="ADAL" clId="{E2BD4C57-BC39-4771-BD2F-26291D903C44}" dt="2022-11-27T20:18:06.222" v="1352" actId="478"/>
          <ac:spMkLst>
            <pc:docMk/>
            <pc:sldMk cId="2157566068" sldId="542"/>
            <ac:spMk id="4" creationId="{6557E179-A0EA-A394-52CC-A9617B49C739}"/>
          </ac:spMkLst>
        </pc:spChg>
        <pc:spChg chg="add del">
          <ac:chgData name="Wei XUE" userId="2fbfc9db-dfcf-4528-bdb9-3837f90c3ab5" providerId="ADAL" clId="{E2BD4C57-BC39-4771-BD2F-26291D903C44}" dt="2022-11-27T20:18:01.388" v="1346"/>
          <ac:spMkLst>
            <pc:docMk/>
            <pc:sldMk cId="2157566068" sldId="542"/>
            <ac:spMk id="7" creationId="{4F7AB02E-9F01-7E1E-B40A-13318C4CC6FD}"/>
          </ac:spMkLst>
        </pc:spChg>
        <pc:spChg chg="add mod">
          <ac:chgData name="Wei XUE" userId="2fbfc9db-dfcf-4528-bdb9-3837f90c3ab5" providerId="ADAL" clId="{E2BD4C57-BC39-4771-BD2F-26291D903C44}" dt="2022-11-27T20:18:32.379" v="1355" actId="1076"/>
          <ac:spMkLst>
            <pc:docMk/>
            <pc:sldMk cId="2157566068" sldId="542"/>
            <ac:spMk id="9" creationId="{0C8A794B-0CA1-BB95-FB9D-C8574A3A1EC4}"/>
          </ac:spMkLst>
        </pc:spChg>
        <pc:spChg chg="del">
          <ac:chgData name="Wei XUE" userId="2fbfc9db-dfcf-4528-bdb9-3837f90c3ab5" providerId="ADAL" clId="{E2BD4C57-BC39-4771-BD2F-26291D903C44}" dt="2022-11-27T20:07:40.374" v="1329" actId="478"/>
          <ac:spMkLst>
            <pc:docMk/>
            <pc:sldMk cId="2157566068" sldId="542"/>
            <ac:spMk id="10" creationId="{8FBAF88D-C771-717E-70D2-9637F10770CB}"/>
          </ac:spMkLst>
        </pc:spChg>
        <pc:spChg chg="add del">
          <ac:chgData name="Wei XUE" userId="2fbfc9db-dfcf-4528-bdb9-3837f90c3ab5" providerId="ADAL" clId="{E2BD4C57-BC39-4771-BD2F-26291D903C44}" dt="2022-11-27T20:18:36.139" v="1359"/>
          <ac:spMkLst>
            <pc:docMk/>
            <pc:sldMk cId="2157566068" sldId="542"/>
            <ac:spMk id="12" creationId="{147AABB1-B8A2-6C1C-614C-09EF5B238DA3}"/>
          </ac:spMkLst>
        </pc:spChg>
      </pc:sldChg>
      <pc:sldChg chg="addSp delSp modSp add mod">
        <pc:chgData name="Wei XUE" userId="2fbfc9db-dfcf-4528-bdb9-3837f90c3ab5" providerId="ADAL" clId="{E2BD4C57-BC39-4771-BD2F-26291D903C44}" dt="2022-11-27T20:19:12.704" v="1371"/>
        <pc:sldMkLst>
          <pc:docMk/>
          <pc:sldMk cId="2451257666" sldId="543"/>
        </pc:sldMkLst>
        <pc:spChg chg="add mod">
          <ac:chgData name="Wei XUE" userId="2fbfc9db-dfcf-4528-bdb9-3837f90c3ab5" providerId="ADAL" clId="{E2BD4C57-BC39-4771-BD2F-26291D903C44}" dt="2022-11-27T20:19:07.975" v="1367" actId="1076"/>
          <ac:spMkLst>
            <pc:docMk/>
            <pc:sldMk cId="2451257666" sldId="543"/>
            <ac:spMk id="4" creationId="{E61FCE2F-BECF-85B1-2948-27939996BCAC}"/>
          </ac:spMkLst>
        </pc:spChg>
        <pc:spChg chg="add del">
          <ac:chgData name="Wei XUE" userId="2fbfc9db-dfcf-4528-bdb9-3837f90c3ab5" providerId="ADAL" clId="{E2BD4C57-BC39-4771-BD2F-26291D903C44}" dt="2022-11-27T20:19:12.704" v="1371"/>
          <ac:spMkLst>
            <pc:docMk/>
            <pc:sldMk cId="2451257666" sldId="543"/>
            <ac:spMk id="7" creationId="{CF18ABD3-A8D6-4D5E-D0ED-73FFDBE76A1D}"/>
          </ac:spMkLst>
        </pc:spChg>
        <pc:spChg chg="del">
          <ac:chgData name="Wei XUE" userId="2fbfc9db-dfcf-4528-bdb9-3837f90c3ab5" providerId="ADAL" clId="{E2BD4C57-BC39-4771-BD2F-26291D903C44}" dt="2022-11-27T20:18:53.744" v="1361" actId="478"/>
          <ac:spMkLst>
            <pc:docMk/>
            <pc:sldMk cId="2451257666" sldId="543"/>
            <ac:spMk id="9" creationId="{0C8A794B-0CA1-BB95-FB9D-C8574A3A1EC4}"/>
          </ac:spMkLst>
        </pc:spChg>
      </pc:sldChg>
      <pc:sldChg chg="modSp add mod">
        <pc:chgData name="Wei XUE" userId="2fbfc9db-dfcf-4528-bdb9-3837f90c3ab5" providerId="ADAL" clId="{E2BD4C57-BC39-4771-BD2F-26291D903C44}" dt="2022-11-27T20:19:28.578" v="1375" actId="1076"/>
        <pc:sldMkLst>
          <pc:docMk/>
          <pc:sldMk cId="2768402397" sldId="544"/>
        </pc:sldMkLst>
        <pc:spChg chg="mod">
          <ac:chgData name="Wei XUE" userId="2fbfc9db-dfcf-4528-bdb9-3837f90c3ab5" providerId="ADAL" clId="{E2BD4C57-BC39-4771-BD2F-26291D903C44}" dt="2022-11-27T20:19:28.578" v="1375" actId="1076"/>
          <ac:spMkLst>
            <pc:docMk/>
            <pc:sldMk cId="2768402397" sldId="544"/>
            <ac:spMk id="4" creationId="{E61FCE2F-BECF-85B1-2948-27939996BCAC}"/>
          </ac:spMkLst>
        </pc:spChg>
      </pc:sldChg>
      <pc:sldChg chg="modSp add mod">
        <pc:chgData name="Wei XUE" userId="2fbfc9db-dfcf-4528-bdb9-3837f90c3ab5" providerId="ADAL" clId="{E2BD4C57-BC39-4771-BD2F-26291D903C44}" dt="2022-11-27T20:19:39.043" v="1378"/>
        <pc:sldMkLst>
          <pc:docMk/>
          <pc:sldMk cId="373293454" sldId="545"/>
        </pc:sldMkLst>
        <pc:spChg chg="mod">
          <ac:chgData name="Wei XUE" userId="2fbfc9db-dfcf-4528-bdb9-3837f90c3ab5" providerId="ADAL" clId="{E2BD4C57-BC39-4771-BD2F-26291D903C44}" dt="2022-11-27T20:19:39.043" v="1378"/>
          <ac:spMkLst>
            <pc:docMk/>
            <pc:sldMk cId="373293454" sldId="545"/>
            <ac:spMk id="4" creationId="{E61FCE2F-BECF-85B1-2948-27939996BCAC}"/>
          </ac:spMkLst>
        </pc:spChg>
      </pc:sldChg>
    </pc:docChg>
  </pc:docChgLst>
  <pc:docChgLst>
    <pc:chgData name="Wei XUE" userId="2fbfc9db-dfcf-4528-bdb9-3837f90c3ab5" providerId="ADAL" clId="{673711B2-1294-4699-BB5D-2D5A770A570D}"/>
    <pc:docChg chg="undo custSel addSld modSld sldOrd">
      <pc:chgData name="Wei XUE" userId="2fbfc9db-dfcf-4528-bdb9-3837f90c3ab5" providerId="ADAL" clId="{673711B2-1294-4699-BB5D-2D5A770A570D}" dt="2022-11-27T11:24:44.240" v="431" actId="14100"/>
      <pc:docMkLst>
        <pc:docMk/>
      </pc:docMkLst>
      <pc:sldChg chg="delSp modSp">
        <pc:chgData name="Wei XUE" userId="2fbfc9db-dfcf-4528-bdb9-3837f90c3ab5" providerId="ADAL" clId="{673711B2-1294-4699-BB5D-2D5A770A570D}" dt="2022-11-27T11:21:38.178" v="391" actId="1076"/>
        <pc:sldMkLst>
          <pc:docMk/>
          <pc:sldMk cId="2557192054" sldId="512"/>
        </pc:sldMkLst>
        <pc:spChg chg="del">
          <ac:chgData name="Wei XUE" userId="2fbfc9db-dfcf-4528-bdb9-3837f90c3ab5" providerId="ADAL" clId="{673711B2-1294-4699-BB5D-2D5A770A570D}" dt="2022-11-27T11:07:21.988" v="272" actId="478"/>
          <ac:spMkLst>
            <pc:docMk/>
            <pc:sldMk cId="2557192054" sldId="512"/>
            <ac:spMk id="7" creationId="{00000000-0000-0000-0000-000000000000}"/>
          </ac:spMkLst>
        </pc:spChg>
        <pc:spChg chg="del mod">
          <ac:chgData name="Wei XUE" userId="2fbfc9db-dfcf-4528-bdb9-3837f90c3ab5" providerId="ADAL" clId="{673711B2-1294-4699-BB5D-2D5A770A570D}" dt="2022-11-27T11:07:23.221" v="273" actId="478"/>
          <ac:spMkLst>
            <pc:docMk/>
            <pc:sldMk cId="2557192054" sldId="512"/>
            <ac:spMk id="8" creationId="{27D1E9E5-AC95-3845-3CE6-EEEFBD2F5BC4}"/>
          </ac:spMkLst>
        </pc:spChg>
        <pc:spChg chg="mod">
          <ac:chgData name="Wei XUE" userId="2fbfc9db-dfcf-4528-bdb9-3837f90c3ab5" providerId="ADAL" clId="{673711B2-1294-4699-BB5D-2D5A770A570D}" dt="2022-11-27T11:21:38.178" v="391" actId="1076"/>
          <ac:spMkLst>
            <pc:docMk/>
            <pc:sldMk cId="2557192054" sldId="512"/>
            <ac:spMk id="9" creationId="{00185588-CAAF-7512-E30F-25EF8E31B787}"/>
          </ac:spMkLst>
        </pc:spChg>
      </pc:sldChg>
      <pc:sldChg chg="modSp ord">
        <pc:chgData name="Wei XUE" userId="2fbfc9db-dfcf-4528-bdb9-3837f90c3ab5" providerId="ADAL" clId="{673711B2-1294-4699-BB5D-2D5A770A570D}" dt="2022-11-27T11:05:52.178" v="271" actId="20577"/>
        <pc:sldMkLst>
          <pc:docMk/>
          <pc:sldMk cId="1750089111" sldId="514"/>
        </pc:sldMkLst>
        <pc:spChg chg="mod">
          <ac:chgData name="Wei XUE" userId="2fbfc9db-dfcf-4528-bdb9-3837f90c3ab5" providerId="ADAL" clId="{673711B2-1294-4699-BB5D-2D5A770A570D}" dt="2022-11-27T11:05:43.946" v="269" actId="20577"/>
          <ac:spMkLst>
            <pc:docMk/>
            <pc:sldMk cId="1750089111" sldId="514"/>
            <ac:spMk id="2" creationId="{00000000-0000-0000-0000-000000000000}"/>
          </ac:spMkLst>
        </pc:spChg>
        <pc:spChg chg="mod">
          <ac:chgData name="Wei XUE" userId="2fbfc9db-dfcf-4528-bdb9-3837f90c3ab5" providerId="ADAL" clId="{673711B2-1294-4699-BB5D-2D5A770A570D}" dt="2022-11-27T11:05:52.178" v="271" actId="20577"/>
          <ac:spMkLst>
            <pc:docMk/>
            <pc:sldMk cId="1750089111" sldId="514"/>
            <ac:spMk id="4" creationId="{C3467BEF-82D5-B0D8-D930-408997EAF54C}"/>
          </ac:spMkLst>
        </pc:spChg>
      </pc:sldChg>
      <pc:sldChg chg="addSp modSp ord">
        <pc:chgData name="Wei XUE" userId="2fbfc9db-dfcf-4528-bdb9-3837f90c3ab5" providerId="ADAL" clId="{673711B2-1294-4699-BB5D-2D5A770A570D}" dt="2022-11-27T11:05:00.671" v="268"/>
        <pc:sldMkLst>
          <pc:docMk/>
          <pc:sldMk cId="2771346236" sldId="516"/>
        </pc:sldMkLst>
        <pc:spChg chg="add">
          <ac:chgData name="Wei XUE" userId="2fbfc9db-dfcf-4528-bdb9-3837f90c3ab5" providerId="ADAL" clId="{673711B2-1294-4699-BB5D-2D5A770A570D}" dt="2022-11-27T10:43:43.283" v="201"/>
          <ac:spMkLst>
            <pc:docMk/>
            <pc:sldMk cId="2771346236" sldId="516"/>
            <ac:spMk id="3" creationId="{E0B60819-ACB4-4598-966F-E5D538103F19}"/>
          </ac:spMkLst>
        </pc:spChg>
        <pc:spChg chg="add mod">
          <ac:chgData name="Wei XUE" userId="2fbfc9db-dfcf-4528-bdb9-3837f90c3ab5" providerId="ADAL" clId="{673711B2-1294-4699-BB5D-2D5A770A570D}" dt="2022-11-27T10:46:20.130" v="213" actId="2711"/>
          <ac:spMkLst>
            <pc:docMk/>
            <pc:sldMk cId="2771346236" sldId="516"/>
            <ac:spMk id="4" creationId="{0EE9B757-A0C8-435B-810A-AFFFAAC0CAE3}"/>
          </ac:spMkLst>
        </pc:spChg>
        <pc:spChg chg="mod">
          <ac:chgData name="Wei XUE" userId="2fbfc9db-dfcf-4528-bdb9-3837f90c3ab5" providerId="ADAL" clId="{673711B2-1294-4699-BB5D-2D5A770A570D}" dt="2022-11-27T10:55:08.653" v="221" actId="20577"/>
          <ac:spMkLst>
            <pc:docMk/>
            <pc:sldMk cId="2771346236" sldId="516"/>
            <ac:spMk id="8" creationId="{27D1E9E5-AC95-3845-3CE6-EEEFBD2F5BC4}"/>
          </ac:spMkLst>
        </pc:spChg>
        <pc:spChg chg="add mod">
          <ac:chgData name="Wei XUE" userId="2fbfc9db-dfcf-4528-bdb9-3837f90c3ab5" providerId="ADAL" clId="{673711B2-1294-4699-BB5D-2D5A770A570D}" dt="2022-11-27T10:56:44.866" v="267" actId="20577"/>
          <ac:spMkLst>
            <pc:docMk/>
            <pc:sldMk cId="2771346236" sldId="516"/>
            <ac:spMk id="9" creationId="{8EB485D5-D8C4-4600-BB20-E2E3C89DB8C3}"/>
          </ac:spMkLst>
        </pc:spChg>
      </pc:sldChg>
      <pc:sldChg chg="modSp add">
        <pc:chgData name="Wei XUE" userId="2fbfc9db-dfcf-4528-bdb9-3837f90c3ab5" providerId="ADAL" clId="{673711B2-1294-4699-BB5D-2D5A770A570D}" dt="2022-11-27T10:29:49.182" v="2" actId="207"/>
        <pc:sldMkLst>
          <pc:docMk/>
          <pc:sldMk cId="3615695905" sldId="517"/>
        </pc:sldMkLst>
        <pc:spChg chg="mod">
          <ac:chgData name="Wei XUE" userId="2fbfc9db-dfcf-4528-bdb9-3837f90c3ab5" providerId="ADAL" clId="{673711B2-1294-4699-BB5D-2D5A770A570D}" dt="2022-11-27T10:29:49.182" v="2" actId="207"/>
          <ac:spMkLst>
            <pc:docMk/>
            <pc:sldMk cId="3615695905" sldId="517"/>
            <ac:spMk id="11" creationId="{00000000-0000-0000-0000-000000000000}"/>
          </ac:spMkLst>
        </pc:spChg>
      </pc:sldChg>
      <pc:sldChg chg="delSp modSp add">
        <pc:chgData name="Wei XUE" userId="2fbfc9db-dfcf-4528-bdb9-3837f90c3ab5" providerId="ADAL" clId="{673711B2-1294-4699-BB5D-2D5A770A570D}" dt="2022-11-27T10:32:37.218" v="196" actId="20577"/>
        <pc:sldMkLst>
          <pc:docMk/>
          <pc:sldMk cId="2693686775" sldId="518"/>
        </pc:sldMkLst>
        <pc:spChg chg="del">
          <ac:chgData name="Wei XUE" userId="2fbfc9db-dfcf-4528-bdb9-3837f90c3ab5" providerId="ADAL" clId="{673711B2-1294-4699-BB5D-2D5A770A570D}" dt="2022-11-27T10:31:25.484" v="93" actId="478"/>
          <ac:spMkLst>
            <pc:docMk/>
            <pc:sldMk cId="2693686775" sldId="518"/>
            <ac:spMk id="4" creationId="{EA35207C-FBBD-34BD-3A49-B5AC70A48D93}"/>
          </ac:spMkLst>
        </pc:spChg>
        <pc:spChg chg="mod">
          <ac:chgData name="Wei XUE" userId="2fbfc9db-dfcf-4528-bdb9-3837f90c3ab5" providerId="ADAL" clId="{673711B2-1294-4699-BB5D-2D5A770A570D}" dt="2022-11-27T10:32:37.218" v="196" actId="20577"/>
          <ac:spMkLst>
            <pc:docMk/>
            <pc:sldMk cId="2693686775" sldId="518"/>
            <ac:spMk id="7" creationId="{00000000-0000-0000-0000-000000000000}"/>
          </ac:spMkLst>
        </pc:spChg>
        <pc:spChg chg="del">
          <ac:chgData name="Wei XUE" userId="2fbfc9db-dfcf-4528-bdb9-3837f90c3ab5" providerId="ADAL" clId="{673711B2-1294-4699-BB5D-2D5A770A570D}" dt="2022-11-27T10:31:21.582" v="92" actId="478"/>
          <ac:spMkLst>
            <pc:docMk/>
            <pc:sldMk cId="2693686775" sldId="518"/>
            <ac:spMk id="12" creationId="{3A2964D1-8376-FFC4-5B3D-A2066AABD943}"/>
          </ac:spMkLst>
        </pc:spChg>
      </pc:sldChg>
      <pc:sldChg chg="addSp delSp modSp add">
        <pc:chgData name="Wei XUE" userId="2fbfc9db-dfcf-4528-bdb9-3837f90c3ab5" providerId="ADAL" clId="{673711B2-1294-4699-BB5D-2D5A770A570D}" dt="2022-11-27T11:24:44.240" v="431" actId="14100"/>
        <pc:sldMkLst>
          <pc:docMk/>
          <pc:sldMk cId="3917698465" sldId="519"/>
        </pc:sldMkLst>
        <pc:spChg chg="mod">
          <ac:chgData name="Wei XUE" userId="2fbfc9db-dfcf-4528-bdb9-3837f90c3ab5" providerId="ADAL" clId="{673711B2-1294-4699-BB5D-2D5A770A570D}" dt="2022-11-27T11:19:44.239" v="278"/>
          <ac:spMkLst>
            <pc:docMk/>
            <pc:sldMk cId="3917698465" sldId="519"/>
            <ac:spMk id="2" creationId="{00000000-0000-0000-0000-000000000000}"/>
          </ac:spMkLst>
        </pc:spChg>
        <pc:spChg chg="del">
          <ac:chgData name="Wei XUE" userId="2fbfc9db-dfcf-4528-bdb9-3837f90c3ab5" providerId="ADAL" clId="{673711B2-1294-4699-BB5D-2D5A770A570D}" dt="2022-11-27T11:20:46.587" v="389" actId="478"/>
          <ac:spMkLst>
            <pc:docMk/>
            <pc:sldMk cId="3917698465" sldId="519"/>
            <ac:spMk id="4" creationId="{0EE9B757-A0C8-435B-810A-AFFFAAC0CAE3}"/>
          </ac:spMkLst>
        </pc:spChg>
        <pc:spChg chg="add del">
          <ac:chgData name="Wei XUE" userId="2fbfc9db-dfcf-4528-bdb9-3837f90c3ab5" providerId="ADAL" clId="{673711B2-1294-4699-BB5D-2D5A770A570D}" dt="2022-11-27T11:21:40.036" v="393"/>
          <ac:spMkLst>
            <pc:docMk/>
            <pc:sldMk cId="3917698465" sldId="519"/>
            <ac:spMk id="5" creationId="{12CD4A9C-8642-48A4-8BC0-4DFB440BD336}"/>
          </ac:spMkLst>
        </pc:spChg>
        <pc:spChg chg="mod">
          <ac:chgData name="Wei XUE" userId="2fbfc9db-dfcf-4528-bdb9-3837f90c3ab5" providerId="ADAL" clId="{673711B2-1294-4699-BB5D-2D5A770A570D}" dt="2022-11-27T11:20:42.194" v="387" actId="20577"/>
          <ac:spMkLst>
            <pc:docMk/>
            <pc:sldMk cId="3917698465" sldId="519"/>
            <ac:spMk id="7" creationId="{00000000-0000-0000-0000-000000000000}"/>
          </ac:spMkLst>
        </pc:spChg>
        <pc:spChg chg="del">
          <ac:chgData name="Wei XUE" userId="2fbfc9db-dfcf-4528-bdb9-3837f90c3ab5" providerId="ADAL" clId="{673711B2-1294-4699-BB5D-2D5A770A570D}" dt="2022-11-27T11:20:45.315" v="388" actId="478"/>
          <ac:spMkLst>
            <pc:docMk/>
            <pc:sldMk cId="3917698465" sldId="519"/>
            <ac:spMk id="8" creationId="{27D1E9E5-AC95-3845-3CE6-EEEFBD2F5BC4}"/>
          </ac:spMkLst>
        </pc:spChg>
        <pc:spChg chg="del">
          <ac:chgData name="Wei XUE" userId="2fbfc9db-dfcf-4528-bdb9-3837f90c3ab5" providerId="ADAL" clId="{673711B2-1294-4699-BB5D-2D5A770A570D}" dt="2022-11-27T11:20:47.883" v="390" actId="478"/>
          <ac:spMkLst>
            <pc:docMk/>
            <pc:sldMk cId="3917698465" sldId="519"/>
            <ac:spMk id="9" creationId="{8EB485D5-D8C4-4600-BB20-E2E3C89DB8C3}"/>
          </ac:spMkLst>
        </pc:spChg>
        <pc:spChg chg="add del mod">
          <ac:chgData name="Wei XUE" userId="2fbfc9db-dfcf-4528-bdb9-3837f90c3ab5" providerId="ADAL" clId="{673711B2-1294-4699-BB5D-2D5A770A570D}" dt="2022-11-27T11:23:15.243" v="412" actId="478"/>
          <ac:spMkLst>
            <pc:docMk/>
            <pc:sldMk cId="3917698465" sldId="519"/>
            <ac:spMk id="10" creationId="{A2A43122-111A-4CC8-88DD-F59C1084CA1E}"/>
          </ac:spMkLst>
        </pc:spChg>
        <pc:spChg chg="add del">
          <ac:chgData name="Wei XUE" userId="2fbfc9db-dfcf-4528-bdb9-3837f90c3ab5" providerId="ADAL" clId="{673711B2-1294-4699-BB5D-2D5A770A570D}" dt="2022-11-27T11:23:10.266" v="408"/>
          <ac:spMkLst>
            <pc:docMk/>
            <pc:sldMk cId="3917698465" sldId="519"/>
            <ac:spMk id="11" creationId="{C1116EE1-73B1-47AF-A474-5DDB22417D0E}"/>
          </ac:spMkLst>
        </pc:spChg>
        <pc:spChg chg="add del">
          <ac:chgData name="Wei XUE" userId="2fbfc9db-dfcf-4528-bdb9-3837f90c3ab5" providerId="ADAL" clId="{673711B2-1294-4699-BB5D-2D5A770A570D}" dt="2022-11-27T11:23:13.867" v="411"/>
          <ac:spMkLst>
            <pc:docMk/>
            <pc:sldMk cId="3917698465" sldId="519"/>
            <ac:spMk id="12" creationId="{E476ABE5-0B15-45F5-9C10-EA8D35C38FC5}"/>
          </ac:spMkLst>
        </pc:spChg>
        <pc:spChg chg="add mod">
          <ac:chgData name="Wei XUE" userId="2fbfc9db-dfcf-4528-bdb9-3837f90c3ab5" providerId="ADAL" clId="{673711B2-1294-4699-BB5D-2D5A770A570D}" dt="2022-11-27T11:24:44.240" v="431" actId="14100"/>
          <ac:spMkLst>
            <pc:docMk/>
            <pc:sldMk cId="3917698465" sldId="519"/>
            <ac:spMk id="13" creationId="{3A8E45CF-E9C7-47CC-806D-5602B3F9F0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FA6E96-6BE3-AE4A-8CD6-8561F3DC038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C66C0F-C784-FD47-9113-C9B4EE950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A4869CB-44B4-CE40-BCFA-18E7CA8809DE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A5737A-2B4F-4F46-A5DF-A04D5FBE84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737A-2B4F-4F46-A5DF-A04D5FBE846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628650" y="894228"/>
            <a:ext cx="7886700" cy="111073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16720"/>
            <a:ext cx="7886700" cy="1419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b="0" i="0" smtClean="0">
                <a:effectLst/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1"/>
          </p:nvPr>
        </p:nvSpPr>
        <p:spPr>
          <a:xfrm>
            <a:off x="623888" y="4148418"/>
            <a:ext cx="7886700" cy="3255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374832" y="4598294"/>
            <a:ext cx="1135756" cy="398344"/>
          </a:xfrm>
          <a:prstGeom prst="rect">
            <a:avLst/>
          </a:prstGeom>
          <a:solidFill>
            <a:srgbClr val="FBAF40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 b="0" i="0">
                <a:ln>
                  <a:noFill/>
                </a:ln>
                <a:solidFill>
                  <a:schemeClr val="tx1"/>
                </a:solidFill>
                <a:latin typeface="AvantGarde LT Medium" charset="0"/>
                <a:ea typeface="AvantGarde LT Medium" charset="0"/>
                <a:cs typeface="AvantGarde LT Medium" charset="0"/>
              </a:defRPr>
            </a:lvl1pPr>
          </a:lstStyle>
          <a:p>
            <a:fld id="{7D1DA666-5EED-834F-B82F-E5A2BF47CA20}" type="datetime1">
              <a:rPr lang="en-US" smtClean="0">
                <a:latin typeface="AvantGardeITC-Book" charset="0"/>
                <a:ea typeface="AvantGardeITC-Book" charset="0"/>
                <a:cs typeface="AvantGardeITC-Book" charset="0"/>
              </a:rPr>
              <a:t>11/28/2022</a:t>
            </a:fld>
            <a:endParaRPr lang="en-US">
              <a:latin typeface="AvantGardeITC-Book" charset="0"/>
              <a:ea typeface="AvantGardeITC-Book" charset="0"/>
              <a:cs typeface="AvantGardeITC-Book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E60F-D57D-7A44-85B8-6C25FEFE4F9F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CF4-8025-514C-BDF9-48A81319E4FA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699" y="6396027"/>
            <a:ext cx="2057400" cy="365125"/>
          </a:xfrm>
        </p:spPr>
        <p:txBody>
          <a:bodyPr/>
          <a:lstStyle/>
          <a:p>
            <a:fld id="{75741B82-4E7C-764E-884E-1F24EED9E76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96026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6E11-7F05-D345-B551-F27E82905613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C2B8-5527-1243-99D8-2824970A5C0B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299F-27B4-054E-BC4F-97BC07E6EB55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60C-E905-5C4F-A072-7DA5E8A8E7A3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566-A770-9F47-BBF9-148F61013BF7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E6E5-ACAE-4849-8266-7D126F2CF0EB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 6"/>
          <p:cNvSpPr/>
          <p:nvPr userDrawn="1"/>
        </p:nvSpPr>
        <p:spPr>
          <a:xfrm rot="10800000">
            <a:off x="-4" y="-1"/>
            <a:ext cx="9144001" cy="2006362"/>
          </a:xfrm>
          <a:prstGeom prst="flowChartProcess">
            <a:avLst/>
          </a:prstGeom>
          <a:solidFill>
            <a:srgbClr val="00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53" y="5413045"/>
            <a:ext cx="2401345" cy="878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2590" y="5413044"/>
            <a:ext cx="3148928" cy="878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vantGarde LT Medium" charset="0"/>
          <a:ea typeface="AvantGarde LT Medium" charset="0"/>
          <a:cs typeface="AvantGarde LT Medium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None/>
        <a:defRPr sz="2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628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67199"/>
            <a:ext cx="7886700" cy="400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36" y="641440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53C7-9D8A-404E-8A33-51C657CBD471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1440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31264" y="641440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FE98-95D5-6943-8DB5-5A5581856B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nip Same Side Corner Rectangle 10"/>
          <p:cNvSpPr/>
          <p:nvPr userDrawn="1"/>
        </p:nvSpPr>
        <p:spPr>
          <a:xfrm rot="10800000">
            <a:off x="-1" y="0"/>
            <a:ext cx="9144001" cy="66112"/>
          </a:xfrm>
          <a:prstGeom prst="snip2SameRect">
            <a:avLst/>
          </a:prstGeom>
          <a:solidFill>
            <a:srgbClr val="00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6880" y="1117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6" y="131932"/>
            <a:ext cx="1200674" cy="439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14200" y="131931"/>
            <a:ext cx="1574464" cy="4392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COMP7035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Data Analytics and Artificial Intelligence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enjie Wan, Wei Xue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E68C0F-85F2-6748-82A2-4AB2CF544845}" type="datetime1">
              <a:rPr lang="en-US" smtClean="0">
                <a:latin typeface="AvantGardeITC-Book" charset="0"/>
                <a:ea typeface="AvantGardeITC-Book" charset="0"/>
                <a:cs typeface="AvantGardeITC-Book" charset="0"/>
              </a:rPr>
              <a:t>11/28/2022</a:t>
            </a:fld>
            <a:endParaRPr lang="en-US">
              <a:latin typeface="AvantGardeITC-Book" charset="0"/>
              <a:ea typeface="AvantGardeITC-Book" charset="0"/>
              <a:cs typeface="AvantGardeITC-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2709" y="2826648"/>
            <a:ext cx="173924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6800" y="408241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55335" y="75501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50895" y="341503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5800" y="1905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898947"/>
            <a:ext cx="318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layers (Dense)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39343" y="2790477"/>
            <a:ext cx="227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convolution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5066" y="2435859"/>
            <a:ext cx="47819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Define the model using functional API: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Dense,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Conv2D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keras.backend.constant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cnn_layer1 = 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Conv2D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n_filter,filter_size,input_shape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cnn_layer1(x)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cnn_layer2 = 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Conv2D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n_filter,filter_size,input_shape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 = cnn_layer2(x)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ii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[x,y1,y2]: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ii.shape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738677" y="3310851"/>
            <a:ext cx="3000257" cy="30008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strides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"valid"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data_format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dilation_rate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activation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use_bias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"glorot_uniform"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bias_initializer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"zeros"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kernel_regularizer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bias_regularizer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activity_regularizer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kernel_constraint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bias_constraint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898947"/>
            <a:ext cx="318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layers (Dense)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39343" y="2790477"/>
            <a:ext cx="227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convolution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5066" y="2435859"/>
            <a:ext cx="47819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Define the model using functional API: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Dense,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Conv2D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keras.backend.constant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cnn_layer1 = 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Conv2D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n_filter,filter_size,input_shape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cnn_layer1(x)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cnn_layer2 = 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Conv2D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n_filter,filter_size,input_shape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 = cnn_layer2(x)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ii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[x,y1,y2]: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ii.shape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58008" y="4419716"/>
            <a:ext cx="3303037" cy="441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Open Sans" panose="020B0606030504020204" pitchFamily="34" charset="0"/>
              </a:rPr>
              <a:t>When using this layer as the first layer in a model, provide the keyword argument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rial Unicode MS"/>
                <a:ea typeface="SFMono-Regular"/>
              </a:rPr>
              <a:t>input_shape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Open Sans" panose="020B0606030504020204" pitchFamily="34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8677" y="3310851"/>
            <a:ext cx="3000257" cy="30008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filters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strides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"valid"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data_format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dilation_rate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activation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use_bias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"glorot_uniform"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bias_initializer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"zeros"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kernel_regularizer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bias_regularizer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activity_regularizer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kernel_constraint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bias_constraint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898947"/>
            <a:ext cx="318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layers (Dense)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39343" y="2790477"/>
            <a:ext cx="227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</a:p>
        </p:txBody>
      </p:sp>
      <p:pic>
        <p:nvPicPr>
          <p:cNvPr id="6146" name="Picture 2" descr="Pooling layers in Neural nets and their variants | AIGu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7" y="2758077"/>
            <a:ext cx="3749837" cy="32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3997059" y="3159766"/>
            <a:ext cx="523461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Define the model using functional API: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Dense,Conv2D,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MaxPool2D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keras.backend.constant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cnn_layer2 = Conv2D(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n_filter,filter_size,input_shape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cnn_layer2(x)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pooling_layer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= MaxPool2D(</a:t>
            </a:r>
            <a:r>
              <a:rPr lang="en-US" altLang="zh-CN" sz="12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y2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pooling_layer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(y1)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ii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[x,y1,y2]: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ii.shape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53198" y="2280452"/>
            <a:ext cx="2416046" cy="2308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MaxPooling2D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pool_size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01" y="5919749"/>
            <a:ext cx="1425063" cy="4801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Common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Keras Convolution Neural Network Layers and Working - DataFl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41571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2021" y="4242525"/>
            <a:ext cx="140658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Flatten()</a:t>
            </a: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44843" y="2587645"/>
            <a:ext cx="553526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Define the model using functional API: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Flatten,Reshape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keras.backend.constant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Flatten()(x)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conv_layer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Conv2D(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n_filter,filter_size,input_shape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conv_layer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conv_layer,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Flatten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()])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 = model(x)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x,y,z,w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i.shape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02" y="5145860"/>
            <a:ext cx="1531674" cy="860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Common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Operations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6" y="2782680"/>
            <a:ext cx="3405009" cy="1493226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41218" y="4581283"/>
            <a:ext cx="3217547" cy="3231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target_shape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67932" y="2582903"/>
            <a:ext cx="44483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Define the model using functional API: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Flatten,Reshape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keras.backend.constant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y = Reshape((</a:t>
            </a:r>
            <a:r>
              <a:rPr lang="en-US" altLang="zh-CN" sz="14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14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14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-1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))(x)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y.shape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y = Reshape((</a:t>
            </a:r>
            <a:r>
              <a:rPr lang="en-US" altLang="zh-CN" sz="14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-1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))(x)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y.shape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32" y="5260559"/>
            <a:ext cx="2027062" cy="6311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Sequential API. Assuming padding is not used.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93307" y="4058430"/>
            <a:ext cx="867748" cy="783772"/>
            <a:chOff x="223934" y="3881534"/>
            <a:chExt cx="1763485" cy="1391665"/>
          </a:xfrm>
        </p:grpSpPr>
        <p:sp>
          <p:nvSpPr>
            <p:cNvPr id="64" name="矩形 63"/>
            <p:cNvSpPr/>
            <p:nvPr/>
          </p:nvSpPr>
          <p:spPr>
            <a:xfrm>
              <a:off x="223934" y="3881534"/>
              <a:ext cx="1763485" cy="13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64" idx="1"/>
              <a:endCxn id="64" idx="3"/>
            </p:cNvCxnSpPr>
            <p:nvPr/>
          </p:nvCxnSpPr>
          <p:spPr>
            <a:xfrm>
              <a:off x="223934" y="4577367"/>
              <a:ext cx="17634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4" idx="0"/>
              <a:endCxn id="64" idx="2"/>
            </p:cNvCxnSpPr>
            <p:nvPr/>
          </p:nvCxnSpPr>
          <p:spPr>
            <a:xfrm>
              <a:off x="1105677" y="3881534"/>
              <a:ext cx="0" cy="1391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立方体 73"/>
          <p:cNvSpPr/>
          <p:nvPr/>
        </p:nvSpPr>
        <p:spPr>
          <a:xfrm>
            <a:off x="2100322" y="4180985"/>
            <a:ext cx="634482" cy="557087"/>
          </a:xfrm>
          <a:prstGeom prst="cube">
            <a:avLst>
              <a:gd name="adj" fmla="val 13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 flipH="1">
            <a:off x="93307" y="4936001"/>
            <a:ext cx="12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 flipH="1">
            <a:off x="1773284" y="4936001"/>
            <a:ext cx="12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64*64*16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1129005" y="4508493"/>
            <a:ext cx="821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 flipH="1">
            <a:off x="1093085" y="4040197"/>
            <a:ext cx="9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立方体 81"/>
          <p:cNvSpPr/>
          <p:nvPr/>
        </p:nvSpPr>
        <p:spPr>
          <a:xfrm>
            <a:off x="3498280" y="4217050"/>
            <a:ext cx="634482" cy="557087"/>
          </a:xfrm>
          <a:prstGeom prst="cube">
            <a:avLst>
              <a:gd name="adj" fmla="val 19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 flipH="1">
            <a:off x="3119692" y="4968195"/>
            <a:ext cx="12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60*60*32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立方体 83"/>
          <p:cNvSpPr/>
          <p:nvPr/>
        </p:nvSpPr>
        <p:spPr>
          <a:xfrm>
            <a:off x="5431589" y="4327233"/>
            <a:ext cx="416612" cy="336720"/>
          </a:xfrm>
          <a:prstGeom prst="cube">
            <a:avLst>
              <a:gd name="adj" fmla="val 25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 flipH="1">
            <a:off x="4995616" y="4936001"/>
            <a:ext cx="12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30*30*32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2808750" y="4508493"/>
            <a:ext cx="62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 flipH="1">
            <a:off x="2692058" y="4080984"/>
            <a:ext cx="9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176151" y="4508493"/>
            <a:ext cx="1104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 flipH="1">
            <a:off x="4170320" y="4080984"/>
            <a:ext cx="12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maxPool2D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471804" y="4327233"/>
            <a:ext cx="396366" cy="33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5891020" y="4459528"/>
            <a:ext cx="491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 flipH="1">
            <a:off x="6301099" y="4930163"/>
            <a:ext cx="12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 flipH="1">
            <a:off x="5761184" y="4018490"/>
            <a:ext cx="9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816250" y="3795951"/>
            <a:ext cx="61063" cy="1360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6945378" y="4493644"/>
            <a:ext cx="780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 flipH="1">
            <a:off x="7580923" y="5275068"/>
            <a:ext cx="6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 flipH="1">
            <a:off x="8358056" y="5264770"/>
            <a:ext cx="6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 flipH="1">
            <a:off x="8515761" y="4242616"/>
            <a:ext cx="45719" cy="495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7927934" y="4520429"/>
            <a:ext cx="491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 flipH="1">
            <a:off x="6879308" y="4033957"/>
            <a:ext cx="9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 flipH="1">
            <a:off x="7737106" y="3773355"/>
            <a:ext cx="136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Output with Sigmoid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Sequential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API.Assuming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padding is not used.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Functional API. 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219240" y="3997294"/>
            <a:ext cx="867748" cy="783772"/>
            <a:chOff x="223934" y="3881534"/>
            <a:chExt cx="1763485" cy="1391665"/>
          </a:xfrm>
        </p:grpSpPr>
        <p:sp>
          <p:nvSpPr>
            <p:cNvPr id="64" name="矩形 63"/>
            <p:cNvSpPr/>
            <p:nvPr/>
          </p:nvSpPr>
          <p:spPr>
            <a:xfrm>
              <a:off x="223934" y="3881534"/>
              <a:ext cx="1763485" cy="139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64" idx="1"/>
              <a:endCxn id="64" idx="3"/>
            </p:cNvCxnSpPr>
            <p:nvPr/>
          </p:nvCxnSpPr>
          <p:spPr>
            <a:xfrm>
              <a:off x="223934" y="4577367"/>
              <a:ext cx="17634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4" idx="0"/>
              <a:endCxn id="64" idx="2"/>
            </p:cNvCxnSpPr>
            <p:nvPr/>
          </p:nvCxnSpPr>
          <p:spPr>
            <a:xfrm>
              <a:off x="1105677" y="3881534"/>
              <a:ext cx="0" cy="1391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立方体 73"/>
          <p:cNvSpPr/>
          <p:nvPr/>
        </p:nvSpPr>
        <p:spPr>
          <a:xfrm>
            <a:off x="3226255" y="4119849"/>
            <a:ext cx="634482" cy="557087"/>
          </a:xfrm>
          <a:prstGeom prst="cube">
            <a:avLst>
              <a:gd name="adj" fmla="val 13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 flipH="1">
            <a:off x="1219240" y="4874865"/>
            <a:ext cx="12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 flipH="1">
            <a:off x="2899217" y="4874865"/>
            <a:ext cx="12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64*64*16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2254938" y="4447357"/>
            <a:ext cx="821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 flipH="1">
            <a:off x="2219018" y="3979061"/>
            <a:ext cx="9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立方体 81"/>
          <p:cNvSpPr/>
          <p:nvPr/>
        </p:nvSpPr>
        <p:spPr>
          <a:xfrm>
            <a:off x="4624213" y="4155914"/>
            <a:ext cx="634482" cy="557087"/>
          </a:xfrm>
          <a:prstGeom prst="cube">
            <a:avLst>
              <a:gd name="adj" fmla="val 19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 flipH="1">
            <a:off x="4245625" y="4907059"/>
            <a:ext cx="12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60*60*8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 flipH="1">
            <a:off x="7310393" y="5644185"/>
            <a:ext cx="12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60*60*16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3934683" y="4447357"/>
            <a:ext cx="62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 flipH="1">
            <a:off x="3817991" y="4019848"/>
            <a:ext cx="9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>
            <a:stCxn id="18" idx="3"/>
          </p:cNvCxnSpPr>
          <p:nvPr/>
        </p:nvCxnSpPr>
        <p:spPr>
          <a:xfrm>
            <a:off x="6958901" y="5018320"/>
            <a:ext cx="508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立方体 4"/>
          <p:cNvSpPr/>
          <p:nvPr/>
        </p:nvSpPr>
        <p:spPr>
          <a:xfrm>
            <a:off x="2934210" y="5352375"/>
            <a:ext cx="1019370" cy="927342"/>
          </a:xfrm>
          <a:prstGeom prst="cube">
            <a:avLst>
              <a:gd name="adj" fmla="val 13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/>
          <p:cNvCxnSpPr>
            <a:stCxn id="64" idx="2"/>
            <a:endCxn id="5" idx="2"/>
          </p:cNvCxnSpPr>
          <p:nvPr/>
        </p:nvCxnSpPr>
        <p:spPr>
          <a:xfrm rot="16200000" flipH="1">
            <a:off x="1745394" y="4688786"/>
            <a:ext cx="1096537" cy="1281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 flipH="1">
            <a:off x="2899217" y="6404074"/>
            <a:ext cx="122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240*240*8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4960817" y="6356802"/>
            <a:ext cx="122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60*60*8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953580" y="5794270"/>
            <a:ext cx="123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flipH="1">
            <a:off x="1914841" y="5442126"/>
            <a:ext cx="9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3899108" y="5358132"/>
            <a:ext cx="12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maxPool2D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5247384" y="5500211"/>
            <a:ext cx="634482" cy="557087"/>
          </a:xfrm>
          <a:prstGeom prst="cube">
            <a:avLst>
              <a:gd name="adj" fmla="val 19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90030" y="4760248"/>
            <a:ext cx="968871" cy="516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7478468" y="4652075"/>
            <a:ext cx="876667" cy="791955"/>
          </a:xfrm>
          <a:prstGeom prst="cube">
            <a:avLst>
              <a:gd name="adj" fmla="val 51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/>
          <p:cNvCxnSpPr>
            <a:endCxn id="18" idx="0"/>
          </p:cNvCxnSpPr>
          <p:nvPr/>
        </p:nvCxnSpPr>
        <p:spPr>
          <a:xfrm>
            <a:off x="5324708" y="4398392"/>
            <a:ext cx="1149758" cy="361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endCxn id="18" idx="2"/>
          </p:cNvCxnSpPr>
          <p:nvPr/>
        </p:nvCxnSpPr>
        <p:spPr>
          <a:xfrm flipV="1">
            <a:off x="5971907" y="5276391"/>
            <a:ext cx="502559" cy="502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/>
              <a:t>Key Components of </a:t>
            </a:r>
            <a:r>
              <a:rPr lang="en-US" dirty="0" err="1"/>
              <a:t>Keras</a:t>
            </a:r>
            <a:r>
              <a:rPr lang="en-US" dirty="0"/>
              <a:t>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17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Load 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Define </a:t>
            </a:r>
            <a:r>
              <a:rPr lang="en-US" altLang="zh-CN" dirty="0" err="1">
                <a:solidFill>
                  <a:schemeClr val="tx1"/>
                </a:solidFill>
              </a:rPr>
              <a:t>Keras</a:t>
            </a:r>
            <a:r>
              <a:rPr lang="en-US" altLang="zh-CN" dirty="0">
                <a:solidFill>
                  <a:schemeClr val="tx1"/>
                </a:solidFill>
              </a:rPr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Fit </a:t>
            </a:r>
            <a:r>
              <a:rPr lang="en-US" altLang="zh-CN" dirty="0" err="1">
                <a:solidFill>
                  <a:srgbClr val="FF0000"/>
                </a:solidFill>
              </a:rPr>
              <a:t>Keras</a:t>
            </a:r>
            <a:r>
              <a:rPr lang="en-US" altLang="zh-CN" dirty="0">
                <a:solidFill>
                  <a:srgbClr val="FF0000"/>
                </a:solidFill>
              </a:rPr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Tie It All Together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Make Predictions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07398" y="2210253"/>
            <a:ext cx="5487526" cy="3641336"/>
            <a:chOff x="2607398" y="2210253"/>
            <a:chExt cx="5487526" cy="3641336"/>
          </a:xfrm>
        </p:grpSpPr>
        <p:grpSp>
          <p:nvGrpSpPr>
            <p:cNvPr id="23" name="Group 22"/>
            <p:cNvGrpSpPr/>
            <p:nvPr/>
          </p:nvGrpSpPr>
          <p:grpSpPr>
            <a:xfrm>
              <a:off x="2607398" y="2210253"/>
              <a:ext cx="5487526" cy="3641336"/>
              <a:chOff x="2607398" y="2210253"/>
              <a:chExt cx="5487526" cy="36413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18501" y="2210253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Dataset?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18497" y="3574770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Structure?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18497" y="290037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Target?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18498" y="420454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function?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18496" y="4849525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Optimizer?</a:t>
                </a:r>
              </a:p>
            </p:txBody>
          </p:sp>
          <p:cxnSp>
            <p:nvCxnSpPr>
              <p:cNvPr id="32" name="Connector: Elbow 31"/>
              <p:cNvCxnSpPr>
                <a:endCxn id="26" idx="1"/>
              </p:cNvCxnSpPr>
              <p:nvPr/>
            </p:nvCxnSpPr>
            <p:spPr>
              <a:xfrm flipV="1">
                <a:off x="2607398" y="2373005"/>
                <a:ext cx="1711103" cy="895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/>
              <p:cNvCxnSpPr>
                <a:endCxn id="27" idx="1"/>
              </p:cNvCxnSpPr>
              <p:nvPr/>
            </p:nvCxnSpPr>
            <p:spPr>
              <a:xfrm>
                <a:off x="3250194" y="2900372"/>
                <a:ext cx="1068303" cy="837150"/>
              </a:xfrm>
              <a:prstGeom prst="bentConnector3">
                <a:avLst>
                  <a:gd name="adj1" fmla="val 4830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/>
              <p:cNvCxnSpPr>
                <a:endCxn id="29" idx="1"/>
              </p:cNvCxnSpPr>
              <p:nvPr/>
            </p:nvCxnSpPr>
            <p:spPr>
              <a:xfrm>
                <a:off x="2851841" y="3283230"/>
                <a:ext cx="1466657" cy="10840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318496" y="5526086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Loop?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585169" y="4367293"/>
                <a:ext cx="0" cy="6449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0" idx="1"/>
              </p:cNvCxnSpPr>
              <p:nvPr/>
            </p:nvCxnSpPr>
            <p:spPr>
              <a:xfrm>
                <a:off x="3585168" y="5012277"/>
                <a:ext cx="7333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978590" y="4101220"/>
                <a:ext cx="2444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/>
              <p:cNvCxnSpPr>
                <a:endCxn id="35" idx="1"/>
              </p:cNvCxnSpPr>
              <p:nvPr/>
            </p:nvCxnSpPr>
            <p:spPr>
              <a:xfrm rot="16200000" flipH="1">
                <a:off x="2976956" y="4347298"/>
                <a:ext cx="1587618" cy="109546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3965418" y="2373005"/>
              <a:ext cx="0" cy="687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8" idx="1"/>
            </p:cNvCxnSpPr>
            <p:nvPr/>
          </p:nvCxnSpPr>
          <p:spPr>
            <a:xfrm>
              <a:off x="3965418" y="3063124"/>
              <a:ext cx="353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Loss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DNN model is optimized through a feedback backpropogation (BP). The loss function is used to judge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well the model can approximate the desired output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54200" y="2771140"/>
            <a:ext cx="5163185" cy="2584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3725" y="5420757"/>
            <a:ext cx="81514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loss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Loss Functions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Loss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Loss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Loss Functions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Loss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Loss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</a:p>
        </p:txBody>
      </p:sp>
      <p:pic>
        <p:nvPicPr>
          <p:cNvPr id="103" name="图片 102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204" y="2965161"/>
            <a:ext cx="2843530" cy="770890"/>
          </a:xfrm>
          <a:prstGeom prst="rect">
            <a:avLst/>
          </a:prstGeom>
          <a:noFill/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2964D1-8376-FFC4-5B3D-A2066AABD943}"/>
              </a:ext>
            </a:extLst>
          </p:cNvPr>
          <p:cNvSpPr txBox="1"/>
          <p:nvPr/>
        </p:nvSpPr>
        <p:spPr>
          <a:xfrm>
            <a:off x="1348509" y="4051364"/>
            <a:ext cx="69642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keras.losses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MeanAbsoluteError,MeanSquaredError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MeanSquaredError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.]]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.], 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.]]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(z)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z.numpy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will learn?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81515" y="1717875"/>
          <a:ext cx="8015816" cy="49987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70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062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Topic</a:t>
                      </a: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Hours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I.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Python Fundamentals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5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Program control and logic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Data types and structures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Function</a:t>
                      </a:r>
                      <a:endParaRPr lang="en-US" sz="2000" b="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File I/O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78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3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II.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Numerical Computing and Data Visualization 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5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Tools and libraries such as 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NumPy</a:t>
                      </a: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Matplotlib</a:t>
                      </a:r>
                      <a:endParaRPr lang="en-US" sz="2000" b="1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Seaborn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78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3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III.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Exploratory Data Analysis (EDA) with Python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Tools and libraries such as 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Pandas</a:t>
                      </a:r>
                      <a:endParaRPr lang="en-US" sz="2000" b="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0" dirty="0" err="1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Sweetviz</a:t>
                      </a:r>
                      <a:endParaRPr lang="en-US" sz="2000" b="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378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3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IV.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Artificial Intelligence and Machine Learning with Python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9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</a:p>
                  </a:txBody>
                  <a:tcPr marL="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Tools and libraries such as 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b="1" dirty="0" err="1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Keras</a:t>
                      </a:r>
                      <a:endParaRPr lang="en-US" sz="2000" b="1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  <a:tabLst>
                          <a:tab pos="457200" algn="l"/>
                        </a:tabLst>
                      </a:pPr>
                      <a:r>
                        <a:rPr lang="en-US" sz="1400" dirty="0" err="1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Scikit</a:t>
                      </a: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-learn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charset="0"/>
                          <a:ea typeface="PMingLiU" panose="02020500000000000000" pitchFamily="18" charset="-120"/>
                          <a:cs typeface="Calibri" panose="020F050202020403020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charset="0"/>
                        <a:ea typeface="PMingLiU" panose="02020500000000000000" pitchFamily="18" charset="-12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699" y="6396027"/>
            <a:ext cx="2057400" cy="365125"/>
          </a:xfrm>
        </p:spPr>
        <p:txBody>
          <a:bodyPr/>
          <a:lstStyle/>
          <a:p>
            <a:fld id="{75741B82-4E7C-764E-884E-1F24EED9E76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FE98-95D5-6943-8DB5-5A5581856B8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Loss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Loss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Cross-Entropy</a:t>
            </a:r>
          </a:p>
        </p:txBody>
      </p:sp>
      <p:pic>
        <p:nvPicPr>
          <p:cNvPr id="1028" name="Picture 4" descr="Understand Cross Entropy Loss in Minutes | by Uniqtech | Data Science  Bootcamp | Medium">
            <a:extLst>
              <a:ext uri="{FF2B5EF4-FFF2-40B4-BE49-F238E27FC236}">
                <a16:creationId xmlns:a16="http://schemas.microsoft.com/office/drawing/2014/main" id="{B383D1D9-4DDF-818B-BBAF-AAEEAE356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11301"/>
            <a:ext cx="3471573" cy="19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Categorical Cross-Entropy Loss, Binary Cross-Entropy Loss,  Softmax Loss, Logistic Loss, Focal Loss and all those confusing names">
            <a:extLst>
              <a:ext uri="{FF2B5EF4-FFF2-40B4-BE49-F238E27FC236}">
                <a16:creationId xmlns:a16="http://schemas.microsoft.com/office/drawing/2014/main" id="{31DDBC5D-E8DA-C986-C760-BE3DC92D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2" y="5276128"/>
            <a:ext cx="4131347" cy="131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DFD70E-BE1C-9F0F-5EE6-780DA898DE72}"/>
              </a:ext>
            </a:extLst>
          </p:cNvPr>
          <p:cNvSpPr txBox="1"/>
          <p:nvPr/>
        </p:nvSpPr>
        <p:spPr>
          <a:xfrm>
            <a:off x="4359564" y="2871601"/>
            <a:ext cx="47844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keras.losses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CategoricalCrossentropy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CategoricalCrossentropy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0.95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 = loss(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z.numpy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1FC726D-1610-22C2-089B-5415DD44DAE4}"/>
              </a:ext>
            </a:extLst>
          </p:cNvPr>
          <p:cNvSpPr/>
          <p:nvPr/>
        </p:nvSpPr>
        <p:spPr>
          <a:xfrm>
            <a:off x="4713893" y="5448759"/>
            <a:ext cx="379992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contains only one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label is one-hot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3A4BC44-A7F1-B244-58AE-2AFA5ECA94E0}"/>
              </a:ext>
            </a:extLst>
          </p:cNvPr>
          <p:cNvGrpSpPr/>
          <p:nvPr/>
        </p:nvGrpSpPr>
        <p:grpSpPr>
          <a:xfrm>
            <a:off x="4167752" y="695970"/>
            <a:ext cx="4892206" cy="2097024"/>
            <a:chOff x="4167752" y="695970"/>
            <a:chExt cx="4892206" cy="2097024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C00240C-93E0-1FD4-A84F-2F5A89098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752" y="695970"/>
              <a:ext cx="4892206" cy="209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图文框 14">
              <a:extLst>
                <a:ext uri="{FF2B5EF4-FFF2-40B4-BE49-F238E27FC236}">
                  <a16:creationId xmlns:a16="http://schemas.microsoft.com/office/drawing/2014/main" id="{A8C2BB2B-381B-5C44-F86C-0F7A3D3E8DC3}"/>
                </a:ext>
              </a:extLst>
            </p:cNvPr>
            <p:cNvSpPr/>
            <p:nvPr/>
          </p:nvSpPr>
          <p:spPr>
            <a:xfrm>
              <a:off x="4932218" y="729979"/>
              <a:ext cx="1902691" cy="1846966"/>
            </a:xfrm>
            <a:prstGeom prst="frame">
              <a:avLst>
                <a:gd name="adj1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74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Loss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Loss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Cross-Entropy</a:t>
            </a:r>
          </a:p>
        </p:txBody>
      </p:sp>
      <p:pic>
        <p:nvPicPr>
          <p:cNvPr id="1028" name="Picture 4" descr="Understand Cross Entropy Loss in Minutes | by Uniqtech | Data Science  Bootcamp | Medium">
            <a:extLst>
              <a:ext uri="{FF2B5EF4-FFF2-40B4-BE49-F238E27FC236}">
                <a16:creationId xmlns:a16="http://schemas.microsoft.com/office/drawing/2014/main" id="{B383D1D9-4DDF-818B-BBAF-AAEEAE356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11301"/>
            <a:ext cx="3471573" cy="19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Categorical Cross-Entropy Loss, Binary Cross-Entropy Loss,  Softmax Loss, Logistic Loss, Focal Loss and all those confusing names">
            <a:extLst>
              <a:ext uri="{FF2B5EF4-FFF2-40B4-BE49-F238E27FC236}">
                <a16:creationId xmlns:a16="http://schemas.microsoft.com/office/drawing/2014/main" id="{31DDBC5D-E8DA-C986-C760-BE3DC92D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2" y="5276128"/>
            <a:ext cx="4131347" cy="131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DFD70E-BE1C-9F0F-5EE6-780DA898DE72}"/>
              </a:ext>
            </a:extLst>
          </p:cNvPr>
          <p:cNvSpPr txBox="1"/>
          <p:nvPr/>
        </p:nvSpPr>
        <p:spPr>
          <a:xfrm>
            <a:off x="4359564" y="2871601"/>
            <a:ext cx="47844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keras.losses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SparseCategoricalCrossentropy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SparseCategoricalCrossentropy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，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0.95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 = loss(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z.numpy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1FC726D-1610-22C2-089B-5415DD44DAE4}"/>
              </a:ext>
            </a:extLst>
          </p:cNvPr>
          <p:cNvSpPr/>
          <p:nvPr/>
        </p:nvSpPr>
        <p:spPr>
          <a:xfrm>
            <a:off x="4713893" y="5448759"/>
            <a:ext cx="379992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contains only one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label is an integer.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7F77ED1-8896-1F30-9D8B-B491462B5B4E}"/>
              </a:ext>
            </a:extLst>
          </p:cNvPr>
          <p:cNvGrpSpPr/>
          <p:nvPr/>
        </p:nvGrpSpPr>
        <p:grpSpPr>
          <a:xfrm>
            <a:off x="4167752" y="695970"/>
            <a:ext cx="4892206" cy="2097024"/>
            <a:chOff x="4167752" y="695970"/>
            <a:chExt cx="4892206" cy="2097024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716606A-4DC3-6B7C-CBE8-A302F2FFF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752" y="695970"/>
              <a:ext cx="4892206" cy="209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图文框 4">
              <a:extLst>
                <a:ext uri="{FF2B5EF4-FFF2-40B4-BE49-F238E27FC236}">
                  <a16:creationId xmlns:a16="http://schemas.microsoft.com/office/drawing/2014/main" id="{2F5507A5-920C-B23C-E0E5-3D2345A5118B}"/>
                </a:ext>
              </a:extLst>
            </p:cNvPr>
            <p:cNvSpPr/>
            <p:nvPr/>
          </p:nvSpPr>
          <p:spPr>
            <a:xfrm>
              <a:off x="4932218" y="729979"/>
              <a:ext cx="1902691" cy="1846966"/>
            </a:xfrm>
            <a:prstGeom prst="frame">
              <a:avLst>
                <a:gd name="adj1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03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Loss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Loss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Cross-Entropy</a:t>
            </a:r>
          </a:p>
        </p:txBody>
      </p:sp>
      <p:pic>
        <p:nvPicPr>
          <p:cNvPr id="1028" name="Picture 4" descr="Understand Cross Entropy Loss in Minutes | by Uniqtech | Data Science  Bootcamp | Medium">
            <a:extLst>
              <a:ext uri="{FF2B5EF4-FFF2-40B4-BE49-F238E27FC236}">
                <a16:creationId xmlns:a16="http://schemas.microsoft.com/office/drawing/2014/main" id="{B383D1D9-4DDF-818B-BBAF-AAEEAE356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11301"/>
            <a:ext cx="3471573" cy="19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DFD70E-BE1C-9F0F-5EE6-780DA898DE72}"/>
              </a:ext>
            </a:extLst>
          </p:cNvPr>
          <p:cNvSpPr txBox="1"/>
          <p:nvPr/>
        </p:nvSpPr>
        <p:spPr>
          <a:xfrm>
            <a:off x="4359564" y="2871601"/>
            <a:ext cx="47844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keras.losses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BinaryCrossentropy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BinaryCrossentropy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-18.6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2.94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-12.8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 = loss(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z.numpy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1FC726D-1610-22C2-089B-5415DD44DAE4}"/>
              </a:ext>
            </a:extLst>
          </p:cNvPr>
          <p:cNvSpPr/>
          <p:nvPr/>
        </p:nvSpPr>
        <p:spPr>
          <a:xfrm>
            <a:off x="4713893" y="5448759"/>
            <a:ext cx="434606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can contain multiple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label is multi-hot.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7F77ED1-8896-1F30-9D8B-B491462B5B4E}"/>
              </a:ext>
            </a:extLst>
          </p:cNvPr>
          <p:cNvGrpSpPr/>
          <p:nvPr/>
        </p:nvGrpSpPr>
        <p:grpSpPr>
          <a:xfrm>
            <a:off x="4167752" y="695970"/>
            <a:ext cx="4892206" cy="2097024"/>
            <a:chOff x="4167752" y="695970"/>
            <a:chExt cx="4892206" cy="2097024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716606A-4DC3-6B7C-CBE8-A302F2FFF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752" y="695970"/>
              <a:ext cx="4892206" cy="209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图文框 4">
              <a:extLst>
                <a:ext uri="{FF2B5EF4-FFF2-40B4-BE49-F238E27FC236}">
                  <a16:creationId xmlns:a16="http://schemas.microsoft.com/office/drawing/2014/main" id="{2F5507A5-920C-B23C-E0E5-3D2345A5118B}"/>
                </a:ext>
              </a:extLst>
            </p:cNvPr>
            <p:cNvSpPr/>
            <p:nvPr/>
          </p:nvSpPr>
          <p:spPr>
            <a:xfrm>
              <a:off x="6946784" y="765106"/>
              <a:ext cx="1902691" cy="1846966"/>
            </a:xfrm>
            <a:prstGeom prst="frame">
              <a:avLst>
                <a:gd name="adj1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A1AFC0-3CFB-9736-3444-DB6D3301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8" y="5195398"/>
            <a:ext cx="4046826" cy="11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51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Loss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Loss Functions</a:t>
            </a:r>
          </a:p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also define the loss as a function of prediction and target.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Supposing we want to define a loss function as MAE+2*MSE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2964D1-8376-FFC4-5B3D-A2066AABD943}"/>
              </a:ext>
            </a:extLst>
          </p:cNvPr>
          <p:cNvSpPr txBox="1"/>
          <p:nvPr/>
        </p:nvSpPr>
        <p:spPr>
          <a:xfrm>
            <a:off x="1222269" y="3192382"/>
            <a:ext cx="69642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custom_loss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calculate loss, using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y_pred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loss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35207C-FBBD-34BD-3A49-B5AC70A48D93}"/>
              </a:ext>
            </a:extLst>
          </p:cNvPr>
          <p:cNvSpPr txBox="1"/>
          <p:nvPr/>
        </p:nvSpPr>
        <p:spPr>
          <a:xfrm>
            <a:off x="471039" y="5033932"/>
            <a:ext cx="85452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keras.losses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MeanAbsoluteError,MeanSquaredError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my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_loss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loss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MeanAbsoluteError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)+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MeanSquaredError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loss</a:t>
            </a:r>
          </a:p>
        </p:txBody>
      </p:sp>
    </p:spTree>
    <p:extLst>
      <p:ext uri="{BB962C8B-B14F-4D97-AF65-F5344CB8AC3E}">
        <p14:creationId xmlns:p14="http://schemas.microsoft.com/office/powerpoint/2010/main" val="161487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Loss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MNIST task, the loss function would be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loss =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CategoricalCrossentropy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one-hot labels; 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loss =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SparseCategoricalCrossentropy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integer-valued labels.</a:t>
            </a:r>
          </a:p>
        </p:txBody>
      </p:sp>
    </p:spTree>
    <p:extLst>
      <p:ext uri="{BB962C8B-B14F-4D97-AF65-F5344CB8AC3E}">
        <p14:creationId xmlns:p14="http://schemas.microsoft.com/office/powerpoint/2010/main" val="269368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/>
              <a:t>Key Components of </a:t>
            </a:r>
            <a:r>
              <a:rPr lang="en-US" dirty="0" err="1"/>
              <a:t>Keras</a:t>
            </a:r>
            <a:r>
              <a:rPr lang="en-US" dirty="0"/>
              <a:t>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25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Load 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Define </a:t>
            </a:r>
            <a:r>
              <a:rPr lang="en-US" altLang="zh-CN" dirty="0" err="1">
                <a:solidFill>
                  <a:schemeClr val="tx1"/>
                </a:solidFill>
              </a:rPr>
              <a:t>Keras</a:t>
            </a:r>
            <a:r>
              <a:rPr lang="en-US" altLang="zh-CN" dirty="0">
                <a:solidFill>
                  <a:schemeClr val="tx1"/>
                </a:solidFill>
              </a:rPr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Fit </a:t>
            </a:r>
            <a:r>
              <a:rPr lang="en-US" altLang="zh-CN" dirty="0" err="1">
                <a:solidFill>
                  <a:srgbClr val="FF0000"/>
                </a:solidFill>
              </a:rPr>
              <a:t>Keras</a:t>
            </a:r>
            <a:r>
              <a:rPr lang="en-US" altLang="zh-CN" dirty="0">
                <a:solidFill>
                  <a:srgbClr val="FF0000"/>
                </a:solidFill>
              </a:rPr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Tie It All Together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Make Predictions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07398" y="2210253"/>
            <a:ext cx="5487526" cy="3641336"/>
            <a:chOff x="2607398" y="2210253"/>
            <a:chExt cx="5487526" cy="3641336"/>
          </a:xfrm>
        </p:grpSpPr>
        <p:grpSp>
          <p:nvGrpSpPr>
            <p:cNvPr id="23" name="Group 22"/>
            <p:cNvGrpSpPr/>
            <p:nvPr/>
          </p:nvGrpSpPr>
          <p:grpSpPr>
            <a:xfrm>
              <a:off x="2607398" y="2210253"/>
              <a:ext cx="5487526" cy="3641336"/>
              <a:chOff x="2607398" y="2210253"/>
              <a:chExt cx="5487526" cy="36413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18501" y="2210253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Dataset?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18497" y="3574770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Structure?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18497" y="290037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Target?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18498" y="420454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function?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18496" y="4849525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Optimizer?</a:t>
                </a:r>
              </a:p>
            </p:txBody>
          </p:sp>
          <p:cxnSp>
            <p:nvCxnSpPr>
              <p:cNvPr id="32" name="Connector: Elbow 31"/>
              <p:cNvCxnSpPr>
                <a:endCxn id="26" idx="1"/>
              </p:cNvCxnSpPr>
              <p:nvPr/>
            </p:nvCxnSpPr>
            <p:spPr>
              <a:xfrm flipV="1">
                <a:off x="2607398" y="2373005"/>
                <a:ext cx="1711103" cy="895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/>
              <p:cNvCxnSpPr>
                <a:endCxn id="27" idx="1"/>
              </p:cNvCxnSpPr>
              <p:nvPr/>
            </p:nvCxnSpPr>
            <p:spPr>
              <a:xfrm>
                <a:off x="3250194" y="2900372"/>
                <a:ext cx="1068303" cy="837150"/>
              </a:xfrm>
              <a:prstGeom prst="bentConnector3">
                <a:avLst>
                  <a:gd name="adj1" fmla="val 4830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/>
              <p:cNvCxnSpPr>
                <a:endCxn id="29" idx="1"/>
              </p:cNvCxnSpPr>
              <p:nvPr/>
            </p:nvCxnSpPr>
            <p:spPr>
              <a:xfrm>
                <a:off x="2851841" y="3283230"/>
                <a:ext cx="1466657" cy="10840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318496" y="5526086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Loop?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585169" y="4367293"/>
                <a:ext cx="0" cy="6449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0" idx="1"/>
              </p:cNvCxnSpPr>
              <p:nvPr/>
            </p:nvCxnSpPr>
            <p:spPr>
              <a:xfrm>
                <a:off x="3585168" y="5012277"/>
                <a:ext cx="7333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978590" y="4101220"/>
                <a:ext cx="2444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/>
              <p:cNvCxnSpPr>
                <a:endCxn id="35" idx="1"/>
              </p:cNvCxnSpPr>
              <p:nvPr/>
            </p:nvCxnSpPr>
            <p:spPr>
              <a:xfrm rot="16200000" flipH="1">
                <a:off x="2976956" y="4347298"/>
                <a:ext cx="1587618" cy="109546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3965418" y="2373005"/>
              <a:ext cx="0" cy="687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8" idx="1"/>
            </p:cNvCxnSpPr>
            <p:nvPr/>
          </p:nvCxnSpPr>
          <p:spPr>
            <a:xfrm>
              <a:off x="3965418" y="3063124"/>
              <a:ext cx="353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35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Optimizer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optimizer specifies how to update the DNN weights according to the loss function values.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432DA2-3845-9EA2-8E85-92AA35E8C7D6}"/>
              </a:ext>
            </a:extLst>
          </p:cNvPr>
          <p:cNvSpPr txBox="1"/>
          <p:nvPr/>
        </p:nvSpPr>
        <p:spPr>
          <a:xfrm>
            <a:off x="1019646" y="4507291"/>
            <a:ext cx="7760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 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keras.optimizers.Adam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 =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keras.optimizers.Adam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1e-3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79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Compile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0185588-CAAF-7512-E30F-25EF8E31B787}"/>
              </a:ext>
            </a:extLst>
          </p:cNvPr>
          <p:cNvSpPr/>
          <p:nvPr/>
        </p:nvSpPr>
        <p:spPr>
          <a:xfrm>
            <a:off x="636391" y="2912768"/>
            <a:ext cx="7871217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more thing before actually training the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evaluate the generalization performance, in order to save the best model?</a:t>
            </a:r>
          </a:p>
        </p:txBody>
      </p:sp>
    </p:spTree>
    <p:extLst>
      <p:ext uri="{BB962C8B-B14F-4D97-AF65-F5344CB8AC3E}">
        <p14:creationId xmlns:p14="http://schemas.microsoft.com/office/powerpoint/2010/main" val="2557192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Metrics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 descr="Train Test Validation Split: How To &amp; Best Practices [2022]">
            <a:extLst>
              <a:ext uri="{FF2B5EF4-FFF2-40B4-BE49-F238E27FC236}">
                <a16:creationId xmlns:a16="http://schemas.microsoft.com/office/drawing/2014/main" id="{BCCB9F41-21F8-8304-FAE7-4B9351B1E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7"/>
          <a:stretch>
            <a:fillRect/>
          </a:stretch>
        </p:blipFill>
        <p:spPr bwMode="auto">
          <a:xfrm>
            <a:off x="266152" y="2449847"/>
            <a:ext cx="4416683" cy="327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467BEF-82D5-B0D8-D930-408997EAF54C}"/>
              </a:ext>
            </a:extLst>
          </p:cNvPr>
          <p:cNvSpPr txBox="1"/>
          <p:nvPr/>
        </p:nvSpPr>
        <p:spPr>
          <a:xfrm>
            <a:off x="4775200" y="2567991"/>
            <a:ext cx="42411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training, we compute the metrics on the validation dataset and choose the model with the best evaluation metric.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metric: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loss function itself can also be taken as the metric.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8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Compile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we have figured out the loss function and optimizer, we can compile a defined model for training.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D1E9E5-AC95-3845-3CE6-EEEFBD2F5BC4}"/>
              </a:ext>
            </a:extLst>
          </p:cNvPr>
          <p:cNvSpPr txBox="1"/>
          <p:nvPr/>
        </p:nvSpPr>
        <p:spPr>
          <a:xfrm>
            <a:off x="561583" y="3360827"/>
            <a:ext cx="8582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keras.optimizers.Adam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loss=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keras.losses.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SparseCategoricalCrossentropy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metrics=[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tferas.metrics.Accuracy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B60819-ACB4-4598-966F-E5D53810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8EB485D5-D8C4-4600-BB20-E2E3C89DB8C3}"/>
              </a:ext>
            </a:extLst>
          </p:cNvPr>
          <p:cNvSpPr txBox="1"/>
          <p:nvPr/>
        </p:nvSpPr>
        <p:spPr>
          <a:xfrm>
            <a:off x="413169" y="5136081"/>
            <a:ext cx="8582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</a:rPr>
              <a:t>‘</a:t>
            </a:r>
            <a:r>
              <a:rPr lang="en-US" altLang="zh-CN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adam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loss=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metrics=[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9B757-A0C8-435B-810A-AFFFAAC0CAE3}"/>
              </a:ext>
            </a:extLst>
          </p:cNvPr>
          <p:cNvSpPr txBox="1"/>
          <p:nvPr/>
        </p:nvSpPr>
        <p:spPr>
          <a:xfrm>
            <a:off x="628650" y="472028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4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/>
              <a:t>Key Components of </a:t>
            </a:r>
            <a:r>
              <a:rPr lang="en-US" dirty="0" err="1"/>
              <a:t>Keras</a:t>
            </a:r>
            <a:r>
              <a:rPr lang="en-US" dirty="0"/>
              <a:t>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Load 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Define </a:t>
            </a:r>
            <a:r>
              <a:rPr lang="en-US" altLang="zh-CN" dirty="0" err="1">
                <a:solidFill>
                  <a:srgbClr val="FF0000"/>
                </a:solidFill>
              </a:rPr>
              <a:t>Keras</a:t>
            </a:r>
            <a:r>
              <a:rPr lang="en-US" altLang="zh-CN" dirty="0">
                <a:solidFill>
                  <a:srgbClr val="FF0000"/>
                </a:solidFill>
              </a:rPr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Fit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Tie It All Together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Make Predictions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07398" y="2210253"/>
            <a:ext cx="5487526" cy="3641336"/>
            <a:chOff x="2607398" y="2210253"/>
            <a:chExt cx="5487526" cy="3641336"/>
          </a:xfrm>
        </p:grpSpPr>
        <p:grpSp>
          <p:nvGrpSpPr>
            <p:cNvPr id="23" name="Group 22"/>
            <p:cNvGrpSpPr/>
            <p:nvPr/>
          </p:nvGrpSpPr>
          <p:grpSpPr>
            <a:xfrm>
              <a:off x="2607398" y="2210253"/>
              <a:ext cx="5487526" cy="3641336"/>
              <a:chOff x="2607398" y="2210253"/>
              <a:chExt cx="5487526" cy="36413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18501" y="2210253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Dataset?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18497" y="3574770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Structure?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18497" y="290037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Target?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18498" y="420454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18496" y="4849525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Connector: Elbow 31"/>
              <p:cNvCxnSpPr>
                <a:endCxn id="26" idx="1"/>
              </p:cNvCxnSpPr>
              <p:nvPr/>
            </p:nvCxnSpPr>
            <p:spPr>
              <a:xfrm flipV="1">
                <a:off x="2607398" y="2373005"/>
                <a:ext cx="1711103" cy="895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/>
              <p:cNvCxnSpPr>
                <a:endCxn id="27" idx="1"/>
              </p:cNvCxnSpPr>
              <p:nvPr/>
            </p:nvCxnSpPr>
            <p:spPr>
              <a:xfrm>
                <a:off x="3250194" y="2900372"/>
                <a:ext cx="1068303" cy="837150"/>
              </a:xfrm>
              <a:prstGeom prst="bentConnector3">
                <a:avLst>
                  <a:gd name="adj1" fmla="val 4830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/>
              <p:cNvCxnSpPr>
                <a:endCxn id="29" idx="1"/>
              </p:cNvCxnSpPr>
              <p:nvPr/>
            </p:nvCxnSpPr>
            <p:spPr>
              <a:xfrm>
                <a:off x="2851841" y="3283230"/>
                <a:ext cx="1466657" cy="10840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318496" y="5526086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Loop?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585169" y="4367293"/>
                <a:ext cx="0" cy="6449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0" idx="1"/>
              </p:cNvCxnSpPr>
              <p:nvPr/>
            </p:nvCxnSpPr>
            <p:spPr>
              <a:xfrm>
                <a:off x="3585168" y="5012277"/>
                <a:ext cx="7333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978590" y="4101220"/>
                <a:ext cx="2444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/>
              <p:cNvCxnSpPr>
                <a:endCxn id="35" idx="1"/>
              </p:cNvCxnSpPr>
              <p:nvPr/>
            </p:nvCxnSpPr>
            <p:spPr>
              <a:xfrm rot="16200000" flipH="1">
                <a:off x="2976956" y="4347298"/>
                <a:ext cx="1587618" cy="109546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3965418" y="2373005"/>
              <a:ext cx="0" cy="687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8" idx="1"/>
            </p:cNvCxnSpPr>
            <p:nvPr/>
          </p:nvCxnSpPr>
          <p:spPr>
            <a:xfrm>
              <a:off x="3965418" y="3063124"/>
              <a:ext cx="353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Fit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optimized using the built-in API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endParaRPr lang="en-US" altLang="zh-CN" b="1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B60819-ACB4-4598-966F-E5D53810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A8E45CF-E9C7-47CC-806D-5602B3F9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387915"/>
            <a:ext cx="2614083" cy="26314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"auto"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0.0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class_weight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sample_weight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initial_epoch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steps_per_epoch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validation_steps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validation_batch_size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validation_freq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max_queue_size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workers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use_multiprocessing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AB747EE-6732-F093-57FF-E46E9EC098A5}"/>
              </a:ext>
            </a:extLst>
          </p:cNvPr>
          <p:cNvGrpSpPr/>
          <p:nvPr/>
        </p:nvGrpSpPr>
        <p:grpSpPr>
          <a:xfrm>
            <a:off x="3545633" y="2346997"/>
            <a:ext cx="5598367" cy="3712904"/>
            <a:chOff x="3545633" y="2346997"/>
            <a:chExt cx="5598367" cy="371290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588AF67-63AA-81CC-6CB4-C1805DCC5C57}"/>
                </a:ext>
              </a:extLst>
            </p:cNvPr>
            <p:cNvSpPr txBox="1"/>
            <p:nvPr/>
          </p:nvSpPr>
          <p:spPr>
            <a:xfrm>
              <a:off x="3984451" y="2380847"/>
              <a:ext cx="1343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set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1224ABB-CA11-73C0-5AF8-34CDE9DE7B7D}"/>
                </a:ext>
              </a:extLst>
            </p:cNvPr>
            <p:cNvSpPr txBox="1"/>
            <p:nvPr/>
          </p:nvSpPr>
          <p:spPr>
            <a:xfrm>
              <a:off x="6563087" y="2346997"/>
              <a:ext cx="1343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set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0F2E1AC-E78C-3926-23B2-FABAF060D7DF}"/>
                </a:ext>
              </a:extLst>
            </p:cNvPr>
            <p:cNvGrpSpPr/>
            <p:nvPr/>
          </p:nvGrpSpPr>
          <p:grpSpPr>
            <a:xfrm>
              <a:off x="3545633" y="2722104"/>
              <a:ext cx="5598367" cy="3337797"/>
              <a:chOff x="3545633" y="2722104"/>
              <a:chExt cx="5598367" cy="333779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2D4C35C-D2F7-F383-926A-96302CFBDD69}"/>
                  </a:ext>
                </a:extLst>
              </p:cNvPr>
              <p:cNvGrpSpPr/>
              <p:nvPr/>
            </p:nvGrpSpPr>
            <p:grpSpPr>
              <a:xfrm>
                <a:off x="3730512" y="2974745"/>
                <a:ext cx="2606710" cy="2151682"/>
                <a:chOff x="4152123" y="3031955"/>
                <a:chExt cx="2606710" cy="2151682"/>
              </a:xfrm>
            </p:grpSpPr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98C9E3A8-AF84-B11E-AE12-B648E472F11C}"/>
                    </a:ext>
                  </a:extLst>
                </p:cNvPr>
                <p:cNvGrpSpPr/>
                <p:nvPr/>
              </p:nvGrpSpPr>
              <p:grpSpPr>
                <a:xfrm>
                  <a:off x="4152123" y="3063399"/>
                  <a:ext cx="1466654" cy="2120238"/>
                  <a:chOff x="3881535" y="3069771"/>
                  <a:chExt cx="1466654" cy="2120238"/>
                </a:xfrm>
              </p:grpSpPr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B4D1B0E8-B77C-A056-8662-F8E140A8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363" y="4416283"/>
                    <a:ext cx="415498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795588F1-90C2-06A5-04A7-54D6C5A40726}"/>
                      </a:ext>
                    </a:extLst>
                  </p:cNvPr>
                  <p:cNvSpPr/>
                  <p:nvPr/>
                </p:nvSpPr>
                <p:spPr>
                  <a:xfrm>
                    <a:off x="3881535" y="3069771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1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835B30B1-F3B7-8D34-74BF-F017A263E7BE}"/>
                      </a:ext>
                    </a:extLst>
                  </p:cNvPr>
                  <p:cNvSpPr/>
                  <p:nvPr/>
                </p:nvSpPr>
                <p:spPr>
                  <a:xfrm>
                    <a:off x="3881535" y="3584546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2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041B4C23-A3CF-AC67-54A5-EB6DA798C6CD}"/>
                      </a:ext>
                    </a:extLst>
                  </p:cNvPr>
                  <p:cNvSpPr/>
                  <p:nvPr/>
                </p:nvSpPr>
                <p:spPr>
                  <a:xfrm>
                    <a:off x="3892614" y="4144103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3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55BA0AC3-686E-6B91-4F08-1180A5B4D3CA}"/>
                      </a:ext>
                    </a:extLst>
                  </p:cNvPr>
                  <p:cNvSpPr/>
                  <p:nvPr/>
                </p:nvSpPr>
                <p:spPr>
                  <a:xfrm>
                    <a:off x="3892614" y="4883564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N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D9AF1CA-49F7-9618-9115-5128AF3A4C7F}"/>
                    </a:ext>
                  </a:extLst>
                </p:cNvPr>
                <p:cNvSpPr txBox="1"/>
                <p:nvPr/>
              </p:nvSpPr>
              <p:spPr>
                <a:xfrm>
                  <a:off x="5618777" y="3031955"/>
                  <a:ext cx="1140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Batch size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0B2E1338-A120-7024-4320-DFCFEC2DCACA}"/>
                  </a:ext>
                </a:extLst>
              </p:cNvPr>
              <p:cNvGrpSpPr/>
              <p:nvPr/>
            </p:nvGrpSpPr>
            <p:grpSpPr>
              <a:xfrm>
                <a:off x="6537290" y="2974745"/>
                <a:ext cx="2606710" cy="2151682"/>
                <a:chOff x="4152123" y="3031955"/>
                <a:chExt cx="2606710" cy="2151682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B9D44815-9D33-FDE1-FFBC-37335AAB348B}"/>
                    </a:ext>
                  </a:extLst>
                </p:cNvPr>
                <p:cNvGrpSpPr/>
                <p:nvPr/>
              </p:nvGrpSpPr>
              <p:grpSpPr>
                <a:xfrm>
                  <a:off x="4152123" y="3063399"/>
                  <a:ext cx="1466654" cy="2120238"/>
                  <a:chOff x="3881535" y="3069771"/>
                  <a:chExt cx="1466654" cy="2120238"/>
                </a:xfrm>
              </p:grpSpPr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E0F774BA-2BB9-0860-77BE-243B72F4E88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363" y="4416283"/>
                    <a:ext cx="415498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9125E855-4C9F-81CF-583F-F24AF5D9308A}"/>
                      </a:ext>
                    </a:extLst>
                  </p:cNvPr>
                  <p:cNvSpPr/>
                  <p:nvPr/>
                </p:nvSpPr>
                <p:spPr>
                  <a:xfrm>
                    <a:off x="3881535" y="3069771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1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CE26A6C9-6FE4-157B-9EAA-A951458FE493}"/>
                      </a:ext>
                    </a:extLst>
                  </p:cNvPr>
                  <p:cNvSpPr/>
                  <p:nvPr/>
                </p:nvSpPr>
                <p:spPr>
                  <a:xfrm>
                    <a:off x="3881535" y="3584546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2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E631E1B8-E272-9E50-85C2-888A4EC7C5F6}"/>
                      </a:ext>
                    </a:extLst>
                  </p:cNvPr>
                  <p:cNvSpPr/>
                  <p:nvPr/>
                </p:nvSpPr>
                <p:spPr>
                  <a:xfrm>
                    <a:off x="3892614" y="4144103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3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2D45B83D-B1E2-3DFD-722A-201FE051899A}"/>
                      </a:ext>
                    </a:extLst>
                  </p:cNvPr>
                  <p:cNvSpPr/>
                  <p:nvPr/>
                </p:nvSpPr>
                <p:spPr>
                  <a:xfrm>
                    <a:off x="3892614" y="4883564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N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5CAD7DF-508F-C097-43A4-180CA49357A1}"/>
                    </a:ext>
                  </a:extLst>
                </p:cNvPr>
                <p:cNvSpPr txBox="1"/>
                <p:nvPr/>
              </p:nvSpPr>
              <p:spPr>
                <a:xfrm>
                  <a:off x="5618777" y="3031955"/>
                  <a:ext cx="1140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Batch size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722891E-65B6-C4C8-598E-79DA5F5C8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0" y="4250049"/>
                <a:ext cx="961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D969AC-F960-10F8-7F0D-929D173EF422}"/>
                  </a:ext>
                </a:extLst>
              </p:cNvPr>
              <p:cNvSpPr txBox="1"/>
              <p:nvPr/>
            </p:nvSpPr>
            <p:spPr>
              <a:xfrm>
                <a:off x="4061057" y="5690569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 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BC06D03-6A64-B50C-6636-E3A997531474}"/>
                  </a:ext>
                </a:extLst>
              </p:cNvPr>
              <p:cNvSpPr txBox="1"/>
              <p:nvPr/>
            </p:nvSpPr>
            <p:spPr>
              <a:xfrm>
                <a:off x="6958901" y="5650073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 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图文框 30">
                <a:extLst>
                  <a:ext uri="{FF2B5EF4-FFF2-40B4-BE49-F238E27FC236}">
                    <a16:creationId xmlns:a16="http://schemas.microsoft.com/office/drawing/2014/main" id="{798253BA-BFD1-AA8A-8903-88B92232371C}"/>
                  </a:ext>
                </a:extLst>
              </p:cNvPr>
              <p:cNvSpPr/>
              <p:nvPr/>
            </p:nvSpPr>
            <p:spPr>
              <a:xfrm>
                <a:off x="3545633" y="2752531"/>
                <a:ext cx="1758233" cy="2716834"/>
              </a:xfrm>
              <a:prstGeom prst="frame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图文框 31">
                <a:extLst>
                  <a:ext uri="{FF2B5EF4-FFF2-40B4-BE49-F238E27FC236}">
                    <a16:creationId xmlns:a16="http://schemas.microsoft.com/office/drawing/2014/main" id="{19F7B3DD-23F9-5207-44D3-DDD04D00F38C}"/>
                  </a:ext>
                </a:extLst>
              </p:cNvPr>
              <p:cNvSpPr/>
              <p:nvPr/>
            </p:nvSpPr>
            <p:spPr>
              <a:xfrm>
                <a:off x="6291467" y="2722104"/>
                <a:ext cx="1758233" cy="2716834"/>
              </a:xfrm>
              <a:prstGeom prst="frame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69DC499C-8D50-5F8A-B024-41E12AC5BFC1}"/>
                  </a:ext>
                </a:extLst>
              </p:cNvPr>
              <p:cNvCxnSpPr/>
              <p:nvPr/>
            </p:nvCxnSpPr>
            <p:spPr>
              <a:xfrm>
                <a:off x="5888492" y="4233743"/>
                <a:ext cx="0" cy="586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0A383A7-2F93-21B0-B990-41D6B7372FA0}"/>
                  </a:ext>
                </a:extLst>
              </p:cNvPr>
              <p:cNvSpPr/>
              <p:nvPr/>
            </p:nvSpPr>
            <p:spPr>
              <a:xfrm>
                <a:off x="5486400" y="4830876"/>
                <a:ext cx="783606" cy="306445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698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Fit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optimized using the built-in API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endParaRPr lang="en-US" altLang="zh-CN" b="1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B60819-ACB4-4598-966F-E5D53810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A8E45CF-E9C7-47CC-806D-5602B3F9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466702"/>
            <a:ext cx="2614083" cy="26314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"auto"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0.0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class_weight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sample_weight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initial_epoch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steps_per_epoch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validation_steps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validation_batch_size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validation_freq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max_queue_size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workers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use_multiprocessing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F6E2CB4-C5C3-91BC-F144-F98DB97C019F}"/>
              </a:ext>
            </a:extLst>
          </p:cNvPr>
          <p:cNvSpPr txBox="1"/>
          <p:nvPr/>
        </p:nvSpPr>
        <p:spPr>
          <a:xfrm>
            <a:off x="3606281" y="2992259"/>
            <a:ext cx="54100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 =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epochs=epochs,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2369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Sequential API. Assuming padding is not used.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Functional API. 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structure as below to train a model for the MNIST task. Try using the entire dataset and data generator to train the model.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0687B401-30D2-777B-C88D-F700A3C14832}"/>
              </a:ext>
            </a:extLst>
          </p:cNvPr>
          <p:cNvGrpSpPr/>
          <p:nvPr/>
        </p:nvGrpSpPr>
        <p:grpSpPr>
          <a:xfrm>
            <a:off x="872336" y="3637672"/>
            <a:ext cx="2716040" cy="2088758"/>
            <a:chOff x="628650" y="2506016"/>
            <a:chExt cx="2716040" cy="2088758"/>
          </a:xfrm>
        </p:grpSpPr>
        <p:sp>
          <p:nvSpPr>
            <p:cNvPr id="4" name="Rectangle: Rounded Corners 13">
              <a:extLst>
                <a:ext uri="{FF2B5EF4-FFF2-40B4-BE49-F238E27FC236}">
                  <a16:creationId xmlns:a16="http://schemas.microsoft.com/office/drawing/2014/main" id="{9306D7EF-058F-EA27-D43E-35D06DAF2AE5}"/>
                </a:ext>
              </a:extLst>
            </p:cNvPr>
            <p:cNvSpPr/>
            <p:nvPr/>
          </p:nvSpPr>
          <p:spPr>
            <a:xfrm>
              <a:off x="628650" y="3119914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18">
              <a:extLst>
                <a:ext uri="{FF2B5EF4-FFF2-40B4-BE49-F238E27FC236}">
                  <a16:creationId xmlns:a16="http://schemas.microsoft.com/office/drawing/2014/main" id="{E83E3900-F25E-EE81-62CD-CAE6BDC88B64}"/>
                </a:ext>
              </a:extLst>
            </p:cNvPr>
            <p:cNvSpPr/>
            <p:nvPr/>
          </p:nvSpPr>
          <p:spPr>
            <a:xfrm>
              <a:off x="628650" y="3597926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19">
              <a:extLst>
                <a:ext uri="{FF2B5EF4-FFF2-40B4-BE49-F238E27FC236}">
                  <a16:creationId xmlns:a16="http://schemas.microsoft.com/office/drawing/2014/main" id="{914633FF-648D-7E2A-0531-5EDD2E0171C8}"/>
                </a:ext>
              </a:extLst>
            </p:cNvPr>
            <p:cNvSpPr/>
            <p:nvPr/>
          </p:nvSpPr>
          <p:spPr>
            <a:xfrm>
              <a:off x="628650" y="4096350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linear(10)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softmax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21">
              <a:extLst>
                <a:ext uri="{FF2B5EF4-FFF2-40B4-BE49-F238E27FC236}">
                  <a16:creationId xmlns:a16="http://schemas.microsoft.com/office/drawing/2014/main" id="{C6D779F7-F002-E6A0-F780-61671D540116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1986670" y="287534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09F8A34C-62BB-9565-205C-2607B7761865}"/>
                </a:ext>
              </a:extLst>
            </p:cNvPr>
            <p:cNvSpPr/>
            <p:nvPr/>
          </p:nvSpPr>
          <p:spPr>
            <a:xfrm>
              <a:off x="1079182" y="2506016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Input(784) (28*28)</a:t>
              </a:r>
              <a:endPara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Straight Arrow Connector 25">
              <a:extLst>
                <a:ext uri="{FF2B5EF4-FFF2-40B4-BE49-F238E27FC236}">
                  <a16:creationId xmlns:a16="http://schemas.microsoft.com/office/drawing/2014/main" id="{59304479-DE86-8597-6ED3-29517926EF3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986670" y="3373772"/>
              <a:ext cx="0" cy="22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8">
              <a:extLst>
                <a:ext uri="{FF2B5EF4-FFF2-40B4-BE49-F238E27FC236}">
                  <a16:creationId xmlns:a16="http://schemas.microsoft.com/office/drawing/2014/main" id="{44029E4A-96EF-5301-A847-F447C497AEB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986670" y="3851784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9ABF7CBC-F992-9426-843F-D5A14EA6A00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986670" y="435020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33">
            <a:extLst>
              <a:ext uri="{FF2B5EF4-FFF2-40B4-BE49-F238E27FC236}">
                <a16:creationId xmlns:a16="http://schemas.microsoft.com/office/drawing/2014/main" id="{ACBED6FB-61F4-7E43-0BFC-CAB87138B441}"/>
              </a:ext>
            </a:extLst>
          </p:cNvPr>
          <p:cNvSpPr/>
          <p:nvPr/>
        </p:nvSpPr>
        <p:spPr>
          <a:xfrm>
            <a:off x="1817423" y="57357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59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/>
              <a:t>Key Components of </a:t>
            </a:r>
            <a:r>
              <a:rPr lang="en-US" dirty="0" err="1"/>
              <a:t>Keras</a:t>
            </a:r>
            <a:r>
              <a:rPr lang="en-US" dirty="0"/>
              <a:t>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Load 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Define </a:t>
            </a:r>
            <a:r>
              <a:rPr lang="en-US" altLang="zh-CN" dirty="0" err="1">
                <a:solidFill>
                  <a:schemeClr val="tx1"/>
                </a:solidFill>
              </a:rPr>
              <a:t>Keras</a:t>
            </a:r>
            <a:r>
              <a:rPr lang="en-US" altLang="zh-CN" dirty="0">
                <a:solidFill>
                  <a:schemeClr val="tx1"/>
                </a:solidFill>
              </a:rPr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Fit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Evaluate </a:t>
            </a:r>
            <a:r>
              <a:rPr lang="en-US" altLang="zh-CN" dirty="0" err="1">
                <a:solidFill>
                  <a:srgbClr val="FF0000"/>
                </a:solidFill>
              </a:rPr>
              <a:t>Keras</a:t>
            </a:r>
            <a:r>
              <a:rPr lang="en-US" altLang="zh-CN" dirty="0">
                <a:solidFill>
                  <a:srgbClr val="FF0000"/>
                </a:solidFill>
              </a:rPr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Tie It All Together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Make Predictions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07398" y="2210253"/>
            <a:ext cx="5487526" cy="3641336"/>
            <a:chOff x="2607398" y="2210253"/>
            <a:chExt cx="5487526" cy="3641336"/>
          </a:xfrm>
        </p:grpSpPr>
        <p:grpSp>
          <p:nvGrpSpPr>
            <p:cNvPr id="23" name="Group 22"/>
            <p:cNvGrpSpPr/>
            <p:nvPr/>
          </p:nvGrpSpPr>
          <p:grpSpPr>
            <a:xfrm>
              <a:off x="2607398" y="2210253"/>
              <a:ext cx="5487526" cy="3641336"/>
              <a:chOff x="2607398" y="2210253"/>
              <a:chExt cx="5487526" cy="36413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18501" y="2210253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Dataset?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18497" y="3574770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Structure?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18497" y="290037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Target?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18498" y="420454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function?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18496" y="4849525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Optimizer?</a:t>
                </a:r>
              </a:p>
            </p:txBody>
          </p:sp>
          <p:cxnSp>
            <p:nvCxnSpPr>
              <p:cNvPr id="32" name="Connector: Elbow 31"/>
              <p:cNvCxnSpPr>
                <a:endCxn id="26" idx="1"/>
              </p:cNvCxnSpPr>
              <p:nvPr/>
            </p:nvCxnSpPr>
            <p:spPr>
              <a:xfrm flipV="1">
                <a:off x="2607398" y="2373005"/>
                <a:ext cx="1711103" cy="895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/>
              <p:cNvCxnSpPr>
                <a:endCxn id="27" idx="1"/>
              </p:cNvCxnSpPr>
              <p:nvPr/>
            </p:nvCxnSpPr>
            <p:spPr>
              <a:xfrm>
                <a:off x="3250194" y="2900372"/>
                <a:ext cx="1068303" cy="837150"/>
              </a:xfrm>
              <a:prstGeom prst="bentConnector3">
                <a:avLst>
                  <a:gd name="adj1" fmla="val 4830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/>
              <p:cNvCxnSpPr>
                <a:endCxn id="29" idx="1"/>
              </p:cNvCxnSpPr>
              <p:nvPr/>
            </p:nvCxnSpPr>
            <p:spPr>
              <a:xfrm>
                <a:off x="2851841" y="3283230"/>
                <a:ext cx="1466657" cy="10840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318496" y="5526086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Loop?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585169" y="4367293"/>
                <a:ext cx="0" cy="6449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0" idx="1"/>
              </p:cNvCxnSpPr>
              <p:nvPr/>
            </p:nvCxnSpPr>
            <p:spPr>
              <a:xfrm>
                <a:off x="3585168" y="5012277"/>
                <a:ext cx="7333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978590" y="4101220"/>
                <a:ext cx="2444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/>
              <p:cNvCxnSpPr>
                <a:endCxn id="35" idx="1"/>
              </p:cNvCxnSpPr>
              <p:nvPr/>
            </p:nvCxnSpPr>
            <p:spPr>
              <a:xfrm rot="16200000" flipH="1">
                <a:off x="2976956" y="4347298"/>
                <a:ext cx="1587618" cy="109546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3965418" y="2373005"/>
              <a:ext cx="0" cy="687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8" idx="1"/>
            </p:cNvCxnSpPr>
            <p:nvPr/>
          </p:nvCxnSpPr>
          <p:spPr>
            <a:xfrm>
              <a:off x="3965418" y="3063124"/>
              <a:ext cx="353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171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Evaluate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2069227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evaluate the model, it will give us the loss and the metric values.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B60819-ACB4-4598-966F-E5D53810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F6E2CB4-C5C3-91BC-F144-F98DB97C019F}"/>
              </a:ext>
            </a:extLst>
          </p:cNvPr>
          <p:cNvSpPr txBox="1"/>
          <p:nvPr/>
        </p:nvSpPr>
        <p:spPr>
          <a:xfrm>
            <a:off x="3606281" y="2992259"/>
            <a:ext cx="5410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 loss:'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score[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 accuracy:'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score[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B93450-786F-3953-0A4B-1CFD09A7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99" y="3036076"/>
            <a:ext cx="3193999" cy="13388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"auto"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sample_weight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max_queue_size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workers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use_multiprocessing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return_dict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581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/>
              <a:t>Key Components of </a:t>
            </a:r>
            <a:r>
              <a:rPr lang="en-US" dirty="0" err="1"/>
              <a:t>Keras</a:t>
            </a:r>
            <a:r>
              <a:rPr lang="en-US" dirty="0"/>
              <a:t>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Load 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Define </a:t>
            </a:r>
            <a:r>
              <a:rPr lang="en-US" altLang="zh-CN" dirty="0" err="1">
                <a:solidFill>
                  <a:schemeClr val="tx1"/>
                </a:solidFill>
              </a:rPr>
              <a:t>Keras</a:t>
            </a:r>
            <a:r>
              <a:rPr lang="en-US" altLang="zh-CN" dirty="0">
                <a:solidFill>
                  <a:schemeClr val="tx1"/>
                </a:solidFill>
              </a:rPr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Fit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Tie It All Together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Make Predictions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07398" y="2210253"/>
            <a:ext cx="5487526" cy="3641336"/>
            <a:chOff x="2607398" y="2210253"/>
            <a:chExt cx="5487526" cy="3641336"/>
          </a:xfrm>
        </p:grpSpPr>
        <p:grpSp>
          <p:nvGrpSpPr>
            <p:cNvPr id="23" name="Group 22"/>
            <p:cNvGrpSpPr/>
            <p:nvPr/>
          </p:nvGrpSpPr>
          <p:grpSpPr>
            <a:xfrm>
              <a:off x="2607398" y="2210253"/>
              <a:ext cx="5487526" cy="3641336"/>
              <a:chOff x="2607398" y="2210253"/>
              <a:chExt cx="5487526" cy="36413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18501" y="2210253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Dataset?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18497" y="3574770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Structure?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18497" y="290037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Target?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18498" y="420454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function?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18496" y="4849525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Optimizer?</a:t>
                </a:r>
              </a:p>
            </p:txBody>
          </p:sp>
          <p:cxnSp>
            <p:nvCxnSpPr>
              <p:cNvPr id="32" name="Connector: Elbow 31"/>
              <p:cNvCxnSpPr>
                <a:endCxn id="26" idx="1"/>
              </p:cNvCxnSpPr>
              <p:nvPr/>
            </p:nvCxnSpPr>
            <p:spPr>
              <a:xfrm flipV="1">
                <a:off x="2607398" y="2373005"/>
                <a:ext cx="1711103" cy="895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/>
              <p:cNvCxnSpPr>
                <a:endCxn id="27" idx="1"/>
              </p:cNvCxnSpPr>
              <p:nvPr/>
            </p:nvCxnSpPr>
            <p:spPr>
              <a:xfrm>
                <a:off x="3250194" y="2900372"/>
                <a:ext cx="1068303" cy="837150"/>
              </a:xfrm>
              <a:prstGeom prst="bentConnector3">
                <a:avLst>
                  <a:gd name="adj1" fmla="val 4830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/>
              <p:cNvCxnSpPr>
                <a:endCxn id="29" idx="1"/>
              </p:cNvCxnSpPr>
              <p:nvPr/>
            </p:nvCxnSpPr>
            <p:spPr>
              <a:xfrm>
                <a:off x="2851841" y="3283230"/>
                <a:ext cx="1466657" cy="10840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318496" y="5526086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Loop?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585169" y="4367293"/>
                <a:ext cx="0" cy="6449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0" idx="1"/>
              </p:cNvCxnSpPr>
              <p:nvPr/>
            </p:nvCxnSpPr>
            <p:spPr>
              <a:xfrm>
                <a:off x="3585168" y="5012277"/>
                <a:ext cx="7333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978590" y="4101220"/>
                <a:ext cx="2444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/>
              <p:cNvCxnSpPr>
                <a:endCxn id="35" idx="1"/>
              </p:cNvCxnSpPr>
              <p:nvPr/>
            </p:nvCxnSpPr>
            <p:spPr>
              <a:xfrm rot="16200000" flipH="1">
                <a:off x="2976956" y="4347298"/>
                <a:ext cx="1587618" cy="109546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3965418" y="2373005"/>
              <a:ext cx="0" cy="687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8" idx="1"/>
            </p:cNvCxnSpPr>
            <p:nvPr/>
          </p:nvCxnSpPr>
          <p:spPr>
            <a:xfrm>
              <a:off x="3965418" y="3063124"/>
              <a:ext cx="353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5695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Customized Training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879" y="2079590"/>
            <a:ext cx="8151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than using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training loop can also be customized, in order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the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CD089F5-F73B-4180-22EB-0C1CB6ED5866}"/>
              </a:ext>
            </a:extLst>
          </p:cNvPr>
          <p:cNvGrpSpPr/>
          <p:nvPr/>
        </p:nvGrpSpPr>
        <p:grpSpPr>
          <a:xfrm>
            <a:off x="1670179" y="3073762"/>
            <a:ext cx="5598367" cy="3712904"/>
            <a:chOff x="3545633" y="2346997"/>
            <a:chExt cx="5598367" cy="371290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3487C8C-458E-82EB-A7BE-A8BF129F5E1B}"/>
                </a:ext>
              </a:extLst>
            </p:cNvPr>
            <p:cNvSpPr txBox="1"/>
            <p:nvPr/>
          </p:nvSpPr>
          <p:spPr>
            <a:xfrm>
              <a:off x="3984451" y="2380847"/>
              <a:ext cx="1343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set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4E59407-4B82-FF25-D6D3-DE223E0E74BC}"/>
                </a:ext>
              </a:extLst>
            </p:cNvPr>
            <p:cNvSpPr txBox="1"/>
            <p:nvPr/>
          </p:nvSpPr>
          <p:spPr>
            <a:xfrm>
              <a:off x="6563087" y="2346997"/>
              <a:ext cx="1343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set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E88817F-6D5C-29DD-8542-DEB534951316}"/>
                </a:ext>
              </a:extLst>
            </p:cNvPr>
            <p:cNvGrpSpPr/>
            <p:nvPr/>
          </p:nvGrpSpPr>
          <p:grpSpPr>
            <a:xfrm>
              <a:off x="3545633" y="2722104"/>
              <a:ext cx="5598367" cy="3337797"/>
              <a:chOff x="3545633" y="2722104"/>
              <a:chExt cx="5598367" cy="3337797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B2A0C88-D12C-0D88-EEB7-2A51A47C17A0}"/>
                  </a:ext>
                </a:extLst>
              </p:cNvPr>
              <p:cNvGrpSpPr/>
              <p:nvPr/>
            </p:nvGrpSpPr>
            <p:grpSpPr>
              <a:xfrm>
                <a:off x="3730512" y="2974745"/>
                <a:ext cx="2606710" cy="2151682"/>
                <a:chOff x="4152123" y="3031955"/>
                <a:chExt cx="2606710" cy="2151682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D02E9A07-2F7B-C789-F2F1-A4BDDCB0861B}"/>
                    </a:ext>
                  </a:extLst>
                </p:cNvPr>
                <p:cNvGrpSpPr/>
                <p:nvPr/>
              </p:nvGrpSpPr>
              <p:grpSpPr>
                <a:xfrm>
                  <a:off x="4152123" y="3063399"/>
                  <a:ext cx="1466654" cy="2120238"/>
                  <a:chOff x="3881535" y="3069771"/>
                  <a:chExt cx="1466654" cy="2120238"/>
                </a:xfrm>
              </p:grpSpPr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4E44F16A-C09E-AA06-0450-8CE235903B11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363" y="4416283"/>
                    <a:ext cx="415498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17D74B90-5CA7-C37C-1FD1-1F26E332D330}"/>
                      </a:ext>
                    </a:extLst>
                  </p:cNvPr>
                  <p:cNvSpPr/>
                  <p:nvPr/>
                </p:nvSpPr>
                <p:spPr>
                  <a:xfrm>
                    <a:off x="3881535" y="3069771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1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89ABBB00-828C-A4ED-D163-2ACD40D71BD0}"/>
                      </a:ext>
                    </a:extLst>
                  </p:cNvPr>
                  <p:cNvSpPr/>
                  <p:nvPr/>
                </p:nvSpPr>
                <p:spPr>
                  <a:xfrm>
                    <a:off x="3881535" y="3584546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2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B63EDA77-CDA2-2714-D545-F9AD900954E0}"/>
                      </a:ext>
                    </a:extLst>
                  </p:cNvPr>
                  <p:cNvSpPr/>
                  <p:nvPr/>
                </p:nvSpPr>
                <p:spPr>
                  <a:xfrm>
                    <a:off x="3892614" y="4144103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3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F780CBCD-BBA8-308A-38A6-8FBFD554C821}"/>
                      </a:ext>
                    </a:extLst>
                  </p:cNvPr>
                  <p:cNvSpPr/>
                  <p:nvPr/>
                </p:nvSpPr>
                <p:spPr>
                  <a:xfrm>
                    <a:off x="3892614" y="4883564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N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367AB23-A04B-8DD6-174C-8B976F69026E}"/>
                    </a:ext>
                  </a:extLst>
                </p:cNvPr>
                <p:cNvSpPr txBox="1"/>
                <p:nvPr/>
              </p:nvSpPr>
              <p:spPr>
                <a:xfrm>
                  <a:off x="5618777" y="3031955"/>
                  <a:ext cx="1140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Batch size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E98C3AC8-ED24-85DE-9384-D48772670943}"/>
                  </a:ext>
                </a:extLst>
              </p:cNvPr>
              <p:cNvGrpSpPr/>
              <p:nvPr/>
            </p:nvGrpSpPr>
            <p:grpSpPr>
              <a:xfrm>
                <a:off x="6537290" y="2974745"/>
                <a:ext cx="2606710" cy="2151682"/>
                <a:chOff x="4152123" y="3031955"/>
                <a:chExt cx="2606710" cy="2151682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5C5635AA-E969-89C9-656C-97C553150ABB}"/>
                    </a:ext>
                  </a:extLst>
                </p:cNvPr>
                <p:cNvGrpSpPr/>
                <p:nvPr/>
              </p:nvGrpSpPr>
              <p:grpSpPr>
                <a:xfrm>
                  <a:off x="4152123" y="3063399"/>
                  <a:ext cx="1466654" cy="2120238"/>
                  <a:chOff x="3881535" y="3069771"/>
                  <a:chExt cx="1466654" cy="2120238"/>
                </a:xfrm>
              </p:grpSpPr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FFAE98E3-03B6-62B9-2783-22F2E6B2B6F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363" y="4416283"/>
                    <a:ext cx="415498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ECB517E-55AF-BD98-DE18-BA903CF55F17}"/>
                      </a:ext>
                    </a:extLst>
                  </p:cNvPr>
                  <p:cNvSpPr/>
                  <p:nvPr/>
                </p:nvSpPr>
                <p:spPr>
                  <a:xfrm>
                    <a:off x="3881535" y="3069771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1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5460C212-4FB5-3DA2-8355-229680F69516}"/>
                      </a:ext>
                    </a:extLst>
                  </p:cNvPr>
                  <p:cNvSpPr/>
                  <p:nvPr/>
                </p:nvSpPr>
                <p:spPr>
                  <a:xfrm>
                    <a:off x="3881535" y="3584546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2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C1A7943F-B815-9611-D2E3-CFDE34BDCF9C}"/>
                      </a:ext>
                    </a:extLst>
                  </p:cNvPr>
                  <p:cNvSpPr/>
                  <p:nvPr/>
                </p:nvSpPr>
                <p:spPr>
                  <a:xfrm>
                    <a:off x="3892614" y="4144103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3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2E9D6B78-E822-732D-CB71-FC4A02715C5D}"/>
                      </a:ext>
                    </a:extLst>
                  </p:cNvPr>
                  <p:cNvSpPr/>
                  <p:nvPr/>
                </p:nvSpPr>
                <p:spPr>
                  <a:xfrm>
                    <a:off x="3892614" y="4883564"/>
                    <a:ext cx="1455575" cy="3064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Batch N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0BD44DE-BEBD-D0BC-F4EB-6A3023C14BBF}"/>
                    </a:ext>
                  </a:extLst>
                </p:cNvPr>
                <p:cNvSpPr txBox="1"/>
                <p:nvPr/>
              </p:nvSpPr>
              <p:spPr>
                <a:xfrm>
                  <a:off x="5618777" y="3031955"/>
                  <a:ext cx="1140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Batch size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EF818CE-FA8F-512A-5BB8-F85C122DC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0" y="4250049"/>
                <a:ext cx="961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A50A6A3-01E4-36E0-BAE0-98D7F25792BC}"/>
                  </a:ext>
                </a:extLst>
              </p:cNvPr>
              <p:cNvSpPr txBox="1"/>
              <p:nvPr/>
            </p:nvSpPr>
            <p:spPr>
              <a:xfrm>
                <a:off x="4061057" y="5690569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 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3BE3F4-E65E-1FC0-7744-2F9A8497CD1E}"/>
                  </a:ext>
                </a:extLst>
              </p:cNvPr>
              <p:cNvSpPr txBox="1"/>
              <p:nvPr/>
            </p:nvSpPr>
            <p:spPr>
              <a:xfrm>
                <a:off x="6958901" y="5650073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 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图文框 15">
                <a:extLst>
                  <a:ext uri="{FF2B5EF4-FFF2-40B4-BE49-F238E27FC236}">
                    <a16:creationId xmlns:a16="http://schemas.microsoft.com/office/drawing/2014/main" id="{1EE5BACE-C73F-AA7A-DABA-7AA458F9C6F5}"/>
                  </a:ext>
                </a:extLst>
              </p:cNvPr>
              <p:cNvSpPr/>
              <p:nvPr/>
            </p:nvSpPr>
            <p:spPr>
              <a:xfrm>
                <a:off x="3545633" y="2752531"/>
                <a:ext cx="1758233" cy="2716834"/>
              </a:xfrm>
              <a:prstGeom prst="frame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图文框 16">
                <a:extLst>
                  <a:ext uri="{FF2B5EF4-FFF2-40B4-BE49-F238E27FC236}">
                    <a16:creationId xmlns:a16="http://schemas.microsoft.com/office/drawing/2014/main" id="{EB7D6203-EC8B-E773-1929-46008042B30B}"/>
                  </a:ext>
                </a:extLst>
              </p:cNvPr>
              <p:cNvSpPr/>
              <p:nvPr/>
            </p:nvSpPr>
            <p:spPr>
              <a:xfrm>
                <a:off x="6291467" y="2722104"/>
                <a:ext cx="1758233" cy="2716834"/>
              </a:xfrm>
              <a:prstGeom prst="frame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D8F5AF7-F4D5-7E89-528C-5675F6A9226E}"/>
                  </a:ext>
                </a:extLst>
              </p:cNvPr>
              <p:cNvCxnSpPr/>
              <p:nvPr/>
            </p:nvCxnSpPr>
            <p:spPr>
              <a:xfrm>
                <a:off x="5888492" y="4233743"/>
                <a:ext cx="0" cy="586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1BC753D-7A9F-4B2D-A6B2-904B73D7BC39}"/>
                  </a:ext>
                </a:extLst>
              </p:cNvPr>
              <p:cNvSpPr/>
              <p:nvPr/>
            </p:nvSpPr>
            <p:spPr>
              <a:xfrm>
                <a:off x="5486400" y="4830876"/>
                <a:ext cx="783606" cy="306445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798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Customized Training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879" y="2079590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loop design: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CAA0E2-A891-168D-E23A-37B9B2D2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3" y="4732259"/>
            <a:ext cx="8511398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pen a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 loop that iterates over epochs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For each epoch,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terate over the dataset in batches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For each batch, open a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GradientTape()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 scope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forward pass and compute the loss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Outside the scope, retrieve the gradients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se the optimizer to update the model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E2936CB-46B8-8EBB-2CE9-CFF24F698486}"/>
              </a:ext>
            </a:extLst>
          </p:cNvPr>
          <p:cNvSpPr txBox="1"/>
          <p:nvPr/>
        </p:nvSpPr>
        <p:spPr>
          <a:xfrm>
            <a:off x="504903" y="2798834"/>
            <a:ext cx="81514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epoch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(epochs):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step,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train_dataset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tf.GradientTape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tape: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logits = model(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training=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loss_value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loss_fn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logits)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grads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tape.gradient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loss_value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model.trainable_weights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optimizer.apply_gradients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(grads,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model.trainable_weights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77053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Customized Training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879" y="2079590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loop design: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CAA0E2-A891-168D-E23A-37B9B2D2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3" y="5982873"/>
            <a:ext cx="8511398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Evaluate after ea</a:t>
            </a:r>
            <a:r>
              <a:rPr lang="en-US" altLang="zh-CN" dirty="0">
                <a:solidFill>
                  <a:srgbClr val="212529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 epoch, save the best model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F28BF4-AB9E-1D02-BABE-37DC816157A6}"/>
              </a:ext>
            </a:extLst>
          </p:cNvPr>
          <p:cNvSpPr txBox="1"/>
          <p:nvPr/>
        </p:nvSpPr>
        <p:spPr>
          <a:xfrm>
            <a:off x="504903" y="2402755"/>
            <a:ext cx="781706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val_acc_metric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keras.metrics.SparseCategoricalAccuracy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best_metric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10000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epoch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(epochs):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step,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train_dataset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tf.GradientTape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tape: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logits = model(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training=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loss_value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loss_fn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logits)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grads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tape.gradient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loss_value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model.trainable_weights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optimizer.apply_gradients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(grads,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model.trainable_weights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x_batch_val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y_batch_val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val_dataset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val_logits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= model(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x_batch_val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 training=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val_acc_metric.update_state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y_batch_val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val_logits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val_acc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val_acc_metric.result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val_acc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 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best_metric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best_metric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= 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val_acc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model.save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'path_to_location.h5'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val_acc_metric.reset_states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4555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Customized Training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879" y="2079590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loop design: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CAA0E2-A891-168D-E23A-37B9B2D2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3" y="5982873"/>
            <a:ext cx="8511398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Change the learning rate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F28BF4-AB9E-1D02-BABE-37DC816157A6}"/>
              </a:ext>
            </a:extLst>
          </p:cNvPr>
          <p:cNvSpPr txBox="1"/>
          <p:nvPr/>
        </p:nvSpPr>
        <p:spPr>
          <a:xfrm>
            <a:off x="504903" y="2402755"/>
            <a:ext cx="78170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backend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val_acc_metric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keras.metrics.SparseCategoricalAccuracy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best_metric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10000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epoch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(epochs):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step,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train_dataset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tf.GradientTape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tape: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logits = model(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training=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loss_value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loss_fn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y_batch_train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logits)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grads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tape.gradient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loss_value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model.trainable_weights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optimizer.apply_gradients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(grads,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model.trainable_weights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K.set_value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model.optimizer.learning_rate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 </a:t>
            </a:r>
            <a:r>
              <a:rPr lang="en-US" altLang="zh-CN" sz="14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0.001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07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DNN is built from many different types of layers, which mainly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layers (Dense)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Sequential API. Assuming padding is not used.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Functional API. 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structure as below to train a model for the MNIST task. Try using the entire dataset and data generator to train the model.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customized training loop for the MNIST task.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0687B401-30D2-777B-C88D-F700A3C14832}"/>
              </a:ext>
            </a:extLst>
          </p:cNvPr>
          <p:cNvGrpSpPr/>
          <p:nvPr/>
        </p:nvGrpSpPr>
        <p:grpSpPr>
          <a:xfrm>
            <a:off x="872336" y="3637672"/>
            <a:ext cx="2716040" cy="2088758"/>
            <a:chOff x="628650" y="2506016"/>
            <a:chExt cx="2716040" cy="2088758"/>
          </a:xfrm>
        </p:grpSpPr>
        <p:sp>
          <p:nvSpPr>
            <p:cNvPr id="4" name="Rectangle: Rounded Corners 13">
              <a:extLst>
                <a:ext uri="{FF2B5EF4-FFF2-40B4-BE49-F238E27FC236}">
                  <a16:creationId xmlns:a16="http://schemas.microsoft.com/office/drawing/2014/main" id="{9306D7EF-058F-EA27-D43E-35D06DAF2AE5}"/>
                </a:ext>
              </a:extLst>
            </p:cNvPr>
            <p:cNvSpPr/>
            <p:nvPr/>
          </p:nvSpPr>
          <p:spPr>
            <a:xfrm>
              <a:off x="628650" y="3119914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18">
              <a:extLst>
                <a:ext uri="{FF2B5EF4-FFF2-40B4-BE49-F238E27FC236}">
                  <a16:creationId xmlns:a16="http://schemas.microsoft.com/office/drawing/2014/main" id="{E83E3900-F25E-EE81-62CD-CAE6BDC88B64}"/>
                </a:ext>
              </a:extLst>
            </p:cNvPr>
            <p:cNvSpPr/>
            <p:nvPr/>
          </p:nvSpPr>
          <p:spPr>
            <a:xfrm>
              <a:off x="628650" y="3597926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19">
              <a:extLst>
                <a:ext uri="{FF2B5EF4-FFF2-40B4-BE49-F238E27FC236}">
                  <a16:creationId xmlns:a16="http://schemas.microsoft.com/office/drawing/2014/main" id="{914633FF-648D-7E2A-0531-5EDD2E0171C8}"/>
                </a:ext>
              </a:extLst>
            </p:cNvPr>
            <p:cNvSpPr/>
            <p:nvPr/>
          </p:nvSpPr>
          <p:spPr>
            <a:xfrm>
              <a:off x="628650" y="4096350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linear(10)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softmax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21">
              <a:extLst>
                <a:ext uri="{FF2B5EF4-FFF2-40B4-BE49-F238E27FC236}">
                  <a16:creationId xmlns:a16="http://schemas.microsoft.com/office/drawing/2014/main" id="{C6D779F7-F002-E6A0-F780-61671D540116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1986670" y="287534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09F8A34C-62BB-9565-205C-2607B7761865}"/>
                </a:ext>
              </a:extLst>
            </p:cNvPr>
            <p:cNvSpPr/>
            <p:nvPr/>
          </p:nvSpPr>
          <p:spPr>
            <a:xfrm>
              <a:off x="1079182" y="2506016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Input(784) (28*28)</a:t>
              </a:r>
              <a:endPara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Straight Arrow Connector 25">
              <a:extLst>
                <a:ext uri="{FF2B5EF4-FFF2-40B4-BE49-F238E27FC236}">
                  <a16:creationId xmlns:a16="http://schemas.microsoft.com/office/drawing/2014/main" id="{59304479-DE86-8597-6ED3-29517926EF3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986670" y="3373772"/>
              <a:ext cx="0" cy="22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8">
              <a:extLst>
                <a:ext uri="{FF2B5EF4-FFF2-40B4-BE49-F238E27FC236}">
                  <a16:creationId xmlns:a16="http://schemas.microsoft.com/office/drawing/2014/main" id="{44029E4A-96EF-5301-A847-F447C497AEB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986670" y="3851784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9ABF7CBC-F992-9426-843F-D5A14EA6A00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986670" y="435020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33">
            <a:extLst>
              <a:ext uri="{FF2B5EF4-FFF2-40B4-BE49-F238E27FC236}">
                <a16:creationId xmlns:a16="http://schemas.microsoft.com/office/drawing/2014/main" id="{ACBED6FB-61F4-7E43-0BFC-CAB87138B441}"/>
              </a:ext>
            </a:extLst>
          </p:cNvPr>
          <p:cNvSpPr/>
          <p:nvPr/>
        </p:nvSpPr>
        <p:spPr>
          <a:xfrm>
            <a:off x="1817423" y="57357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889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10" y="762635"/>
            <a:ext cx="8606155" cy="1325880"/>
          </a:xfrm>
        </p:spPr>
        <p:txBody>
          <a:bodyPr>
            <a:normAutofit/>
          </a:bodyPr>
          <a:lstStyle/>
          <a:p>
            <a:r>
              <a:rPr lang="en-US" dirty="0"/>
              <a:t>Key Components of </a:t>
            </a:r>
            <a:r>
              <a:rPr lang="en-US" dirty="0" err="1"/>
              <a:t>Keras</a:t>
            </a:r>
            <a:r>
              <a:rPr lang="en-US" dirty="0"/>
              <a:t>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B82-4E7C-764E-884E-1F24EED9E760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58901" y="6408281"/>
            <a:ext cx="2057400" cy="365125"/>
          </a:xfrm>
        </p:spPr>
        <p:txBody>
          <a:bodyPr/>
          <a:lstStyle/>
          <a:p>
            <a:fld id="{B42BFE98-95D5-6943-8DB5-5A5581856B8C}" type="slidenum">
              <a:rPr lang="en-US" smtClean="0"/>
              <a:t>41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1145" y="2287270"/>
            <a:ext cx="8215630" cy="30090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Load Data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Define </a:t>
            </a:r>
            <a:r>
              <a:rPr lang="en-US" altLang="zh-CN" dirty="0" err="1">
                <a:solidFill>
                  <a:schemeClr val="tx1"/>
                </a:solidFill>
              </a:rPr>
              <a:t>Keras</a:t>
            </a:r>
            <a:r>
              <a:rPr lang="en-US" altLang="zh-CN" dirty="0">
                <a:solidFill>
                  <a:schemeClr val="tx1"/>
                </a:solidFill>
              </a:rPr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Fit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/>
              <a:t>Tie It All Together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Make Predictions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07398" y="2210253"/>
            <a:ext cx="5487526" cy="3641336"/>
            <a:chOff x="2607398" y="2210253"/>
            <a:chExt cx="5487526" cy="3641336"/>
          </a:xfrm>
        </p:grpSpPr>
        <p:grpSp>
          <p:nvGrpSpPr>
            <p:cNvPr id="23" name="Group 22"/>
            <p:cNvGrpSpPr/>
            <p:nvPr/>
          </p:nvGrpSpPr>
          <p:grpSpPr>
            <a:xfrm>
              <a:off x="2607398" y="2210253"/>
              <a:ext cx="5487526" cy="3641336"/>
              <a:chOff x="2607398" y="2210253"/>
              <a:chExt cx="5487526" cy="36413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318501" y="2210253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Dataset?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18497" y="3574770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Structure?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18497" y="290037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Target?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18498" y="4204542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function?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18496" y="4849525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Optimizer?</a:t>
                </a:r>
              </a:p>
            </p:txBody>
          </p:sp>
          <p:cxnSp>
            <p:nvCxnSpPr>
              <p:cNvPr id="32" name="Connector: Elbow 31"/>
              <p:cNvCxnSpPr>
                <a:endCxn id="26" idx="1"/>
              </p:cNvCxnSpPr>
              <p:nvPr/>
            </p:nvCxnSpPr>
            <p:spPr>
              <a:xfrm flipV="1">
                <a:off x="2607398" y="2373005"/>
                <a:ext cx="1711103" cy="895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/>
              <p:cNvCxnSpPr>
                <a:endCxn id="27" idx="1"/>
              </p:cNvCxnSpPr>
              <p:nvPr/>
            </p:nvCxnSpPr>
            <p:spPr>
              <a:xfrm>
                <a:off x="3250194" y="2900372"/>
                <a:ext cx="1068303" cy="837150"/>
              </a:xfrm>
              <a:prstGeom prst="bentConnector3">
                <a:avLst>
                  <a:gd name="adj1" fmla="val 4830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/>
              <p:cNvCxnSpPr>
                <a:endCxn id="29" idx="1"/>
              </p:cNvCxnSpPr>
              <p:nvPr/>
            </p:nvCxnSpPr>
            <p:spPr>
              <a:xfrm>
                <a:off x="2851841" y="3283230"/>
                <a:ext cx="1466657" cy="108406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318496" y="5526086"/>
                <a:ext cx="3776423" cy="3255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Loop?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585169" y="4367293"/>
                <a:ext cx="0" cy="6449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0" idx="1"/>
              </p:cNvCxnSpPr>
              <p:nvPr/>
            </p:nvCxnSpPr>
            <p:spPr>
              <a:xfrm>
                <a:off x="3585168" y="5012277"/>
                <a:ext cx="7333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978590" y="4101220"/>
                <a:ext cx="2444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/>
              <p:cNvCxnSpPr>
                <a:endCxn id="35" idx="1"/>
              </p:cNvCxnSpPr>
              <p:nvPr/>
            </p:nvCxnSpPr>
            <p:spPr>
              <a:xfrm rot="16200000" flipH="1">
                <a:off x="2976956" y="4347298"/>
                <a:ext cx="1587618" cy="109546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3965418" y="2373005"/>
              <a:ext cx="0" cy="6870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8" idx="1"/>
            </p:cNvCxnSpPr>
            <p:nvPr/>
          </p:nvCxnSpPr>
          <p:spPr>
            <a:xfrm>
              <a:off x="3965418" y="3063124"/>
              <a:ext cx="353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867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Make Predictions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EAA17B-8E98-9F83-5A84-D39EE0A4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79" y="2574920"/>
            <a:ext cx="2631233" cy="17081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"auto"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max_queue_size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workers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use_multiprocessing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359716-59F9-B7E9-22E1-33245111ED31}"/>
              </a:ext>
            </a:extLst>
          </p:cNvPr>
          <p:cNvSpPr txBox="1"/>
          <p:nvPr/>
        </p:nvSpPr>
        <p:spPr>
          <a:xfrm>
            <a:off x="3818554" y="2908432"/>
            <a:ext cx="478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prediction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5191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Sequential API. Assuming padding is not used.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2FFC43-F540-94DC-64A4-A3A40B0B4169}"/>
              </a:ext>
            </a:extLst>
          </p:cNvPr>
          <p:cNvSpPr txBox="1"/>
          <p:nvPr/>
        </p:nvSpPr>
        <p:spPr>
          <a:xfrm>
            <a:off x="432139" y="2789684"/>
            <a:ext cx="85841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Define the model using functional API: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Dense,Conv2D,MaxPool2D,Input,Reshape,Flatten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 = [Input(shape=(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Reshape((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Conv2D(filters=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,kernel_size=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MaxPool2D(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Conv2D(filters=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,kernel_size=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Flatten(),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Dense(</a:t>
            </a:r>
            <a:r>
              <a:rPr lang="en-US" altLang="zh-CN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,activation=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‘sigmoid'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Sequential(layers)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1038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3063" y="1833235"/>
            <a:ext cx="8151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Sequential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API.Assuming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padding is not used.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Functional API. 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FA07F3-DA5D-F716-05DD-AB45B1C4C80A}"/>
              </a:ext>
            </a:extLst>
          </p:cNvPr>
          <p:cNvSpPr txBox="1"/>
          <p:nvPr/>
        </p:nvSpPr>
        <p:spPr>
          <a:xfrm>
            <a:off x="696880" y="2339959"/>
            <a:ext cx="77502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Define the model using functional API: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Model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Dense,Conv2D,MaxPool2D,Input,Reshape,Flatten,concatenate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my_model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define layers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input_tensor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Input(shape=(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reshape_layer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Reshape((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conv2d_1 = Conv2D(filters=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,kernel_size=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conv2d_2 = Conv2D(filters=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,kernel_size=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17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max_pool_layer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MaxPool2D(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input_tensor_reshape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reshape_layer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input_tensor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conv1_out = conv2d_1(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input_tensor_reshape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conv2_out = conv2d_2(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input_tensor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max_pool_out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max_pool_layer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(conv2_out)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cat_out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concatenate([conv1_out,max_pool_out],axis=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model = Model(inputs=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input_tensor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outputs=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cat_out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model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my_model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my_model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my_model.summary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4792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structure as below to train a model for the MNIST task. Try using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dataset</a:t>
            </a:r>
            <a:r>
              <a:rPr lang="en-US" altLang="zh-CN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data generator to train the model.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0687B401-30D2-777B-C88D-F700A3C14832}"/>
              </a:ext>
            </a:extLst>
          </p:cNvPr>
          <p:cNvGrpSpPr/>
          <p:nvPr/>
        </p:nvGrpSpPr>
        <p:grpSpPr>
          <a:xfrm>
            <a:off x="293838" y="3049072"/>
            <a:ext cx="2716040" cy="2088758"/>
            <a:chOff x="628650" y="2506016"/>
            <a:chExt cx="2716040" cy="2088758"/>
          </a:xfrm>
        </p:grpSpPr>
        <p:sp>
          <p:nvSpPr>
            <p:cNvPr id="4" name="Rectangle: Rounded Corners 13">
              <a:extLst>
                <a:ext uri="{FF2B5EF4-FFF2-40B4-BE49-F238E27FC236}">
                  <a16:creationId xmlns:a16="http://schemas.microsoft.com/office/drawing/2014/main" id="{9306D7EF-058F-EA27-D43E-35D06DAF2AE5}"/>
                </a:ext>
              </a:extLst>
            </p:cNvPr>
            <p:cNvSpPr/>
            <p:nvPr/>
          </p:nvSpPr>
          <p:spPr>
            <a:xfrm>
              <a:off x="628650" y="3119914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18">
              <a:extLst>
                <a:ext uri="{FF2B5EF4-FFF2-40B4-BE49-F238E27FC236}">
                  <a16:creationId xmlns:a16="http://schemas.microsoft.com/office/drawing/2014/main" id="{E83E3900-F25E-EE81-62CD-CAE6BDC88B64}"/>
                </a:ext>
              </a:extLst>
            </p:cNvPr>
            <p:cNvSpPr/>
            <p:nvPr/>
          </p:nvSpPr>
          <p:spPr>
            <a:xfrm>
              <a:off x="628650" y="3597926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19">
              <a:extLst>
                <a:ext uri="{FF2B5EF4-FFF2-40B4-BE49-F238E27FC236}">
                  <a16:creationId xmlns:a16="http://schemas.microsoft.com/office/drawing/2014/main" id="{914633FF-648D-7E2A-0531-5EDD2E0171C8}"/>
                </a:ext>
              </a:extLst>
            </p:cNvPr>
            <p:cNvSpPr/>
            <p:nvPr/>
          </p:nvSpPr>
          <p:spPr>
            <a:xfrm>
              <a:off x="628650" y="4096350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linear(10)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softmax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21">
              <a:extLst>
                <a:ext uri="{FF2B5EF4-FFF2-40B4-BE49-F238E27FC236}">
                  <a16:creationId xmlns:a16="http://schemas.microsoft.com/office/drawing/2014/main" id="{C6D779F7-F002-E6A0-F780-61671D540116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1986670" y="287534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09F8A34C-62BB-9565-205C-2607B7761865}"/>
                </a:ext>
              </a:extLst>
            </p:cNvPr>
            <p:cNvSpPr/>
            <p:nvPr/>
          </p:nvSpPr>
          <p:spPr>
            <a:xfrm>
              <a:off x="1079182" y="2506016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Input(784) (28*28)</a:t>
              </a:r>
              <a:endPara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Straight Arrow Connector 25">
              <a:extLst>
                <a:ext uri="{FF2B5EF4-FFF2-40B4-BE49-F238E27FC236}">
                  <a16:creationId xmlns:a16="http://schemas.microsoft.com/office/drawing/2014/main" id="{59304479-DE86-8597-6ED3-29517926EF3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986670" y="3373772"/>
              <a:ext cx="0" cy="22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8">
              <a:extLst>
                <a:ext uri="{FF2B5EF4-FFF2-40B4-BE49-F238E27FC236}">
                  <a16:creationId xmlns:a16="http://schemas.microsoft.com/office/drawing/2014/main" id="{44029E4A-96EF-5301-A847-F447C497AEB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986670" y="3851784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9ABF7CBC-F992-9426-843F-D5A14EA6A00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986670" y="435020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33">
            <a:extLst>
              <a:ext uri="{FF2B5EF4-FFF2-40B4-BE49-F238E27FC236}">
                <a16:creationId xmlns:a16="http://schemas.microsoft.com/office/drawing/2014/main" id="{ACBED6FB-61F4-7E43-0BFC-CAB87138B441}"/>
              </a:ext>
            </a:extLst>
          </p:cNvPr>
          <p:cNvSpPr/>
          <p:nvPr/>
        </p:nvSpPr>
        <p:spPr>
          <a:xfrm>
            <a:off x="1238924" y="513783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365AAF-044B-7682-A4E1-F840AB41E69C}"/>
              </a:ext>
            </a:extLst>
          </p:cNvPr>
          <p:cNvSpPr txBox="1"/>
          <p:nvPr/>
        </p:nvSpPr>
        <p:spPr>
          <a:xfrm>
            <a:off x="3893199" y="3823630"/>
            <a:ext cx="478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next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86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BAF88D-C771-717E-70D2-9637F10770CB}"/>
              </a:ext>
            </a:extLst>
          </p:cNvPr>
          <p:cNvSpPr txBox="1"/>
          <p:nvPr/>
        </p:nvSpPr>
        <p:spPr>
          <a:xfrm>
            <a:off x="272291" y="1879759"/>
            <a:ext cx="887170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Dense,Input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keras.losses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SparseCategoricalCrossentropy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df_orig_train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mnist_train.csv'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,header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df_orig_test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mnist_test.csv'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,header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df_train_values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df_orig_train.values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df_test_values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df_orig_test.values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train_feat_ori,train_label_ori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df_train_values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:]/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,df_train_values[:,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test_feat,test_label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df_test_values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:]/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,df_test_values[:,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train_feat,val_feat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train_feat_ori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train_feat_ori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train_label,val_label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train_label_ori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train_label_ori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(Input(shape=(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,loss=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'sparse_categorical_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crossentropy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,metrics=[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train_feat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epochs=epochs,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val_feat,val_label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86814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structure as below to train a model for the MNIST task. Try using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dataset</a:t>
            </a:r>
            <a:r>
              <a:rPr lang="en-US" altLang="zh-CN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generator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train the model.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0687B401-30D2-777B-C88D-F700A3C14832}"/>
              </a:ext>
            </a:extLst>
          </p:cNvPr>
          <p:cNvGrpSpPr/>
          <p:nvPr/>
        </p:nvGrpSpPr>
        <p:grpSpPr>
          <a:xfrm>
            <a:off x="293838" y="3049072"/>
            <a:ext cx="2716040" cy="2088758"/>
            <a:chOff x="628650" y="2506016"/>
            <a:chExt cx="2716040" cy="2088758"/>
          </a:xfrm>
        </p:grpSpPr>
        <p:sp>
          <p:nvSpPr>
            <p:cNvPr id="4" name="Rectangle: Rounded Corners 13">
              <a:extLst>
                <a:ext uri="{FF2B5EF4-FFF2-40B4-BE49-F238E27FC236}">
                  <a16:creationId xmlns:a16="http://schemas.microsoft.com/office/drawing/2014/main" id="{9306D7EF-058F-EA27-D43E-35D06DAF2AE5}"/>
                </a:ext>
              </a:extLst>
            </p:cNvPr>
            <p:cNvSpPr/>
            <p:nvPr/>
          </p:nvSpPr>
          <p:spPr>
            <a:xfrm>
              <a:off x="628650" y="3119914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18">
              <a:extLst>
                <a:ext uri="{FF2B5EF4-FFF2-40B4-BE49-F238E27FC236}">
                  <a16:creationId xmlns:a16="http://schemas.microsoft.com/office/drawing/2014/main" id="{E83E3900-F25E-EE81-62CD-CAE6BDC88B64}"/>
                </a:ext>
              </a:extLst>
            </p:cNvPr>
            <p:cNvSpPr/>
            <p:nvPr/>
          </p:nvSpPr>
          <p:spPr>
            <a:xfrm>
              <a:off x="628650" y="3597926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19">
              <a:extLst>
                <a:ext uri="{FF2B5EF4-FFF2-40B4-BE49-F238E27FC236}">
                  <a16:creationId xmlns:a16="http://schemas.microsoft.com/office/drawing/2014/main" id="{914633FF-648D-7E2A-0531-5EDD2E0171C8}"/>
                </a:ext>
              </a:extLst>
            </p:cNvPr>
            <p:cNvSpPr/>
            <p:nvPr/>
          </p:nvSpPr>
          <p:spPr>
            <a:xfrm>
              <a:off x="628650" y="4096350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linear(10)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softmax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21">
              <a:extLst>
                <a:ext uri="{FF2B5EF4-FFF2-40B4-BE49-F238E27FC236}">
                  <a16:creationId xmlns:a16="http://schemas.microsoft.com/office/drawing/2014/main" id="{C6D779F7-F002-E6A0-F780-61671D540116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1986670" y="287534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09F8A34C-62BB-9565-205C-2607B7761865}"/>
                </a:ext>
              </a:extLst>
            </p:cNvPr>
            <p:cNvSpPr/>
            <p:nvPr/>
          </p:nvSpPr>
          <p:spPr>
            <a:xfrm>
              <a:off x="1079182" y="2506016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Input(784) (28*28)</a:t>
              </a:r>
              <a:endPara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Straight Arrow Connector 25">
              <a:extLst>
                <a:ext uri="{FF2B5EF4-FFF2-40B4-BE49-F238E27FC236}">
                  <a16:creationId xmlns:a16="http://schemas.microsoft.com/office/drawing/2014/main" id="{59304479-DE86-8597-6ED3-29517926EF3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986670" y="3373772"/>
              <a:ext cx="0" cy="22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8">
              <a:extLst>
                <a:ext uri="{FF2B5EF4-FFF2-40B4-BE49-F238E27FC236}">
                  <a16:creationId xmlns:a16="http://schemas.microsoft.com/office/drawing/2014/main" id="{44029E4A-96EF-5301-A847-F447C497AEB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986670" y="3851784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9ABF7CBC-F992-9426-843F-D5A14EA6A00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986670" y="435020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33">
            <a:extLst>
              <a:ext uri="{FF2B5EF4-FFF2-40B4-BE49-F238E27FC236}">
                <a16:creationId xmlns:a16="http://schemas.microsoft.com/office/drawing/2014/main" id="{ACBED6FB-61F4-7E43-0BFC-CAB87138B441}"/>
              </a:ext>
            </a:extLst>
          </p:cNvPr>
          <p:cNvSpPr/>
          <p:nvPr/>
        </p:nvSpPr>
        <p:spPr>
          <a:xfrm>
            <a:off x="1238924" y="513783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365AAF-044B-7682-A4E1-F840AB41E69C}"/>
              </a:ext>
            </a:extLst>
          </p:cNvPr>
          <p:cNvSpPr txBox="1"/>
          <p:nvPr/>
        </p:nvSpPr>
        <p:spPr>
          <a:xfrm>
            <a:off x="3893199" y="3823630"/>
            <a:ext cx="478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next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299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BAF88D-C771-717E-70D2-9637F10770CB}"/>
              </a:ext>
            </a:extLst>
          </p:cNvPr>
          <p:cNvSpPr txBox="1"/>
          <p:nvPr/>
        </p:nvSpPr>
        <p:spPr>
          <a:xfrm>
            <a:off x="272291" y="1879759"/>
            <a:ext cx="88717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Dense,Input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keras.losses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SparseCategoricalCrossentropy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linecache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random</a:t>
            </a: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7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BAF88D-C771-717E-70D2-9637F10770CB}"/>
              </a:ext>
            </a:extLst>
          </p:cNvPr>
          <p:cNvSpPr txBox="1"/>
          <p:nvPr/>
        </p:nvSpPr>
        <p:spPr>
          <a:xfrm>
            <a:off x="272291" y="1879759"/>
            <a:ext cx="88717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DataGenerator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utils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Sequence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'Generates data for 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csv_path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initilizes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some variables 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.csv_path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csv_path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.norm_facor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indexes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random.shuffle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.bs = bs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return the total number of samples in the dataset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)//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.bs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getitem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get one sample according to the index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feat_all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label_all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(index*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.bs,(index+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.bs):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[index]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line_str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linecache.getline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.csv_path,line_index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line_str.split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label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feat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:])/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.norm_facor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feat_all.append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(feat)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label_all.append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feat_all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label_all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0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24" y="2935208"/>
            <a:ext cx="3246401" cy="2301439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58577" y="3429000"/>
            <a:ext cx="3937699" cy="15696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activation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use_bias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lang="en-US" altLang="zh-CN" sz="110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"glorot_uniform"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bias_initializer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"zeros"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kernel_regularizer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bias_regularizer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activity_regularizer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kernel_constraint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bias_constraint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8235" y="5756791"/>
            <a:ext cx="697989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specify the input dimension as introduced before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1898947"/>
            <a:ext cx="318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layers (Dense)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BAF88D-C771-717E-70D2-9637F10770CB}"/>
              </a:ext>
            </a:extLst>
          </p:cNvPr>
          <p:cNvSpPr txBox="1"/>
          <p:nvPr/>
        </p:nvSpPr>
        <p:spPr>
          <a:xfrm>
            <a:off x="272291" y="1879759"/>
            <a:ext cx="887170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indexes = 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indexes[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indexes[: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DataGenerator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/mnist_train.csv'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train_index,batch_size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DataGenerator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/mnist_train.csv'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val_index,batch_size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(Input(shape=(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,loss=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'sparse_categorical_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crossentropy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,metrics=[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steps_per_epoch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epochs=epochs,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val_set,validation_steps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57903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Sequential API. Assuming padding is not used.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following</a:t>
            </a:r>
            <a:r>
              <a:rPr lang="zh-CN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using Functional API. 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structure as below to train a model for the MNIST task. Try using the entire dataset and data generator to train the model.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customized training loop for the MNIST task.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0687B401-30D2-777B-C88D-F700A3C14832}"/>
              </a:ext>
            </a:extLst>
          </p:cNvPr>
          <p:cNvGrpSpPr/>
          <p:nvPr/>
        </p:nvGrpSpPr>
        <p:grpSpPr>
          <a:xfrm>
            <a:off x="872336" y="3637672"/>
            <a:ext cx="2716040" cy="2088758"/>
            <a:chOff x="628650" y="2506016"/>
            <a:chExt cx="2716040" cy="2088758"/>
          </a:xfrm>
        </p:grpSpPr>
        <p:sp>
          <p:nvSpPr>
            <p:cNvPr id="4" name="Rectangle: Rounded Corners 13">
              <a:extLst>
                <a:ext uri="{FF2B5EF4-FFF2-40B4-BE49-F238E27FC236}">
                  <a16:creationId xmlns:a16="http://schemas.microsoft.com/office/drawing/2014/main" id="{9306D7EF-058F-EA27-D43E-35D06DAF2AE5}"/>
                </a:ext>
              </a:extLst>
            </p:cNvPr>
            <p:cNvSpPr/>
            <p:nvPr/>
          </p:nvSpPr>
          <p:spPr>
            <a:xfrm>
              <a:off x="628650" y="3119914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18">
              <a:extLst>
                <a:ext uri="{FF2B5EF4-FFF2-40B4-BE49-F238E27FC236}">
                  <a16:creationId xmlns:a16="http://schemas.microsoft.com/office/drawing/2014/main" id="{E83E3900-F25E-EE81-62CD-CAE6BDC88B64}"/>
                </a:ext>
              </a:extLst>
            </p:cNvPr>
            <p:cNvSpPr/>
            <p:nvPr/>
          </p:nvSpPr>
          <p:spPr>
            <a:xfrm>
              <a:off x="628650" y="3597926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linear(512)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19">
              <a:extLst>
                <a:ext uri="{FF2B5EF4-FFF2-40B4-BE49-F238E27FC236}">
                  <a16:creationId xmlns:a16="http://schemas.microsoft.com/office/drawing/2014/main" id="{914633FF-648D-7E2A-0531-5EDD2E0171C8}"/>
                </a:ext>
              </a:extLst>
            </p:cNvPr>
            <p:cNvSpPr/>
            <p:nvPr/>
          </p:nvSpPr>
          <p:spPr>
            <a:xfrm>
              <a:off x="628650" y="4096350"/>
              <a:ext cx="2716040" cy="2538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linear(10) +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softmax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21">
              <a:extLst>
                <a:ext uri="{FF2B5EF4-FFF2-40B4-BE49-F238E27FC236}">
                  <a16:creationId xmlns:a16="http://schemas.microsoft.com/office/drawing/2014/main" id="{C6D779F7-F002-E6A0-F780-61671D540116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1986670" y="287534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09F8A34C-62BB-9565-205C-2607B7761865}"/>
                </a:ext>
              </a:extLst>
            </p:cNvPr>
            <p:cNvSpPr/>
            <p:nvPr/>
          </p:nvSpPr>
          <p:spPr>
            <a:xfrm>
              <a:off x="1079182" y="2506016"/>
              <a:ext cx="1960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Input(784) (28*28)</a:t>
              </a:r>
              <a:endPara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Straight Arrow Connector 25">
              <a:extLst>
                <a:ext uri="{FF2B5EF4-FFF2-40B4-BE49-F238E27FC236}">
                  <a16:creationId xmlns:a16="http://schemas.microsoft.com/office/drawing/2014/main" id="{59304479-DE86-8597-6ED3-29517926EF3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986670" y="3373772"/>
              <a:ext cx="0" cy="22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8">
              <a:extLst>
                <a:ext uri="{FF2B5EF4-FFF2-40B4-BE49-F238E27FC236}">
                  <a16:creationId xmlns:a16="http://schemas.microsoft.com/office/drawing/2014/main" id="{44029E4A-96EF-5301-A847-F447C497AEB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986670" y="3851784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9ABF7CBC-F992-9426-843F-D5A14EA6A00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986670" y="4350208"/>
              <a:ext cx="0" cy="244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33">
            <a:extLst>
              <a:ext uri="{FF2B5EF4-FFF2-40B4-BE49-F238E27FC236}">
                <a16:creationId xmlns:a16="http://schemas.microsoft.com/office/drawing/2014/main" id="{ACBED6FB-61F4-7E43-0BFC-CAB87138B441}"/>
              </a:ext>
            </a:extLst>
          </p:cNvPr>
          <p:cNvSpPr/>
          <p:nvPr/>
        </p:nvSpPr>
        <p:spPr>
          <a:xfrm>
            <a:off x="1817423" y="57357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44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8A794B-0CA1-BB95-FB9D-C8574A3A1EC4}"/>
              </a:ext>
            </a:extLst>
          </p:cNvPr>
          <p:cNvSpPr txBox="1"/>
          <p:nvPr/>
        </p:nvSpPr>
        <p:spPr>
          <a:xfrm>
            <a:off x="450203" y="2813982"/>
            <a:ext cx="47819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Dense,Input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linecache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random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66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FCE2F-BECF-85B1-2948-27939996BCAC}"/>
              </a:ext>
            </a:extLst>
          </p:cNvPr>
          <p:cNvSpPr txBox="1"/>
          <p:nvPr/>
        </p:nvSpPr>
        <p:spPr>
          <a:xfrm>
            <a:off x="2866832" y="1325761"/>
            <a:ext cx="803132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DataGenerator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utils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Sequence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'Generates data for 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csv_path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initilizes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some variables 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.csv_path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csv_path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.norm_facor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255.0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indexes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.bs = bs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random.shuffle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return the total number of samples in the dataset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))//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.bs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getitem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get one sample according to the index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feat_all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label_all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(index*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.bs,(index+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.bs):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[index]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line_str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linecache.getline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.csv_path,line_index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line_str.split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label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feat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:])/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.norm_facor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feat_all.append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(feat)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label_all.append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feat_all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label_all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shuffle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random.shuffle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.indexes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257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FCE2F-BECF-85B1-2948-27939996BCAC}"/>
              </a:ext>
            </a:extLst>
          </p:cNvPr>
          <p:cNvSpPr txBox="1"/>
          <p:nvPr/>
        </p:nvSpPr>
        <p:spPr>
          <a:xfrm>
            <a:off x="628650" y="2125742"/>
            <a:ext cx="803132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indexes = 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indexes[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indexes[: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DataGenerator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/mnist_train.csv'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train_index,batch_size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DataGenerator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/mnist_train.csv'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val_index,batch_size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(Input(shape=(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,loss=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'sparse_categorical_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crossentropy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,metrics=[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loss_fn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keras.losses.SparseCategoricalCrossentropy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keras.optimizers.Adam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val_acc_metric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keras.metrics.SparseCategoricalAccuracy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best_metric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02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FCE2F-BECF-85B1-2948-27939996BCAC}"/>
              </a:ext>
            </a:extLst>
          </p:cNvPr>
          <p:cNvSpPr txBox="1"/>
          <p:nvPr/>
        </p:nvSpPr>
        <p:spPr>
          <a:xfrm>
            <a:off x="628650" y="2125742"/>
            <a:ext cx="8031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epoch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(epochs):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train_set.shuffle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step, 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x_batch_train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y_batch_train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tf.GradientTape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tape: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logits = model(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x_batch_train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training=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loss_value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loss_fn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y_batch_train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logits)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grads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tape.gradient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loss_value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model.trainable_weights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optimizer.apply_gradients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(grads,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model.trainable_weights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val_logits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model(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x_batch_val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training=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val_acc_metric.update_state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y_batch_val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val_logits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val_acc_metric.result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"[{}/{}],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val_acc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:{}"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epoch,epochs,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best_metric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best_metric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model.save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'path_to_location.h5'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val_acc_metric.reset_states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699" y="4653955"/>
            <a:ext cx="4985477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layers takes the sequence as input and output a new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Mainly used to model sequential data (speech, stock price,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used RNN is LSTM (Long Short-Term Memory).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1898947"/>
            <a:ext cx="318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layers (Dense)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4" y="3136144"/>
            <a:ext cx="4454038" cy="1167389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236806" y="3049072"/>
            <a:ext cx="3543300" cy="28161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activation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"tanh"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recurrent_activation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"sigmoid"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use_bias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"glorot_uniform"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recurrent_initializer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"orthogonal"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bias_initializer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"zeros"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unit_forget_bias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kernel_regularizer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recurrent_regularizer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bias_regularizer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activity_regularizer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kernel_constraint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recurrent_constraint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bias_constraint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dropout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0.0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recurrent_dropout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0.0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return_sequences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return_state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go_backwards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stateful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time_major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False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ED4DA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898947"/>
            <a:ext cx="318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layers (Dense)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703003"/>
            <a:ext cx="3181350" cy="8338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0400" y="3766245"/>
            <a:ext cx="508599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Define the model using functional API: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Dense,LSTM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CN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x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keras.backend.constant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np.random.randn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128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lstm_layer1 = LSTM(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,return_sequences=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lstm_layer2 = LSTM(</a:t>
            </a:r>
            <a:r>
              <a:rPr lang="en-US" altLang="zh-CN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,return_sequences=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y1 = lstm_layer1(x)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 = lstm_layer2(x)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ii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[x,y1,y2]: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ii.shape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73" y="5687685"/>
            <a:ext cx="1348857" cy="571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40176" y="3277840"/>
            <a:ext cx="3968998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codes, check,</a:t>
            </a:r>
            <a:r>
              <a:rPr lang="zh-CN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dimensions of different tensors.</a:t>
            </a:r>
          </a:p>
          <a:p>
            <a:r>
              <a:rPr lang="en-US" altLang="zh-CN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dimension of x is batch size, which will be studied later.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898947"/>
            <a:ext cx="318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layers (Dense)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7930" y="4048579"/>
            <a:ext cx="475861" cy="855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28650" y="2761862"/>
            <a:ext cx="8387650" cy="4105024"/>
            <a:chOff x="628650" y="2761862"/>
            <a:chExt cx="8387650" cy="410502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4620834"/>
              <a:ext cx="2910282" cy="2246052"/>
            </a:xfrm>
            <a:prstGeom prst="rect">
              <a:avLst/>
            </a:prstGeom>
          </p:spPr>
        </p:pic>
        <p:pic>
          <p:nvPicPr>
            <p:cNvPr id="1029" name="Picture 5" descr="Figure 2 from MDig : Multi-digit Recognition using Convolutional Nerual  Network on Mobile | Semantic Schola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2761862"/>
              <a:ext cx="5456700" cy="175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右大括号 18"/>
            <p:cNvSpPr/>
            <p:nvPr/>
          </p:nvSpPr>
          <p:spPr>
            <a:xfrm rot="20371091">
              <a:off x="2521495" y="2856737"/>
              <a:ext cx="335903" cy="76902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9"/>
            <p:cNvSpPr/>
            <p:nvPr/>
          </p:nvSpPr>
          <p:spPr>
            <a:xfrm>
              <a:off x="5216375" y="5050025"/>
              <a:ext cx="3799925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2121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Filters (how many do we generate)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2121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size (how large do we compute)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2121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Strides (how far do we move)</a:t>
              </a:r>
            </a:p>
          </p:txBody>
        </p:sp>
        <p:cxnSp>
          <p:nvCxnSpPr>
            <p:cNvPr id="20" name="连接符: 肘形 19"/>
            <p:cNvCxnSpPr/>
            <p:nvPr/>
          </p:nvCxnSpPr>
          <p:spPr>
            <a:xfrm rot="10800000">
              <a:off x="2784792" y="3194545"/>
              <a:ext cx="2523059" cy="2030599"/>
            </a:xfrm>
            <a:prstGeom prst="bentConnector3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/>
            <p:cNvCxnSpPr/>
            <p:nvPr/>
          </p:nvCxnSpPr>
          <p:spPr>
            <a:xfrm rot="10800000" flipV="1">
              <a:off x="2627902" y="5456187"/>
              <a:ext cx="2641746" cy="141226"/>
            </a:xfrm>
            <a:prstGeom prst="bentConnector3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6239343" y="2790477"/>
            <a:ext cx="227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convolution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570"/>
            <a:ext cx="7269480" cy="994172"/>
          </a:xfrm>
        </p:spPr>
        <p:txBody>
          <a:bodyPr/>
          <a:lstStyle/>
          <a:p>
            <a:r>
              <a:rPr lang="en-US" altLang="zh-CN" dirty="0"/>
              <a:t>Define </a:t>
            </a:r>
            <a:r>
              <a:rPr lang="en-US" altLang="zh-CN" dirty="0" err="1"/>
              <a:t>Keras</a:t>
            </a:r>
            <a:r>
              <a:rPr lang="en-US" altLang="zh-CN" dirty="0"/>
              <a:t>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650" y="2125742"/>
            <a:ext cx="815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endParaRPr lang="en-US" altLang="zh-CN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898947"/>
            <a:ext cx="318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layers (Dense)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71304" y="2726487"/>
            <a:ext cx="8744997" cy="4011544"/>
            <a:chOff x="271303" y="2761862"/>
            <a:chExt cx="8744997" cy="4011544"/>
          </a:xfrm>
        </p:grpSpPr>
        <p:sp>
          <p:nvSpPr>
            <p:cNvPr id="10" name="Rectangle 9"/>
            <p:cNvSpPr/>
            <p:nvPr/>
          </p:nvSpPr>
          <p:spPr>
            <a:xfrm>
              <a:off x="5216375" y="5050025"/>
              <a:ext cx="3799925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2121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Filters (how many do we generate)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2121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size (how large do we compute)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2121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Strides (how far do we move)</a:t>
              </a:r>
            </a:p>
          </p:txBody>
        </p:sp>
        <p:pic>
          <p:nvPicPr>
            <p:cNvPr id="1029" name="Picture 5" descr="Figure 2 from MDig : Multi-digit Recognition using Convolutional Nerual  Network on Mobile | Semantic Schola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2761862"/>
              <a:ext cx="5456700" cy="175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直接箭头连接符 17"/>
            <p:cNvCxnSpPr/>
            <p:nvPr/>
          </p:nvCxnSpPr>
          <p:spPr>
            <a:xfrm>
              <a:off x="1607930" y="4048579"/>
              <a:ext cx="475861" cy="8550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右大括号 18"/>
            <p:cNvSpPr/>
            <p:nvPr/>
          </p:nvSpPr>
          <p:spPr>
            <a:xfrm rot="20371091">
              <a:off x="2521495" y="2856737"/>
              <a:ext cx="335903" cy="76902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连接符: 肘形 19"/>
            <p:cNvCxnSpPr/>
            <p:nvPr/>
          </p:nvCxnSpPr>
          <p:spPr>
            <a:xfrm rot="10800000">
              <a:off x="2784792" y="3194545"/>
              <a:ext cx="2523059" cy="2030599"/>
            </a:xfrm>
            <a:prstGeom prst="bentConnector3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 descr="图片包含 图示&#10;&#10;描述已自动生成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303" y="4784033"/>
              <a:ext cx="3564294" cy="1989373"/>
            </a:xfrm>
            <a:prstGeom prst="rect">
              <a:avLst/>
            </a:prstGeom>
          </p:spPr>
        </p:pic>
        <p:cxnSp>
          <p:nvCxnSpPr>
            <p:cNvPr id="7" name="连接符: 肘形 6"/>
            <p:cNvCxnSpPr/>
            <p:nvPr/>
          </p:nvCxnSpPr>
          <p:spPr>
            <a:xfrm rot="10800000" flipV="1">
              <a:off x="2864501" y="5711745"/>
              <a:ext cx="2443351" cy="216915"/>
            </a:xfrm>
            <a:prstGeom prst="bentConnector3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239343" y="2790477"/>
            <a:ext cx="227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convolution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c0MzU1M2MxMDZkYjlkY2ViYTQ1ZTFkMDdjYjlmYm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b049f09-f2a4-499c-9944-911286a24a4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21,&quot;width&quot;:12031}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 anchor="ctr" anchorCtr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4182</Words>
  <Application>Microsoft Office PowerPoint</Application>
  <PresentationFormat>On-screen Show (4:3)</PresentationFormat>
  <Paragraphs>839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Arial Unicode MS</vt:lpstr>
      <vt:lpstr>AvantGarde LT Medium</vt:lpstr>
      <vt:lpstr>AvantGardeITC-Book</vt:lpstr>
      <vt:lpstr>Open Sans</vt:lpstr>
      <vt:lpstr>PMingLiU</vt:lpstr>
      <vt:lpstr>SFMono-Regular</vt:lpstr>
      <vt:lpstr>黑体</vt:lpstr>
      <vt:lpstr>宋体</vt:lpstr>
      <vt:lpstr>Arial</vt:lpstr>
      <vt:lpstr>Calibri</vt:lpstr>
      <vt:lpstr>Calibri Light</vt:lpstr>
      <vt:lpstr>Courier New</vt:lpstr>
      <vt:lpstr>Times New Roman</vt:lpstr>
      <vt:lpstr>Custom Design</vt:lpstr>
      <vt:lpstr>Office Theme</vt:lpstr>
      <vt:lpstr>COMP7035 </vt:lpstr>
      <vt:lpstr>What we will learn?</vt:lpstr>
      <vt:lpstr>Key Components of Keras Pipeline</vt:lpstr>
      <vt:lpstr>Define Keras Model</vt:lpstr>
      <vt:lpstr>Define Keras Model</vt:lpstr>
      <vt:lpstr>Define Keras Model</vt:lpstr>
      <vt:lpstr>Define Keras Model</vt:lpstr>
      <vt:lpstr>Define Keras Model</vt:lpstr>
      <vt:lpstr>Define Keras Model</vt:lpstr>
      <vt:lpstr>Define Keras Model</vt:lpstr>
      <vt:lpstr>Define Keras Model</vt:lpstr>
      <vt:lpstr>Define Keras Model</vt:lpstr>
      <vt:lpstr>Define Keras Model</vt:lpstr>
      <vt:lpstr>Define Keras Model</vt:lpstr>
      <vt:lpstr>Exercise</vt:lpstr>
      <vt:lpstr>Exercise</vt:lpstr>
      <vt:lpstr>Key Components of Keras Pipeline</vt:lpstr>
      <vt:lpstr>Loss Function</vt:lpstr>
      <vt:lpstr>Loss Function</vt:lpstr>
      <vt:lpstr>Loss Function</vt:lpstr>
      <vt:lpstr>Loss Function</vt:lpstr>
      <vt:lpstr>Loss Function</vt:lpstr>
      <vt:lpstr>Loss Function</vt:lpstr>
      <vt:lpstr>Loss Function</vt:lpstr>
      <vt:lpstr>Key Components of Keras Pipeline</vt:lpstr>
      <vt:lpstr>Optimizer</vt:lpstr>
      <vt:lpstr>Compile Model</vt:lpstr>
      <vt:lpstr>Metrics</vt:lpstr>
      <vt:lpstr>Compile Model</vt:lpstr>
      <vt:lpstr>Fit Model</vt:lpstr>
      <vt:lpstr>Fit Model</vt:lpstr>
      <vt:lpstr>Exercise</vt:lpstr>
      <vt:lpstr>Key Components of Keras Pipeline</vt:lpstr>
      <vt:lpstr>Evaluate Model</vt:lpstr>
      <vt:lpstr>Key Components of Keras Pipeline</vt:lpstr>
      <vt:lpstr>Customized Training Loop</vt:lpstr>
      <vt:lpstr>Customized Training Loop</vt:lpstr>
      <vt:lpstr>Customized Training Loop</vt:lpstr>
      <vt:lpstr>Customized Training Loop</vt:lpstr>
      <vt:lpstr>Exercise</vt:lpstr>
      <vt:lpstr>Key Components of Keras Pipeline</vt:lpstr>
      <vt:lpstr>Make Predictions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weixue</cp:lastModifiedBy>
  <cp:revision>392</cp:revision>
  <cp:lastPrinted>2022-11-18T02:12:00Z</cp:lastPrinted>
  <dcterms:created xsi:type="dcterms:W3CDTF">2018-08-23T10:04:00Z</dcterms:created>
  <dcterms:modified xsi:type="dcterms:W3CDTF">2022-11-28T03:34:49Z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1650B8D754B54CC88B4A32F4A16C21A2</vt:lpwstr>
  </property>
  <property fmtid="{D5CDD505-2E9C-101B-9397-08002B2CF9AE}" pid="3" name="KSOProductBuildVer">
    <vt:lpwstr>2052-11.1.0.12651</vt:lpwstr>
  </property>
  <property fmtid="{D5CDD505-2E9C-101B-9397-08002B2CF9AE}" pid="4" name="ContentTypeId">
    <vt:lpwstr>0x010100BAFA50CBBF4CD142BAF55481075BDAD2</vt:lpwstr>
  </property>
</Properties>
</file>