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C48D1F-447E-4A13-8570-795BB99E45A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UY"/>
        </a:p>
      </dgm:t>
    </dgm:pt>
    <dgm:pt modelId="{630A69C6-2DFA-443D-8C5F-F94161D8275B}">
      <dgm:prSet phldrT="[Texto]"/>
      <dgm:spPr/>
      <dgm:t>
        <a:bodyPr/>
        <a:lstStyle/>
        <a:p>
          <a:r>
            <a:rPr lang="es-UY" smtClean="0"/>
            <a:t>Producto</a:t>
          </a:r>
          <a:endParaRPr lang="es-UY"/>
        </a:p>
      </dgm:t>
    </dgm:pt>
    <dgm:pt modelId="{CD1D7EBF-A693-4EF2-8DCE-3C4A3645E92E}" type="parTrans" cxnId="{F885DBAB-E87F-48E8-BAB1-58F7C3FFB3EE}">
      <dgm:prSet/>
      <dgm:spPr/>
      <dgm:t>
        <a:bodyPr/>
        <a:lstStyle/>
        <a:p>
          <a:endParaRPr lang="es-UY"/>
        </a:p>
      </dgm:t>
    </dgm:pt>
    <dgm:pt modelId="{A35B882F-95C9-4176-AB97-D85EC842FEDB}" type="sibTrans" cxnId="{F885DBAB-E87F-48E8-BAB1-58F7C3FFB3EE}">
      <dgm:prSet/>
      <dgm:spPr/>
      <dgm:t>
        <a:bodyPr/>
        <a:lstStyle/>
        <a:p>
          <a:endParaRPr lang="es-UY"/>
        </a:p>
      </dgm:t>
    </dgm:pt>
    <dgm:pt modelId="{86C968AE-C3CF-42E8-8E6B-C66B497FE0CF}">
      <dgm:prSet phldrT="[Texto]" custT="1"/>
      <dgm:spPr/>
      <dgm:t>
        <a:bodyPr/>
        <a:lstStyle/>
        <a:p>
          <a:r>
            <a:rPr lang="es-UY" sz="1400" smtClean="0"/>
            <a:t>Id :: int</a:t>
          </a:r>
          <a:endParaRPr lang="es-UY" sz="1400"/>
        </a:p>
      </dgm:t>
    </dgm:pt>
    <dgm:pt modelId="{DF9B7169-892F-4822-B670-2BE599AF8540}" type="parTrans" cxnId="{0D6A27F5-9FA6-4F46-BAEF-361F9925496C}">
      <dgm:prSet/>
      <dgm:spPr/>
      <dgm:t>
        <a:bodyPr/>
        <a:lstStyle/>
        <a:p>
          <a:endParaRPr lang="es-UY"/>
        </a:p>
      </dgm:t>
    </dgm:pt>
    <dgm:pt modelId="{AB94DF4A-56D9-4116-9ED3-37FF8F8C7210}" type="sibTrans" cxnId="{0D6A27F5-9FA6-4F46-BAEF-361F9925496C}">
      <dgm:prSet/>
      <dgm:spPr/>
      <dgm:t>
        <a:bodyPr/>
        <a:lstStyle/>
        <a:p>
          <a:endParaRPr lang="es-UY"/>
        </a:p>
      </dgm:t>
    </dgm:pt>
    <dgm:pt modelId="{26E3826F-7B63-44B0-A488-32C5633C43D3}">
      <dgm:prSet phldrT="[Texto]" custT="1"/>
      <dgm:spPr/>
      <dgm:t>
        <a:bodyPr/>
        <a:lstStyle/>
        <a:p>
          <a:r>
            <a:rPr lang="es-UY" sz="1400" smtClean="0"/>
            <a:t>descCorta :: String</a:t>
          </a:r>
          <a:endParaRPr lang="es-UY" sz="1400"/>
        </a:p>
      </dgm:t>
    </dgm:pt>
    <dgm:pt modelId="{5C05DED4-4CEF-40E6-ABA9-6279DEA41B6B}" type="parTrans" cxnId="{20FA7DBF-9084-4211-A45C-CAE33C765617}">
      <dgm:prSet/>
      <dgm:spPr/>
      <dgm:t>
        <a:bodyPr/>
        <a:lstStyle/>
        <a:p>
          <a:endParaRPr lang="es-UY"/>
        </a:p>
      </dgm:t>
    </dgm:pt>
    <dgm:pt modelId="{8C344425-FAC9-4189-8008-ACA4EBDC9E14}" type="sibTrans" cxnId="{20FA7DBF-9084-4211-A45C-CAE33C765617}">
      <dgm:prSet/>
      <dgm:spPr/>
      <dgm:t>
        <a:bodyPr/>
        <a:lstStyle/>
        <a:p>
          <a:endParaRPr lang="es-UY"/>
        </a:p>
      </dgm:t>
    </dgm:pt>
    <dgm:pt modelId="{45D3C0D0-9C09-4537-BC96-A18FF5B58916}">
      <dgm:prSet phldrT="[Texto]"/>
      <dgm:spPr/>
      <dgm:t>
        <a:bodyPr/>
        <a:lstStyle/>
        <a:p>
          <a:r>
            <a:rPr lang="es-UY" smtClean="0"/>
            <a:t>Stock</a:t>
          </a:r>
          <a:endParaRPr lang="es-UY"/>
        </a:p>
      </dgm:t>
    </dgm:pt>
    <dgm:pt modelId="{255ED271-C6A8-4901-8F52-01C29C5AF430}" type="parTrans" cxnId="{1190BFEB-D249-45E0-BBA3-50FB22BCF8D7}">
      <dgm:prSet/>
      <dgm:spPr/>
      <dgm:t>
        <a:bodyPr/>
        <a:lstStyle/>
        <a:p>
          <a:endParaRPr lang="es-UY"/>
        </a:p>
      </dgm:t>
    </dgm:pt>
    <dgm:pt modelId="{24D2920B-8F48-473A-B89C-8A2D5B67F2F7}" type="sibTrans" cxnId="{1190BFEB-D249-45E0-BBA3-50FB22BCF8D7}">
      <dgm:prSet/>
      <dgm:spPr/>
      <dgm:t>
        <a:bodyPr/>
        <a:lstStyle/>
        <a:p>
          <a:endParaRPr lang="es-UY"/>
        </a:p>
      </dgm:t>
    </dgm:pt>
    <dgm:pt modelId="{E91DF774-070C-456A-94F3-16D651AED86B}">
      <dgm:prSet phldrT="[Texto]" custT="1"/>
      <dgm:spPr/>
      <dgm:t>
        <a:bodyPr/>
        <a:lstStyle/>
        <a:p>
          <a:r>
            <a:rPr lang="es-UY" sz="1400" smtClean="0"/>
            <a:t>altaStock() :: void</a:t>
          </a:r>
          <a:endParaRPr lang="es-UY" sz="1400"/>
        </a:p>
      </dgm:t>
    </dgm:pt>
    <dgm:pt modelId="{EB985CC1-9C33-459E-86B5-E8E8EEE23678}" type="parTrans" cxnId="{9A3A2AFE-756F-43F1-9036-62058665063D}">
      <dgm:prSet/>
      <dgm:spPr/>
      <dgm:t>
        <a:bodyPr/>
        <a:lstStyle/>
        <a:p>
          <a:endParaRPr lang="es-UY"/>
        </a:p>
      </dgm:t>
    </dgm:pt>
    <dgm:pt modelId="{2419D947-062B-48AB-9B09-8A388BFFAF48}" type="sibTrans" cxnId="{9A3A2AFE-756F-43F1-9036-62058665063D}">
      <dgm:prSet/>
      <dgm:spPr/>
      <dgm:t>
        <a:bodyPr/>
        <a:lstStyle/>
        <a:p>
          <a:endParaRPr lang="es-UY"/>
        </a:p>
      </dgm:t>
    </dgm:pt>
    <dgm:pt modelId="{4157CF67-5C5E-40A0-8885-7502DBEE1993}">
      <dgm:prSet phldrT="[Texto]" custT="1"/>
      <dgm:spPr/>
      <dgm:t>
        <a:bodyPr/>
        <a:lstStyle/>
        <a:p>
          <a:r>
            <a:rPr lang="es-UY" sz="1400" smtClean="0"/>
            <a:t>buscarXDescC() :: void</a:t>
          </a:r>
          <a:endParaRPr lang="es-UY" sz="1400"/>
        </a:p>
      </dgm:t>
    </dgm:pt>
    <dgm:pt modelId="{A633AD46-7445-4F22-A771-7698E41D3AA0}" type="parTrans" cxnId="{F32A0359-C21A-43AA-91CD-A262CFBD296A}">
      <dgm:prSet/>
      <dgm:spPr/>
      <dgm:t>
        <a:bodyPr/>
        <a:lstStyle/>
        <a:p>
          <a:endParaRPr lang="es-UY"/>
        </a:p>
      </dgm:t>
    </dgm:pt>
    <dgm:pt modelId="{9935B96F-7289-410C-8B7D-08E5C5E30AAD}" type="sibTrans" cxnId="{F32A0359-C21A-43AA-91CD-A262CFBD296A}">
      <dgm:prSet/>
      <dgm:spPr/>
      <dgm:t>
        <a:bodyPr/>
        <a:lstStyle/>
        <a:p>
          <a:endParaRPr lang="es-UY"/>
        </a:p>
      </dgm:t>
    </dgm:pt>
    <dgm:pt modelId="{4B88BB66-CCD5-4893-BF71-A1E30D16CA84}">
      <dgm:prSet phldrT="[Texto]"/>
      <dgm:spPr/>
      <dgm:t>
        <a:bodyPr/>
        <a:lstStyle/>
        <a:p>
          <a:r>
            <a:rPr lang="es-UY" smtClean="0"/>
            <a:t>Farmacia</a:t>
          </a:r>
          <a:endParaRPr lang="es-UY"/>
        </a:p>
      </dgm:t>
    </dgm:pt>
    <dgm:pt modelId="{F9CC59A5-A8C2-41A1-B680-4463A9D340B4}" type="parTrans" cxnId="{F7BE0C57-A8FE-4D86-A7C3-5ADB17F7901B}">
      <dgm:prSet/>
      <dgm:spPr/>
      <dgm:t>
        <a:bodyPr/>
        <a:lstStyle/>
        <a:p>
          <a:endParaRPr lang="es-UY"/>
        </a:p>
      </dgm:t>
    </dgm:pt>
    <dgm:pt modelId="{65B9A9F0-0066-4E13-91DA-824DA8A7B26B}" type="sibTrans" cxnId="{F7BE0C57-A8FE-4D86-A7C3-5ADB17F7901B}">
      <dgm:prSet/>
      <dgm:spPr/>
      <dgm:t>
        <a:bodyPr/>
        <a:lstStyle/>
        <a:p>
          <a:endParaRPr lang="es-UY"/>
        </a:p>
      </dgm:t>
    </dgm:pt>
    <dgm:pt modelId="{4E8532D0-837E-4661-9195-0B5D89061222}">
      <dgm:prSet phldrT="[Texto]" custT="1"/>
      <dgm:spPr/>
      <dgm:t>
        <a:bodyPr/>
        <a:lstStyle/>
        <a:p>
          <a:r>
            <a:rPr lang="es-UY" sz="1400" smtClean="0"/>
            <a:t>vender() :: void</a:t>
          </a:r>
          <a:endParaRPr lang="es-UY" sz="1400"/>
        </a:p>
      </dgm:t>
    </dgm:pt>
    <dgm:pt modelId="{8F422093-D444-4E5F-9400-D969F0CA16DD}" type="parTrans" cxnId="{39DB8A3C-F343-4C78-AA4A-869A696EF6AC}">
      <dgm:prSet/>
      <dgm:spPr/>
      <dgm:t>
        <a:bodyPr/>
        <a:lstStyle/>
        <a:p>
          <a:endParaRPr lang="es-UY"/>
        </a:p>
      </dgm:t>
    </dgm:pt>
    <dgm:pt modelId="{AED07B34-0A9F-444D-953C-31D5D90E1952}" type="sibTrans" cxnId="{39DB8A3C-F343-4C78-AA4A-869A696EF6AC}">
      <dgm:prSet/>
      <dgm:spPr/>
      <dgm:t>
        <a:bodyPr/>
        <a:lstStyle/>
        <a:p>
          <a:endParaRPr lang="es-UY"/>
        </a:p>
      </dgm:t>
    </dgm:pt>
    <dgm:pt modelId="{36F552CF-E28B-4613-B5D2-5BAA3DAD53F1}">
      <dgm:prSet phldrT="[Texto]" custT="1"/>
      <dgm:spPr/>
      <dgm:t>
        <a:bodyPr/>
        <a:lstStyle/>
        <a:p>
          <a:r>
            <a:rPr lang="es-UY" sz="1400" smtClean="0"/>
            <a:t>devolver() :: void</a:t>
          </a:r>
          <a:endParaRPr lang="es-UY" sz="1400"/>
        </a:p>
      </dgm:t>
    </dgm:pt>
    <dgm:pt modelId="{5709E530-160D-46EE-86D7-A5BCB0F1F205}" type="parTrans" cxnId="{0D07116A-C8CF-453D-B006-B95F3EF5ECF8}">
      <dgm:prSet/>
      <dgm:spPr/>
      <dgm:t>
        <a:bodyPr/>
        <a:lstStyle/>
        <a:p>
          <a:endParaRPr lang="es-UY"/>
        </a:p>
      </dgm:t>
    </dgm:pt>
    <dgm:pt modelId="{12ACF335-3958-4D35-9954-F7F19105DF7B}" type="sibTrans" cxnId="{0D07116A-C8CF-453D-B006-B95F3EF5ECF8}">
      <dgm:prSet/>
      <dgm:spPr/>
      <dgm:t>
        <a:bodyPr/>
        <a:lstStyle/>
        <a:p>
          <a:endParaRPr lang="es-UY"/>
        </a:p>
      </dgm:t>
    </dgm:pt>
    <dgm:pt modelId="{41F985A0-8E27-4C09-BC1E-15E8836D886B}">
      <dgm:prSet phldrT="[Texto]"/>
      <dgm:spPr/>
      <dgm:t>
        <a:bodyPr/>
        <a:lstStyle/>
        <a:p>
          <a:r>
            <a:rPr lang="es-UY" smtClean="0"/>
            <a:t>Documento</a:t>
          </a:r>
          <a:endParaRPr lang="es-UY"/>
        </a:p>
      </dgm:t>
    </dgm:pt>
    <dgm:pt modelId="{BD9F2D09-EF35-46A8-B576-ACCCA4F4B25D}" type="parTrans" cxnId="{15CC311C-E9FC-4E13-8E9A-D4115487C6CB}">
      <dgm:prSet/>
      <dgm:spPr/>
      <dgm:t>
        <a:bodyPr/>
        <a:lstStyle/>
        <a:p>
          <a:endParaRPr lang="es-UY"/>
        </a:p>
      </dgm:t>
    </dgm:pt>
    <dgm:pt modelId="{734A8CDC-3131-4F2E-B1D2-EA9C3AE727CB}" type="sibTrans" cxnId="{15CC311C-E9FC-4E13-8E9A-D4115487C6CB}">
      <dgm:prSet/>
      <dgm:spPr/>
      <dgm:t>
        <a:bodyPr/>
        <a:lstStyle/>
        <a:p>
          <a:endParaRPr lang="es-UY"/>
        </a:p>
      </dgm:t>
    </dgm:pt>
    <dgm:pt modelId="{DEE21819-BB8E-4765-AF05-3F4F7EF812DE}">
      <dgm:prSet phldrT="[Texto]" custT="1"/>
      <dgm:spPr/>
      <dgm:t>
        <a:bodyPr/>
        <a:lstStyle/>
        <a:p>
          <a:r>
            <a:rPr lang="es-UY" sz="1400" smtClean="0"/>
            <a:t>descLarga :: String</a:t>
          </a:r>
          <a:endParaRPr lang="es-UY" sz="1400"/>
        </a:p>
      </dgm:t>
    </dgm:pt>
    <dgm:pt modelId="{6758EB2D-85FC-46D4-B271-77E7DE064CAB}" type="parTrans" cxnId="{C26296E8-FF97-498E-8E94-225A95F3331D}">
      <dgm:prSet/>
      <dgm:spPr/>
      <dgm:t>
        <a:bodyPr/>
        <a:lstStyle/>
        <a:p>
          <a:endParaRPr lang="es-UY"/>
        </a:p>
      </dgm:t>
    </dgm:pt>
    <dgm:pt modelId="{A4233B9B-9442-46AE-B9D6-3BE8AD964F69}" type="sibTrans" cxnId="{C26296E8-FF97-498E-8E94-225A95F3331D}">
      <dgm:prSet/>
      <dgm:spPr/>
      <dgm:t>
        <a:bodyPr/>
        <a:lstStyle/>
        <a:p>
          <a:endParaRPr lang="es-UY"/>
        </a:p>
      </dgm:t>
    </dgm:pt>
    <dgm:pt modelId="{B9DFCC7D-9FCD-4285-9E2E-89CBDDFC6EF2}">
      <dgm:prSet phldrT="[Texto]" custT="1"/>
      <dgm:spPr/>
      <dgm:t>
        <a:bodyPr/>
        <a:lstStyle/>
        <a:p>
          <a:r>
            <a:rPr lang="es-UY" sz="1400" smtClean="0"/>
            <a:t>fCreacion :: Date</a:t>
          </a:r>
          <a:endParaRPr lang="es-UY" sz="1400"/>
        </a:p>
      </dgm:t>
    </dgm:pt>
    <dgm:pt modelId="{14DDA06C-D740-4EF1-A2A3-969F95AA9220}" type="parTrans" cxnId="{A8347CA8-1B78-4DF1-B140-F3D097B7C074}">
      <dgm:prSet/>
      <dgm:spPr/>
      <dgm:t>
        <a:bodyPr/>
        <a:lstStyle/>
        <a:p>
          <a:endParaRPr lang="es-UY"/>
        </a:p>
      </dgm:t>
    </dgm:pt>
    <dgm:pt modelId="{5558EEBF-590A-4B1C-89E3-47702F089470}" type="sibTrans" cxnId="{A8347CA8-1B78-4DF1-B140-F3D097B7C074}">
      <dgm:prSet/>
      <dgm:spPr/>
      <dgm:t>
        <a:bodyPr/>
        <a:lstStyle/>
        <a:p>
          <a:endParaRPr lang="es-UY"/>
        </a:p>
      </dgm:t>
    </dgm:pt>
    <dgm:pt modelId="{8974F495-F34B-412D-94FC-855D0EC26904}">
      <dgm:prSet phldrT="[Texto]" custT="1"/>
      <dgm:spPr/>
      <dgm:t>
        <a:bodyPr/>
        <a:lstStyle/>
        <a:p>
          <a:r>
            <a:rPr lang="es-UY" sz="1400" smtClean="0"/>
            <a:t>fModificacion :: Date</a:t>
          </a:r>
          <a:endParaRPr lang="es-UY" sz="1400"/>
        </a:p>
      </dgm:t>
    </dgm:pt>
    <dgm:pt modelId="{5137D8A7-557A-4AA3-9DEA-BD924EE44A2C}" type="parTrans" cxnId="{E27AB205-827A-4DDD-91DE-57BE78418A8D}">
      <dgm:prSet/>
      <dgm:spPr/>
      <dgm:t>
        <a:bodyPr/>
        <a:lstStyle/>
        <a:p>
          <a:endParaRPr lang="es-UY"/>
        </a:p>
      </dgm:t>
    </dgm:pt>
    <dgm:pt modelId="{3A9B81EE-B55B-4B2E-8305-C2CCBFDE1AA8}" type="sibTrans" cxnId="{E27AB205-827A-4DDD-91DE-57BE78418A8D}">
      <dgm:prSet/>
      <dgm:spPr/>
      <dgm:t>
        <a:bodyPr/>
        <a:lstStyle/>
        <a:p>
          <a:endParaRPr lang="es-UY"/>
        </a:p>
      </dgm:t>
    </dgm:pt>
    <dgm:pt modelId="{F1FB36EE-2F4D-4492-81AA-AD5BABBA6144}">
      <dgm:prSet phldrT="[Texto]" custT="1"/>
      <dgm:spPr/>
      <dgm:t>
        <a:bodyPr/>
        <a:lstStyle/>
        <a:p>
          <a:r>
            <a:rPr lang="es-UY" sz="1400" smtClean="0"/>
            <a:t>areaApp :: String</a:t>
          </a:r>
          <a:endParaRPr lang="es-UY" sz="1400"/>
        </a:p>
      </dgm:t>
    </dgm:pt>
    <dgm:pt modelId="{39A3F07E-3BD7-4F7F-A0EC-7240154A9686}" type="parTrans" cxnId="{A48167ED-48FA-4D06-9FD5-DE9C9825DD20}">
      <dgm:prSet/>
      <dgm:spPr/>
      <dgm:t>
        <a:bodyPr/>
        <a:lstStyle/>
        <a:p>
          <a:endParaRPr lang="es-UY"/>
        </a:p>
      </dgm:t>
    </dgm:pt>
    <dgm:pt modelId="{EC24E10A-4B23-4539-9D83-F2D7D9D2F810}" type="sibTrans" cxnId="{A48167ED-48FA-4D06-9FD5-DE9C9825DD20}">
      <dgm:prSet/>
      <dgm:spPr/>
      <dgm:t>
        <a:bodyPr/>
        <a:lstStyle/>
        <a:p>
          <a:endParaRPr lang="es-UY"/>
        </a:p>
      </dgm:t>
    </dgm:pt>
    <dgm:pt modelId="{3D2C7E0A-AAEE-416F-88BB-C62FB5C75998}">
      <dgm:prSet phldrT="[Texto]" custT="1"/>
      <dgm:spPr/>
      <dgm:t>
        <a:bodyPr/>
        <a:lstStyle/>
        <a:p>
          <a:r>
            <a:rPr lang="es-UY" sz="1400" smtClean="0"/>
            <a:t>estado :: String</a:t>
          </a:r>
          <a:endParaRPr lang="es-UY" sz="1400"/>
        </a:p>
      </dgm:t>
    </dgm:pt>
    <dgm:pt modelId="{9C28CC25-7C15-43B0-8853-81AE4AB5068E}" type="parTrans" cxnId="{EA511A94-F5A1-4A08-A63A-EBA15C3B9D27}">
      <dgm:prSet/>
      <dgm:spPr/>
      <dgm:t>
        <a:bodyPr/>
        <a:lstStyle/>
        <a:p>
          <a:endParaRPr lang="es-UY"/>
        </a:p>
      </dgm:t>
    </dgm:pt>
    <dgm:pt modelId="{05E60CBE-DFBE-418C-AFD8-5D858201B757}" type="sibTrans" cxnId="{EA511A94-F5A1-4A08-A63A-EBA15C3B9D27}">
      <dgm:prSet/>
      <dgm:spPr/>
      <dgm:t>
        <a:bodyPr/>
        <a:lstStyle/>
        <a:p>
          <a:endParaRPr lang="es-UY"/>
        </a:p>
      </dgm:t>
    </dgm:pt>
    <dgm:pt modelId="{E5CD59ED-9ACC-4E8D-92D7-A8D4C3202394}">
      <dgm:prSet phldrT="[Texto]"/>
      <dgm:spPr/>
      <dgm:t>
        <a:bodyPr/>
        <a:lstStyle/>
        <a:p>
          <a:endParaRPr lang="es-UY" sz="1900"/>
        </a:p>
      </dgm:t>
    </dgm:pt>
    <dgm:pt modelId="{341C1DEC-E361-406C-8C1A-2AF47E35F1F0}" type="parTrans" cxnId="{6DE8A5D0-49CB-49AB-97CA-64FD0B37E351}">
      <dgm:prSet/>
      <dgm:spPr/>
      <dgm:t>
        <a:bodyPr/>
        <a:lstStyle/>
        <a:p>
          <a:endParaRPr lang="es-UY"/>
        </a:p>
      </dgm:t>
    </dgm:pt>
    <dgm:pt modelId="{4BCE635D-D5C9-4114-BD2F-2E474AFE67E9}" type="sibTrans" cxnId="{6DE8A5D0-49CB-49AB-97CA-64FD0B37E351}">
      <dgm:prSet/>
      <dgm:spPr/>
      <dgm:t>
        <a:bodyPr/>
        <a:lstStyle/>
        <a:p>
          <a:endParaRPr lang="es-UY"/>
        </a:p>
      </dgm:t>
    </dgm:pt>
    <dgm:pt modelId="{7F67DC4C-FF77-42B4-B9F7-C6C114787111}">
      <dgm:prSet phldrT="[Texto]" custT="1"/>
      <dgm:spPr/>
      <dgm:t>
        <a:bodyPr/>
        <a:lstStyle/>
        <a:p>
          <a:r>
            <a:rPr lang="es-UY" sz="1400" smtClean="0"/>
            <a:t>fVencimiento :: Date</a:t>
          </a:r>
          <a:endParaRPr lang="es-UY" sz="1400"/>
        </a:p>
      </dgm:t>
    </dgm:pt>
    <dgm:pt modelId="{0F85A2C3-7FC3-4C44-9100-A26BB3DC6A0A}" type="parTrans" cxnId="{0667CDC2-8A1F-473C-8E88-42B966371985}">
      <dgm:prSet/>
      <dgm:spPr/>
      <dgm:t>
        <a:bodyPr/>
        <a:lstStyle/>
        <a:p>
          <a:endParaRPr lang="es-UY"/>
        </a:p>
      </dgm:t>
    </dgm:pt>
    <dgm:pt modelId="{54686176-D72F-46E1-82F7-AD3E1C4B8910}" type="sibTrans" cxnId="{0667CDC2-8A1F-473C-8E88-42B966371985}">
      <dgm:prSet/>
      <dgm:spPr/>
      <dgm:t>
        <a:bodyPr/>
        <a:lstStyle/>
        <a:p>
          <a:endParaRPr lang="es-UY"/>
        </a:p>
      </dgm:t>
    </dgm:pt>
    <dgm:pt modelId="{848F0689-51ED-46FF-BD56-F5399CE3F5FB}">
      <dgm:prSet phldrT="[Texto]" custT="1"/>
      <dgm:spPr/>
      <dgm:t>
        <a:bodyPr/>
        <a:lstStyle/>
        <a:p>
          <a:r>
            <a:rPr lang="es-UY" sz="1400" smtClean="0"/>
            <a:t>refrigerado :: Boolean</a:t>
          </a:r>
          <a:endParaRPr lang="es-UY" sz="1400"/>
        </a:p>
      </dgm:t>
    </dgm:pt>
    <dgm:pt modelId="{69872564-0A8A-4197-8DA7-45CB254CB90D}" type="parTrans" cxnId="{16AC6E67-A337-433C-8F25-19BB25C192C4}">
      <dgm:prSet/>
      <dgm:spPr/>
      <dgm:t>
        <a:bodyPr/>
        <a:lstStyle/>
        <a:p>
          <a:endParaRPr lang="es-UY"/>
        </a:p>
      </dgm:t>
    </dgm:pt>
    <dgm:pt modelId="{D5F1A30B-82C1-4B47-9860-DFEDF042E19D}" type="sibTrans" cxnId="{16AC6E67-A337-433C-8F25-19BB25C192C4}">
      <dgm:prSet/>
      <dgm:spPr/>
      <dgm:t>
        <a:bodyPr/>
        <a:lstStyle/>
        <a:p>
          <a:endParaRPr lang="es-UY"/>
        </a:p>
      </dgm:t>
    </dgm:pt>
    <dgm:pt modelId="{C2765E24-E8AE-4389-94C0-40D9072A4B32}">
      <dgm:prSet phldrT="[Texto]" custT="1"/>
      <dgm:spPr/>
      <dgm:t>
        <a:bodyPr/>
        <a:lstStyle/>
        <a:p>
          <a:r>
            <a:rPr lang="es-UY" sz="1400" smtClean="0"/>
            <a:t>reqReceta :: Boolean</a:t>
          </a:r>
          <a:endParaRPr lang="es-UY" sz="1400"/>
        </a:p>
      </dgm:t>
    </dgm:pt>
    <dgm:pt modelId="{FF567322-4D28-4962-91D6-A425CD76A826}" type="parTrans" cxnId="{DE86E6D6-05AF-4470-88B8-75114087B5F0}">
      <dgm:prSet/>
      <dgm:spPr/>
      <dgm:t>
        <a:bodyPr/>
        <a:lstStyle/>
        <a:p>
          <a:endParaRPr lang="es-UY"/>
        </a:p>
      </dgm:t>
    </dgm:pt>
    <dgm:pt modelId="{CA689262-DF06-49E7-8C8C-0C853D09828A}" type="sibTrans" cxnId="{DE86E6D6-05AF-4470-88B8-75114087B5F0}">
      <dgm:prSet/>
      <dgm:spPr/>
      <dgm:t>
        <a:bodyPr/>
        <a:lstStyle/>
        <a:p>
          <a:endParaRPr lang="es-UY"/>
        </a:p>
      </dgm:t>
    </dgm:pt>
    <dgm:pt modelId="{B0597EC6-C1AB-49C3-A914-61E55E3FA6BD}">
      <dgm:prSet phldrT="[Texto]" custT="1"/>
      <dgm:spPr/>
      <dgm:t>
        <a:bodyPr/>
        <a:lstStyle/>
        <a:p>
          <a:r>
            <a:rPr lang="es-UY" sz="1400" smtClean="0"/>
            <a:t>bajaStock ():: void</a:t>
          </a:r>
          <a:endParaRPr lang="es-UY" sz="1400"/>
        </a:p>
      </dgm:t>
    </dgm:pt>
    <dgm:pt modelId="{E88629EB-503A-4D87-A06F-E95C0E0810B5}" type="parTrans" cxnId="{BB20F662-A14E-46A5-AA89-EF0A30668F0F}">
      <dgm:prSet/>
      <dgm:spPr/>
      <dgm:t>
        <a:bodyPr/>
        <a:lstStyle/>
        <a:p>
          <a:endParaRPr lang="es-UY"/>
        </a:p>
      </dgm:t>
    </dgm:pt>
    <dgm:pt modelId="{27E635B1-2997-49F5-925D-C88B646AA00B}" type="sibTrans" cxnId="{BB20F662-A14E-46A5-AA89-EF0A30668F0F}">
      <dgm:prSet/>
      <dgm:spPr/>
      <dgm:t>
        <a:bodyPr/>
        <a:lstStyle/>
        <a:p>
          <a:endParaRPr lang="es-UY"/>
        </a:p>
      </dgm:t>
    </dgm:pt>
    <dgm:pt modelId="{4ED8FA9D-BAC3-40E5-A166-3AC61FD30E38}">
      <dgm:prSet phldrT="[Texto]" custT="1"/>
      <dgm:spPr/>
      <dgm:t>
        <a:bodyPr/>
        <a:lstStyle/>
        <a:p>
          <a:r>
            <a:rPr lang="es-UY" sz="1400" smtClean="0"/>
            <a:t>cargaStock ():: void</a:t>
          </a:r>
          <a:endParaRPr lang="es-UY" sz="1400"/>
        </a:p>
      </dgm:t>
    </dgm:pt>
    <dgm:pt modelId="{2F5D1D2C-9CBD-4222-8913-5C96E6DE2738}" type="parTrans" cxnId="{B4047886-2D0F-4DBC-A9CB-6EDED8072FE2}">
      <dgm:prSet/>
      <dgm:spPr/>
      <dgm:t>
        <a:bodyPr/>
        <a:lstStyle/>
        <a:p>
          <a:endParaRPr lang="es-UY"/>
        </a:p>
      </dgm:t>
    </dgm:pt>
    <dgm:pt modelId="{9EBC6CE0-F347-4B78-9F4F-871E0D71EDAA}" type="sibTrans" cxnId="{B4047886-2D0F-4DBC-A9CB-6EDED8072FE2}">
      <dgm:prSet/>
      <dgm:spPr/>
      <dgm:t>
        <a:bodyPr/>
        <a:lstStyle/>
        <a:p>
          <a:endParaRPr lang="es-UY"/>
        </a:p>
      </dgm:t>
    </dgm:pt>
    <dgm:pt modelId="{DA985A8F-CDF6-4F68-AEE0-26EC2AF1F4F2}">
      <dgm:prSet phldrT="[Texto]" custT="1"/>
      <dgm:spPr/>
      <dgm:t>
        <a:bodyPr/>
        <a:lstStyle/>
        <a:p>
          <a:r>
            <a:rPr lang="es-UY" sz="1400" smtClean="0"/>
            <a:t>cargarProd() :: void</a:t>
          </a:r>
          <a:endParaRPr lang="es-UY" sz="1400"/>
        </a:p>
      </dgm:t>
    </dgm:pt>
    <dgm:pt modelId="{A8B33466-9E44-4660-89AE-A282EE772E83}" type="parTrans" cxnId="{FC7A425A-B073-419A-8993-66F2EE65954E}">
      <dgm:prSet/>
      <dgm:spPr/>
      <dgm:t>
        <a:bodyPr/>
        <a:lstStyle/>
        <a:p>
          <a:endParaRPr lang="es-UY"/>
        </a:p>
      </dgm:t>
    </dgm:pt>
    <dgm:pt modelId="{69997798-2776-4F79-87AB-41FAB3DDE5D7}" type="sibTrans" cxnId="{FC7A425A-B073-419A-8993-66F2EE65954E}">
      <dgm:prSet/>
      <dgm:spPr/>
      <dgm:t>
        <a:bodyPr/>
        <a:lstStyle/>
        <a:p>
          <a:endParaRPr lang="es-UY"/>
        </a:p>
      </dgm:t>
    </dgm:pt>
    <dgm:pt modelId="{828554FC-67EF-4688-975A-9EB8AD57747C}">
      <dgm:prSet phldrT="[Texto]" custT="1"/>
      <dgm:spPr/>
      <dgm:t>
        <a:bodyPr/>
        <a:lstStyle/>
        <a:p>
          <a:r>
            <a:rPr lang="es-UY" sz="1400" smtClean="0"/>
            <a:t>buscarXCod() :: void</a:t>
          </a:r>
          <a:endParaRPr lang="es-UY" sz="1400"/>
        </a:p>
      </dgm:t>
    </dgm:pt>
    <dgm:pt modelId="{73FAAE07-AFD8-4870-A494-B17A79531721}" type="parTrans" cxnId="{6D121DC7-5D59-4E29-AE89-1B78749C98F8}">
      <dgm:prSet/>
      <dgm:spPr/>
      <dgm:t>
        <a:bodyPr/>
        <a:lstStyle/>
        <a:p>
          <a:endParaRPr lang="es-UY"/>
        </a:p>
      </dgm:t>
    </dgm:pt>
    <dgm:pt modelId="{196D204A-CC59-4DFA-A631-575EA4C4858F}" type="sibTrans" cxnId="{6D121DC7-5D59-4E29-AE89-1B78749C98F8}">
      <dgm:prSet/>
      <dgm:spPr/>
      <dgm:t>
        <a:bodyPr/>
        <a:lstStyle/>
        <a:p>
          <a:endParaRPr lang="es-UY"/>
        </a:p>
      </dgm:t>
    </dgm:pt>
    <dgm:pt modelId="{DDD73F8B-7892-42FE-8CB1-313D6C7E8C3A}">
      <dgm:prSet phldrT="[Texto]" custT="1"/>
      <dgm:spPr/>
      <dgm:t>
        <a:bodyPr/>
        <a:lstStyle/>
        <a:p>
          <a:r>
            <a:rPr lang="es-UY" sz="1400" smtClean="0"/>
            <a:t>buscarXDescL() :: void</a:t>
          </a:r>
          <a:endParaRPr lang="es-UY" sz="1400"/>
        </a:p>
      </dgm:t>
    </dgm:pt>
    <dgm:pt modelId="{C6181A1E-8DE4-425A-92AE-85DEF8E66AFE}" type="parTrans" cxnId="{5ADAF3CD-C333-4CAB-9A9F-BBF2099DF18D}">
      <dgm:prSet/>
      <dgm:spPr/>
      <dgm:t>
        <a:bodyPr/>
        <a:lstStyle/>
        <a:p>
          <a:endParaRPr lang="es-UY"/>
        </a:p>
      </dgm:t>
    </dgm:pt>
    <dgm:pt modelId="{3DEBAD2E-8DF2-417C-823F-E7AB1F72D6DC}" type="sibTrans" cxnId="{5ADAF3CD-C333-4CAB-9A9F-BBF2099DF18D}">
      <dgm:prSet/>
      <dgm:spPr/>
      <dgm:t>
        <a:bodyPr/>
        <a:lstStyle/>
        <a:p>
          <a:endParaRPr lang="es-UY"/>
        </a:p>
      </dgm:t>
    </dgm:pt>
    <dgm:pt modelId="{7916EFA5-15A8-4375-9DFD-CE21C2D79937}">
      <dgm:prSet phldrT="[Texto]" custT="1"/>
      <dgm:spPr/>
      <dgm:t>
        <a:bodyPr/>
        <a:lstStyle/>
        <a:p>
          <a:r>
            <a:rPr lang="es-UY" sz="1400" smtClean="0"/>
            <a:t>listarStock() :: void</a:t>
          </a:r>
          <a:endParaRPr lang="es-UY" sz="1400"/>
        </a:p>
      </dgm:t>
    </dgm:pt>
    <dgm:pt modelId="{E6A081AC-C750-4125-9CE9-FF51039E85FC}" type="parTrans" cxnId="{09843AD8-FF75-4102-B8CC-4DC57D890F0C}">
      <dgm:prSet/>
      <dgm:spPr/>
      <dgm:t>
        <a:bodyPr/>
        <a:lstStyle/>
        <a:p>
          <a:endParaRPr lang="es-UY"/>
        </a:p>
      </dgm:t>
    </dgm:pt>
    <dgm:pt modelId="{4E674B41-D98D-4418-8FC0-6B5E406D9172}" type="sibTrans" cxnId="{09843AD8-FF75-4102-B8CC-4DC57D890F0C}">
      <dgm:prSet/>
      <dgm:spPr/>
      <dgm:t>
        <a:bodyPr/>
        <a:lstStyle/>
        <a:p>
          <a:endParaRPr lang="es-UY"/>
        </a:p>
      </dgm:t>
    </dgm:pt>
    <dgm:pt modelId="{1ABC23E7-8D33-4558-B4B5-47FC581DB0E6}">
      <dgm:prSet phldrT="[Texto]" custT="1"/>
      <dgm:spPr/>
      <dgm:t>
        <a:bodyPr/>
        <a:lstStyle/>
        <a:p>
          <a:r>
            <a:rPr lang="es-UY" sz="1400" smtClean="0"/>
            <a:t>vencimientos() :: void</a:t>
          </a:r>
          <a:endParaRPr lang="es-UY" sz="1400"/>
        </a:p>
      </dgm:t>
    </dgm:pt>
    <dgm:pt modelId="{32311888-EED4-4C61-A215-7AD7DDB9B9F2}" type="parTrans" cxnId="{AD5A3730-DCCE-4AF1-963E-45BB647ECCE9}">
      <dgm:prSet/>
      <dgm:spPr/>
      <dgm:t>
        <a:bodyPr/>
        <a:lstStyle/>
        <a:p>
          <a:endParaRPr lang="es-UY"/>
        </a:p>
      </dgm:t>
    </dgm:pt>
    <dgm:pt modelId="{AED11E49-6565-4CA2-ADC8-42B4B8DBD577}" type="sibTrans" cxnId="{AD5A3730-DCCE-4AF1-963E-45BB647ECCE9}">
      <dgm:prSet/>
      <dgm:spPr/>
      <dgm:t>
        <a:bodyPr/>
        <a:lstStyle/>
        <a:p>
          <a:endParaRPr lang="es-UY"/>
        </a:p>
      </dgm:t>
    </dgm:pt>
    <dgm:pt modelId="{4B51463D-D804-4175-9587-C51EBF617B5A}">
      <dgm:prSet phldrT="[Texto]" custT="1"/>
      <dgm:spPr/>
      <dgm:t>
        <a:bodyPr/>
        <a:lstStyle/>
        <a:p>
          <a:r>
            <a:rPr lang="es-UY" sz="1400" smtClean="0"/>
            <a:t>prodXArea() :: void</a:t>
          </a:r>
          <a:endParaRPr lang="es-UY" sz="1400"/>
        </a:p>
      </dgm:t>
    </dgm:pt>
    <dgm:pt modelId="{6F8F4842-D90B-4D37-8EAC-7354D324CE7A}" type="parTrans" cxnId="{F461F016-0886-41E3-8E61-9F54709B0C07}">
      <dgm:prSet/>
      <dgm:spPr/>
      <dgm:t>
        <a:bodyPr/>
        <a:lstStyle/>
        <a:p>
          <a:endParaRPr lang="es-UY"/>
        </a:p>
      </dgm:t>
    </dgm:pt>
    <dgm:pt modelId="{25D7E35B-DB21-4173-A35D-CEA4DB5385F8}" type="sibTrans" cxnId="{F461F016-0886-41E3-8E61-9F54709B0C07}">
      <dgm:prSet/>
      <dgm:spPr/>
      <dgm:t>
        <a:bodyPr/>
        <a:lstStyle/>
        <a:p>
          <a:endParaRPr lang="es-UY"/>
        </a:p>
      </dgm:t>
    </dgm:pt>
    <dgm:pt modelId="{E2C579C4-5029-40C8-9A5E-953E7BAE1FD5}">
      <dgm:prSet phldrT="[Texto]" custT="1"/>
      <dgm:spPr/>
      <dgm:t>
        <a:bodyPr/>
        <a:lstStyle/>
        <a:p>
          <a:r>
            <a:rPr lang="es-UY" sz="1400" smtClean="0"/>
            <a:t>elimProd() :: void</a:t>
          </a:r>
          <a:endParaRPr lang="es-UY" sz="1400"/>
        </a:p>
      </dgm:t>
    </dgm:pt>
    <dgm:pt modelId="{B92A81F8-9BE1-4FBA-BF6A-64EB80548129}" type="parTrans" cxnId="{5A88C6E8-89BF-497B-BD61-0732DB162A3C}">
      <dgm:prSet/>
      <dgm:spPr/>
      <dgm:t>
        <a:bodyPr/>
        <a:lstStyle/>
        <a:p>
          <a:endParaRPr lang="es-UY"/>
        </a:p>
      </dgm:t>
    </dgm:pt>
    <dgm:pt modelId="{92D26D90-5027-4204-9A61-EC87D15EB559}" type="sibTrans" cxnId="{5A88C6E8-89BF-497B-BD61-0732DB162A3C}">
      <dgm:prSet/>
      <dgm:spPr/>
      <dgm:t>
        <a:bodyPr/>
        <a:lstStyle/>
        <a:p>
          <a:endParaRPr lang="es-UY"/>
        </a:p>
      </dgm:t>
    </dgm:pt>
    <dgm:pt modelId="{7DD418B9-5C79-4AF5-9DCB-0F2F0D593060}">
      <dgm:prSet phldrT="[Texto]" custT="1"/>
      <dgm:spPr/>
      <dgm:t>
        <a:bodyPr/>
        <a:lstStyle/>
        <a:p>
          <a:r>
            <a:rPr lang="es-UY" sz="1400" smtClean="0"/>
            <a:t>elimArea() :: void</a:t>
          </a:r>
          <a:endParaRPr lang="es-UY" sz="1400"/>
        </a:p>
      </dgm:t>
    </dgm:pt>
    <dgm:pt modelId="{571A66C8-85E7-4741-AA4A-90916CD304B1}" type="parTrans" cxnId="{383FA2A2-22CA-4F82-9598-4A1E6CEAAEF5}">
      <dgm:prSet/>
      <dgm:spPr/>
      <dgm:t>
        <a:bodyPr/>
        <a:lstStyle/>
        <a:p>
          <a:endParaRPr lang="es-UY"/>
        </a:p>
      </dgm:t>
    </dgm:pt>
    <dgm:pt modelId="{8E7455A4-6C46-47E7-A419-2FD0EAF34D37}" type="sibTrans" cxnId="{383FA2A2-22CA-4F82-9598-4A1E6CEAAEF5}">
      <dgm:prSet/>
      <dgm:spPr/>
      <dgm:t>
        <a:bodyPr/>
        <a:lstStyle/>
        <a:p>
          <a:endParaRPr lang="es-UY"/>
        </a:p>
      </dgm:t>
    </dgm:pt>
    <dgm:pt modelId="{84688B24-636B-4D2F-94B6-EF3454DCF2C6}">
      <dgm:prSet phldrT="[Texto]" custT="1"/>
      <dgm:spPr/>
      <dgm:t>
        <a:bodyPr/>
        <a:lstStyle/>
        <a:p>
          <a:r>
            <a:rPr lang="es-UY" sz="1400" smtClean="0"/>
            <a:t>altaStock() :: void</a:t>
          </a:r>
          <a:endParaRPr lang="es-UY" sz="1400"/>
        </a:p>
      </dgm:t>
    </dgm:pt>
    <dgm:pt modelId="{116CE21E-4B0E-4C36-9251-6B38E46EF9B5}" type="parTrans" cxnId="{D9A57778-686E-49FA-9B4F-ABC4A6E6FC9D}">
      <dgm:prSet/>
      <dgm:spPr/>
      <dgm:t>
        <a:bodyPr/>
        <a:lstStyle/>
        <a:p>
          <a:endParaRPr lang="es-UY"/>
        </a:p>
      </dgm:t>
    </dgm:pt>
    <dgm:pt modelId="{0F1AC060-E85D-4186-973A-9ADCF179E41D}" type="sibTrans" cxnId="{D9A57778-686E-49FA-9B4F-ABC4A6E6FC9D}">
      <dgm:prSet/>
      <dgm:spPr/>
      <dgm:t>
        <a:bodyPr/>
        <a:lstStyle/>
        <a:p>
          <a:endParaRPr lang="es-UY"/>
        </a:p>
      </dgm:t>
    </dgm:pt>
    <dgm:pt modelId="{4F8DD9F2-44D5-406D-976B-56CE9152FD10}">
      <dgm:prSet phldrT="[Texto]" custT="1"/>
      <dgm:spPr/>
      <dgm:t>
        <a:bodyPr/>
        <a:lstStyle/>
        <a:p>
          <a:r>
            <a:rPr lang="es-UY" sz="1400" smtClean="0"/>
            <a:t>bajaStock() :: void</a:t>
          </a:r>
          <a:endParaRPr lang="es-UY" sz="1400"/>
        </a:p>
      </dgm:t>
    </dgm:pt>
    <dgm:pt modelId="{F1A599D8-8ED3-4A08-AA50-182B52BB7721}" type="parTrans" cxnId="{9F0D59E9-6BD2-4BF1-BF47-1272D63F7C1A}">
      <dgm:prSet/>
      <dgm:spPr/>
      <dgm:t>
        <a:bodyPr/>
        <a:lstStyle/>
        <a:p>
          <a:endParaRPr lang="es-UY"/>
        </a:p>
      </dgm:t>
    </dgm:pt>
    <dgm:pt modelId="{0BB7C677-2A02-4B1E-ACCD-AEF9D7353878}" type="sibTrans" cxnId="{9F0D59E9-6BD2-4BF1-BF47-1272D63F7C1A}">
      <dgm:prSet/>
      <dgm:spPr/>
      <dgm:t>
        <a:bodyPr/>
        <a:lstStyle/>
        <a:p>
          <a:endParaRPr lang="es-UY"/>
        </a:p>
      </dgm:t>
    </dgm:pt>
    <dgm:pt modelId="{D6FC9ADF-88E9-4E90-A9A8-CE0A2AF9DA20}">
      <dgm:prSet phldrT="[Texto]" custT="1"/>
      <dgm:spPr/>
      <dgm:t>
        <a:bodyPr/>
        <a:lstStyle/>
        <a:p>
          <a:r>
            <a:rPr lang="es-UY" sz="1400" smtClean="0"/>
            <a:t>cargarStock() :: void</a:t>
          </a:r>
          <a:endParaRPr lang="es-UY" sz="1400"/>
        </a:p>
      </dgm:t>
    </dgm:pt>
    <dgm:pt modelId="{521B0F48-7905-46BD-B07B-7F08FE3C17B1}" type="parTrans" cxnId="{C78C3391-25BC-4055-8ED3-2EDACF17CD80}">
      <dgm:prSet/>
      <dgm:spPr/>
      <dgm:t>
        <a:bodyPr/>
        <a:lstStyle/>
        <a:p>
          <a:endParaRPr lang="es-UY"/>
        </a:p>
      </dgm:t>
    </dgm:pt>
    <dgm:pt modelId="{CA92DE26-B123-4138-B590-CCC906B8DFAF}" type="sibTrans" cxnId="{C78C3391-25BC-4055-8ED3-2EDACF17CD80}">
      <dgm:prSet/>
      <dgm:spPr/>
      <dgm:t>
        <a:bodyPr/>
        <a:lstStyle/>
        <a:p>
          <a:endParaRPr lang="es-UY"/>
        </a:p>
      </dgm:t>
    </dgm:pt>
    <dgm:pt modelId="{69B25386-47B6-49B2-A8DB-4E3ADE43EA23}">
      <dgm:prSet phldrT="[Texto]" custT="1"/>
      <dgm:spPr/>
      <dgm:t>
        <a:bodyPr/>
        <a:lstStyle/>
        <a:p>
          <a:r>
            <a:rPr lang="es-UY" sz="1400" smtClean="0"/>
            <a:t>cargarProd() :: void</a:t>
          </a:r>
          <a:endParaRPr lang="es-UY" sz="1400"/>
        </a:p>
      </dgm:t>
    </dgm:pt>
    <dgm:pt modelId="{15058338-2B3C-49CE-9809-6437C3EBAF0B}" type="parTrans" cxnId="{508AEA31-3905-482D-83F5-4D8E3297D7DB}">
      <dgm:prSet/>
      <dgm:spPr/>
      <dgm:t>
        <a:bodyPr/>
        <a:lstStyle/>
        <a:p>
          <a:endParaRPr lang="es-UY"/>
        </a:p>
      </dgm:t>
    </dgm:pt>
    <dgm:pt modelId="{E5D526A4-A484-4452-96D9-F054FBB158C6}" type="sibTrans" cxnId="{508AEA31-3905-482D-83F5-4D8E3297D7DB}">
      <dgm:prSet/>
      <dgm:spPr/>
      <dgm:t>
        <a:bodyPr/>
        <a:lstStyle/>
        <a:p>
          <a:endParaRPr lang="es-UY"/>
        </a:p>
      </dgm:t>
    </dgm:pt>
    <dgm:pt modelId="{79C629C2-84C6-4A82-A882-11424AC135DF}">
      <dgm:prSet phldrT="[Texto]" custT="1"/>
      <dgm:spPr/>
      <dgm:t>
        <a:bodyPr/>
        <a:lstStyle/>
        <a:p>
          <a:r>
            <a:rPr lang="es-UY" sz="1400" smtClean="0"/>
            <a:t>buscarXCod() :: void</a:t>
          </a:r>
          <a:endParaRPr lang="es-UY" sz="1400"/>
        </a:p>
      </dgm:t>
    </dgm:pt>
    <dgm:pt modelId="{ADF2C225-946D-466D-A928-FE265C57D847}" type="parTrans" cxnId="{B50C1D37-910D-4F63-9DD4-D58C30F9C7F7}">
      <dgm:prSet/>
      <dgm:spPr/>
      <dgm:t>
        <a:bodyPr/>
        <a:lstStyle/>
        <a:p>
          <a:endParaRPr lang="es-UY"/>
        </a:p>
      </dgm:t>
    </dgm:pt>
    <dgm:pt modelId="{54A6DA57-2180-45E7-AB8E-7A3A2E1B3435}" type="sibTrans" cxnId="{B50C1D37-910D-4F63-9DD4-D58C30F9C7F7}">
      <dgm:prSet/>
      <dgm:spPr/>
      <dgm:t>
        <a:bodyPr/>
        <a:lstStyle/>
        <a:p>
          <a:endParaRPr lang="es-UY"/>
        </a:p>
      </dgm:t>
    </dgm:pt>
    <dgm:pt modelId="{237159D5-30A7-4C08-BF8E-D62713462EED}">
      <dgm:prSet phldrT="[Texto]"/>
      <dgm:spPr/>
      <dgm:t>
        <a:bodyPr/>
        <a:lstStyle/>
        <a:p>
          <a:endParaRPr lang="es-UY" sz="2200"/>
        </a:p>
      </dgm:t>
    </dgm:pt>
    <dgm:pt modelId="{D932AED6-B146-41B4-AEAE-A0B569E29F2B}" type="parTrans" cxnId="{C781EB3D-7463-4357-83F8-252B02D3CB90}">
      <dgm:prSet/>
      <dgm:spPr/>
      <dgm:t>
        <a:bodyPr/>
        <a:lstStyle/>
        <a:p>
          <a:endParaRPr lang="es-UY"/>
        </a:p>
      </dgm:t>
    </dgm:pt>
    <dgm:pt modelId="{2B0DC58B-5E7C-4C2A-9028-4995A6D2B4EC}" type="sibTrans" cxnId="{C781EB3D-7463-4357-83F8-252B02D3CB90}">
      <dgm:prSet/>
      <dgm:spPr/>
      <dgm:t>
        <a:bodyPr/>
        <a:lstStyle/>
        <a:p>
          <a:endParaRPr lang="es-UY"/>
        </a:p>
      </dgm:t>
    </dgm:pt>
    <dgm:pt modelId="{7E88BB33-3B28-4CC2-A9C3-C5A586CA1834}">
      <dgm:prSet phldrT="[Texto]" custT="1"/>
      <dgm:spPr/>
      <dgm:t>
        <a:bodyPr/>
        <a:lstStyle/>
        <a:p>
          <a:r>
            <a:rPr lang="es-UY" sz="1400" smtClean="0"/>
            <a:t>buscarXDescC() :: void</a:t>
          </a:r>
          <a:endParaRPr lang="es-UY" sz="1400"/>
        </a:p>
      </dgm:t>
    </dgm:pt>
    <dgm:pt modelId="{F75AAB08-186A-49C9-A5F5-3C8DD79B916B}" type="parTrans" cxnId="{61C5A492-245F-4D5E-BABD-A132D843BD9A}">
      <dgm:prSet/>
      <dgm:spPr/>
      <dgm:t>
        <a:bodyPr/>
        <a:lstStyle/>
        <a:p>
          <a:endParaRPr lang="es-UY"/>
        </a:p>
      </dgm:t>
    </dgm:pt>
    <dgm:pt modelId="{2DF181EE-FCC6-4AAF-9B23-DD1B44CEDD0A}" type="sibTrans" cxnId="{61C5A492-245F-4D5E-BABD-A132D843BD9A}">
      <dgm:prSet/>
      <dgm:spPr/>
      <dgm:t>
        <a:bodyPr/>
        <a:lstStyle/>
        <a:p>
          <a:endParaRPr lang="es-UY"/>
        </a:p>
      </dgm:t>
    </dgm:pt>
    <dgm:pt modelId="{7DC742FF-5B12-4531-9521-033B8849E200}">
      <dgm:prSet phldrT="[Texto]" custT="1"/>
      <dgm:spPr/>
      <dgm:t>
        <a:bodyPr/>
        <a:lstStyle/>
        <a:p>
          <a:r>
            <a:rPr lang="es-UY" sz="1400" smtClean="0"/>
            <a:t>buscarXDescL() :: void</a:t>
          </a:r>
          <a:endParaRPr lang="es-UY" sz="1400"/>
        </a:p>
      </dgm:t>
    </dgm:pt>
    <dgm:pt modelId="{DC77F29C-4511-4B41-96EB-4204F36E8EC3}" type="parTrans" cxnId="{AFD10E2E-910F-4801-8166-5CEC7F7BF1BC}">
      <dgm:prSet/>
      <dgm:spPr/>
      <dgm:t>
        <a:bodyPr/>
        <a:lstStyle/>
        <a:p>
          <a:endParaRPr lang="es-UY"/>
        </a:p>
      </dgm:t>
    </dgm:pt>
    <dgm:pt modelId="{46F4F4F3-AA8A-49B4-B727-C94FB79485D2}" type="sibTrans" cxnId="{AFD10E2E-910F-4801-8166-5CEC7F7BF1BC}">
      <dgm:prSet/>
      <dgm:spPr/>
      <dgm:t>
        <a:bodyPr/>
        <a:lstStyle/>
        <a:p>
          <a:endParaRPr lang="es-UY"/>
        </a:p>
      </dgm:t>
    </dgm:pt>
    <dgm:pt modelId="{32852D73-92E7-4D53-9909-A17B5DDC0F88}">
      <dgm:prSet phldrT="[Texto]" custT="1"/>
      <dgm:spPr/>
      <dgm:t>
        <a:bodyPr/>
        <a:lstStyle/>
        <a:p>
          <a:r>
            <a:rPr lang="es-UY" sz="1400" smtClean="0"/>
            <a:t>listarStock() :: void</a:t>
          </a:r>
          <a:endParaRPr lang="es-UY" sz="1400"/>
        </a:p>
      </dgm:t>
    </dgm:pt>
    <dgm:pt modelId="{F189BE05-CDCC-4ADE-983C-BFFD403FF292}" type="parTrans" cxnId="{9CB8C94F-2271-4A18-9785-1D2328FCDCDC}">
      <dgm:prSet/>
      <dgm:spPr/>
      <dgm:t>
        <a:bodyPr/>
        <a:lstStyle/>
        <a:p>
          <a:endParaRPr lang="es-UY"/>
        </a:p>
      </dgm:t>
    </dgm:pt>
    <dgm:pt modelId="{DB842AD0-9069-4B2E-A2BA-EC8C36FE6E78}" type="sibTrans" cxnId="{9CB8C94F-2271-4A18-9785-1D2328FCDCDC}">
      <dgm:prSet/>
      <dgm:spPr/>
      <dgm:t>
        <a:bodyPr/>
        <a:lstStyle/>
        <a:p>
          <a:endParaRPr lang="es-UY"/>
        </a:p>
      </dgm:t>
    </dgm:pt>
    <dgm:pt modelId="{9123AE55-BA43-40F5-AD5F-BA7037FC4DFF}">
      <dgm:prSet phldrT="[Texto]" custT="1"/>
      <dgm:spPr/>
      <dgm:t>
        <a:bodyPr/>
        <a:lstStyle/>
        <a:p>
          <a:r>
            <a:rPr lang="es-UY" sz="1400" smtClean="0"/>
            <a:t>movStockXArea :: void</a:t>
          </a:r>
          <a:endParaRPr lang="es-UY" sz="1400"/>
        </a:p>
      </dgm:t>
    </dgm:pt>
    <dgm:pt modelId="{723F1458-930F-4F86-81AD-CC7BF20204F3}" type="parTrans" cxnId="{7EFBB7E9-2690-4F3E-80FD-833893903474}">
      <dgm:prSet/>
      <dgm:spPr/>
      <dgm:t>
        <a:bodyPr/>
        <a:lstStyle/>
        <a:p>
          <a:endParaRPr lang="es-UY"/>
        </a:p>
      </dgm:t>
    </dgm:pt>
    <dgm:pt modelId="{9A4745AC-83AC-41A6-8E03-FD3412C58AB1}" type="sibTrans" cxnId="{7EFBB7E9-2690-4F3E-80FD-833893903474}">
      <dgm:prSet/>
      <dgm:spPr/>
      <dgm:t>
        <a:bodyPr/>
        <a:lstStyle/>
        <a:p>
          <a:endParaRPr lang="es-UY"/>
        </a:p>
      </dgm:t>
    </dgm:pt>
    <dgm:pt modelId="{1147FF70-C570-4C3B-90C8-25100547DC76}">
      <dgm:prSet phldrT="[Texto]" custT="1"/>
      <dgm:spPr/>
      <dgm:t>
        <a:bodyPr/>
        <a:lstStyle/>
        <a:p>
          <a:r>
            <a:rPr lang="es-UY" sz="1400" smtClean="0"/>
            <a:t>Vencimientos :: void</a:t>
          </a:r>
          <a:endParaRPr lang="es-UY" sz="1400"/>
        </a:p>
      </dgm:t>
    </dgm:pt>
    <dgm:pt modelId="{3D27CCD0-0A3D-4C75-912D-471B7276E1B5}" type="parTrans" cxnId="{D40DACA1-A480-4A97-BDD3-54636ECE433B}">
      <dgm:prSet/>
      <dgm:spPr/>
      <dgm:t>
        <a:bodyPr/>
        <a:lstStyle/>
        <a:p>
          <a:endParaRPr lang="es-UY"/>
        </a:p>
      </dgm:t>
    </dgm:pt>
    <dgm:pt modelId="{04C2B3CC-644F-4941-81D7-6C748B76FBB4}" type="sibTrans" cxnId="{D40DACA1-A480-4A97-BDD3-54636ECE433B}">
      <dgm:prSet/>
      <dgm:spPr/>
      <dgm:t>
        <a:bodyPr/>
        <a:lstStyle/>
        <a:p>
          <a:endParaRPr lang="es-UY"/>
        </a:p>
      </dgm:t>
    </dgm:pt>
    <dgm:pt modelId="{F5CE2A86-934A-4269-AC19-4C901CC7DFB5}">
      <dgm:prSet phldrT="[Texto]" custT="1"/>
      <dgm:spPr/>
      <dgm:t>
        <a:bodyPr/>
        <a:lstStyle/>
        <a:p>
          <a:r>
            <a:rPr lang="es-UY" sz="1400" smtClean="0"/>
            <a:t>ventasXProd() :: void</a:t>
          </a:r>
          <a:endParaRPr lang="es-UY" sz="1400"/>
        </a:p>
      </dgm:t>
    </dgm:pt>
    <dgm:pt modelId="{AEBF9962-D0FE-41E3-B1E0-1F726E719FC1}" type="parTrans" cxnId="{7129954F-8AA7-4172-ADC9-6D77575CF41E}">
      <dgm:prSet/>
      <dgm:spPr/>
      <dgm:t>
        <a:bodyPr/>
        <a:lstStyle/>
        <a:p>
          <a:endParaRPr lang="es-UY"/>
        </a:p>
      </dgm:t>
    </dgm:pt>
    <dgm:pt modelId="{A80D7FA1-AD8C-4681-9E39-8BC414B00BF7}" type="sibTrans" cxnId="{7129954F-8AA7-4172-ADC9-6D77575CF41E}">
      <dgm:prSet/>
      <dgm:spPr/>
      <dgm:t>
        <a:bodyPr/>
        <a:lstStyle/>
        <a:p>
          <a:endParaRPr lang="es-UY"/>
        </a:p>
      </dgm:t>
    </dgm:pt>
    <dgm:pt modelId="{DEC4D822-FFCE-48CF-8AEF-866FCD8B81CD}">
      <dgm:prSet phldrT="[Texto]" custT="1"/>
      <dgm:spPr/>
      <dgm:t>
        <a:bodyPr/>
        <a:lstStyle/>
        <a:p>
          <a:r>
            <a:rPr lang="es-UY" sz="1400" smtClean="0"/>
            <a:t>prodXArea() :: void</a:t>
          </a:r>
          <a:endParaRPr lang="es-UY" sz="1400"/>
        </a:p>
      </dgm:t>
    </dgm:pt>
    <dgm:pt modelId="{D56006E4-4F7E-4996-A4DE-A80CBD5C69DD}" type="parTrans" cxnId="{674C6D3E-933C-45BA-A2B5-5D53767E4316}">
      <dgm:prSet/>
      <dgm:spPr/>
      <dgm:t>
        <a:bodyPr/>
        <a:lstStyle/>
        <a:p>
          <a:endParaRPr lang="es-UY"/>
        </a:p>
      </dgm:t>
    </dgm:pt>
    <dgm:pt modelId="{264CCA3C-BCD5-45C8-987A-B8681C1E8C96}" type="sibTrans" cxnId="{674C6D3E-933C-45BA-A2B5-5D53767E4316}">
      <dgm:prSet/>
      <dgm:spPr/>
      <dgm:t>
        <a:bodyPr/>
        <a:lstStyle/>
        <a:p>
          <a:endParaRPr lang="es-UY"/>
        </a:p>
      </dgm:t>
    </dgm:pt>
    <dgm:pt modelId="{93EEB2E7-71D3-491D-B91B-EE3663C95171}">
      <dgm:prSet phldrT="[Texto]" custT="1"/>
      <dgm:spPr/>
      <dgm:t>
        <a:bodyPr/>
        <a:lstStyle/>
        <a:p>
          <a:r>
            <a:rPr lang="es-UY" sz="1400" smtClean="0"/>
            <a:t>elimProd() :: void</a:t>
          </a:r>
          <a:endParaRPr lang="es-UY" sz="1400"/>
        </a:p>
      </dgm:t>
    </dgm:pt>
    <dgm:pt modelId="{01B8BF32-3BD9-46EE-8770-7F8C09623AA7}" type="parTrans" cxnId="{73B8F470-CB89-474C-8E5C-9C5BCE4275F7}">
      <dgm:prSet/>
      <dgm:spPr/>
      <dgm:t>
        <a:bodyPr/>
        <a:lstStyle/>
        <a:p>
          <a:endParaRPr lang="es-UY"/>
        </a:p>
      </dgm:t>
    </dgm:pt>
    <dgm:pt modelId="{0971557B-A3CA-48C8-908F-4C30E3FBA380}" type="sibTrans" cxnId="{73B8F470-CB89-474C-8E5C-9C5BCE4275F7}">
      <dgm:prSet/>
      <dgm:spPr/>
      <dgm:t>
        <a:bodyPr/>
        <a:lstStyle/>
        <a:p>
          <a:endParaRPr lang="es-UY"/>
        </a:p>
      </dgm:t>
    </dgm:pt>
    <dgm:pt modelId="{A4C51F09-C617-4FB1-8189-342695245649}">
      <dgm:prSet phldrT="[Texto]" custT="1"/>
      <dgm:spPr/>
      <dgm:t>
        <a:bodyPr/>
        <a:lstStyle/>
        <a:p>
          <a:r>
            <a:rPr lang="es-UY" sz="1400" smtClean="0"/>
            <a:t>elimArea() :: void</a:t>
          </a:r>
          <a:endParaRPr lang="es-UY" sz="1400"/>
        </a:p>
      </dgm:t>
    </dgm:pt>
    <dgm:pt modelId="{434C8E3E-F3EE-4976-9CC4-325C47D4E7B9}" type="parTrans" cxnId="{BE604150-1E68-4EBE-91C0-F4491A9078E2}">
      <dgm:prSet/>
      <dgm:spPr/>
      <dgm:t>
        <a:bodyPr/>
        <a:lstStyle/>
        <a:p>
          <a:endParaRPr lang="es-UY"/>
        </a:p>
      </dgm:t>
    </dgm:pt>
    <dgm:pt modelId="{B2CE1643-38E9-46C4-BC49-C24BE6A92F59}" type="sibTrans" cxnId="{BE604150-1E68-4EBE-91C0-F4491A9078E2}">
      <dgm:prSet/>
      <dgm:spPr/>
      <dgm:t>
        <a:bodyPr/>
        <a:lstStyle/>
        <a:p>
          <a:endParaRPr lang="es-UY"/>
        </a:p>
      </dgm:t>
    </dgm:pt>
    <dgm:pt modelId="{49C2FB1F-C81D-40EA-A6FE-C5FF700F16FC}">
      <dgm:prSet phldrT="[Texto]" custT="1"/>
      <dgm:spPr/>
      <dgm:t>
        <a:bodyPr/>
        <a:lstStyle/>
        <a:p>
          <a:r>
            <a:rPr lang="es-UY" sz="1400" smtClean="0"/>
            <a:t>-----------------------</a:t>
          </a:r>
          <a:endParaRPr lang="es-UY" sz="1400"/>
        </a:p>
      </dgm:t>
    </dgm:pt>
    <dgm:pt modelId="{2B2D42ED-4F4F-4BEB-AC95-27EDCD7E7234}" type="parTrans" cxnId="{DCDA1193-A7E9-499F-BEB7-6A7595A6FADB}">
      <dgm:prSet/>
      <dgm:spPr/>
      <dgm:t>
        <a:bodyPr/>
        <a:lstStyle/>
        <a:p>
          <a:endParaRPr lang="es-UY"/>
        </a:p>
      </dgm:t>
    </dgm:pt>
    <dgm:pt modelId="{5E012937-A42F-4A00-B5CB-6AD8212B4007}" type="sibTrans" cxnId="{DCDA1193-A7E9-499F-BEB7-6A7595A6FADB}">
      <dgm:prSet/>
      <dgm:spPr/>
      <dgm:t>
        <a:bodyPr/>
        <a:lstStyle/>
        <a:p>
          <a:endParaRPr lang="es-UY"/>
        </a:p>
      </dgm:t>
    </dgm:pt>
    <dgm:pt modelId="{230CA30F-FB9F-43AC-94B6-DA8F9AE7A286}">
      <dgm:prSet phldrT="[Texto]" custT="1"/>
      <dgm:spPr/>
      <dgm:t>
        <a:bodyPr/>
        <a:lstStyle/>
        <a:p>
          <a:r>
            <a:rPr lang="es-UY" sz="1400" smtClean="0"/>
            <a:t>nombre :: String</a:t>
          </a:r>
          <a:endParaRPr lang="es-UY" sz="1400"/>
        </a:p>
      </dgm:t>
    </dgm:pt>
    <dgm:pt modelId="{ED09EB29-53C1-41BD-A845-CD541930ED60}" type="parTrans" cxnId="{FC0AE211-7356-4DDB-9350-22D3F9429339}">
      <dgm:prSet/>
      <dgm:spPr/>
      <dgm:t>
        <a:bodyPr/>
        <a:lstStyle/>
        <a:p>
          <a:endParaRPr lang="es-UY"/>
        </a:p>
      </dgm:t>
    </dgm:pt>
    <dgm:pt modelId="{027A8849-06EE-4393-BABF-D930E0F29C46}" type="sibTrans" cxnId="{FC0AE211-7356-4DDB-9350-22D3F9429339}">
      <dgm:prSet/>
      <dgm:spPr/>
      <dgm:t>
        <a:bodyPr/>
        <a:lstStyle/>
        <a:p>
          <a:endParaRPr lang="es-UY"/>
        </a:p>
      </dgm:t>
    </dgm:pt>
    <dgm:pt modelId="{7E3316F3-0289-4EA2-B872-76E4FC7C479B}">
      <dgm:prSet phldrT="[Texto]" custT="1"/>
      <dgm:spPr/>
      <dgm:t>
        <a:bodyPr/>
        <a:lstStyle/>
        <a:p>
          <a:r>
            <a:rPr lang="es-UY" sz="1400" smtClean="0"/>
            <a:t>ILista&lt;Venta&gt; ventas</a:t>
          </a:r>
          <a:endParaRPr lang="es-UY" sz="1400"/>
        </a:p>
      </dgm:t>
    </dgm:pt>
    <dgm:pt modelId="{C1EBE70E-7098-4BB7-A3C7-75D89B3F75B9}" type="parTrans" cxnId="{6890AD40-5830-4B06-B444-9CDC2E4D7218}">
      <dgm:prSet/>
      <dgm:spPr/>
      <dgm:t>
        <a:bodyPr/>
        <a:lstStyle/>
        <a:p>
          <a:endParaRPr lang="es-UY"/>
        </a:p>
      </dgm:t>
    </dgm:pt>
    <dgm:pt modelId="{AD2FC3F0-7575-4617-9F22-146847E371CD}" type="sibTrans" cxnId="{6890AD40-5830-4B06-B444-9CDC2E4D7218}">
      <dgm:prSet/>
      <dgm:spPr/>
      <dgm:t>
        <a:bodyPr/>
        <a:lstStyle/>
        <a:p>
          <a:endParaRPr lang="es-UY"/>
        </a:p>
      </dgm:t>
    </dgm:pt>
    <dgm:pt modelId="{5BBFF7C2-B36A-4929-A179-319CF6479F6C}">
      <dgm:prSet phldrT="[Texto]" custT="1"/>
      <dgm:spPr/>
      <dgm:t>
        <a:bodyPr/>
        <a:lstStyle/>
        <a:p>
          <a:r>
            <a:rPr lang="en-US" sz="1400" smtClean="0"/>
            <a:t>stock :: Stock</a:t>
          </a:r>
          <a:endParaRPr lang="es-UY" sz="1400"/>
        </a:p>
      </dgm:t>
    </dgm:pt>
    <dgm:pt modelId="{EC2AD8F4-11BF-4FE1-9511-565887A37417}" type="parTrans" cxnId="{105BE142-75B2-45C8-8560-CA37BE5BE787}">
      <dgm:prSet/>
      <dgm:spPr/>
      <dgm:t>
        <a:bodyPr/>
        <a:lstStyle/>
        <a:p>
          <a:endParaRPr lang="es-UY"/>
        </a:p>
      </dgm:t>
    </dgm:pt>
    <dgm:pt modelId="{A7EE4E8C-375C-431C-B749-8878A43B6E87}" type="sibTrans" cxnId="{105BE142-75B2-45C8-8560-CA37BE5BE787}">
      <dgm:prSet/>
      <dgm:spPr/>
      <dgm:t>
        <a:bodyPr/>
        <a:lstStyle/>
        <a:p>
          <a:endParaRPr lang="es-UY"/>
        </a:p>
      </dgm:t>
    </dgm:pt>
    <dgm:pt modelId="{9A026E7B-022B-4583-B398-34C9DF55D33B}">
      <dgm:prSet phldrT="[Texto]" custT="1"/>
      <dgm:spPr/>
      <dgm:t>
        <a:bodyPr/>
        <a:lstStyle/>
        <a:p>
          <a:r>
            <a:rPr lang="es-UY" sz="1400" smtClean="0"/>
            <a:t>id :: int</a:t>
          </a:r>
          <a:endParaRPr lang="es-UY" sz="1400"/>
        </a:p>
      </dgm:t>
    </dgm:pt>
    <dgm:pt modelId="{5E3423F1-D761-4921-8F1F-8E42DBEA107E}" type="parTrans" cxnId="{C732F7B9-2B31-4B41-A790-89029F5B6509}">
      <dgm:prSet/>
      <dgm:spPr/>
      <dgm:t>
        <a:bodyPr/>
        <a:lstStyle/>
        <a:p>
          <a:endParaRPr lang="es-UY"/>
        </a:p>
      </dgm:t>
    </dgm:pt>
    <dgm:pt modelId="{72720CCF-F63D-44A3-B54A-D151A83A7A6D}" type="sibTrans" cxnId="{C732F7B9-2B31-4B41-A790-89029F5B6509}">
      <dgm:prSet/>
      <dgm:spPr/>
      <dgm:t>
        <a:bodyPr/>
        <a:lstStyle/>
        <a:p>
          <a:endParaRPr lang="es-UY"/>
        </a:p>
      </dgm:t>
    </dgm:pt>
    <dgm:pt modelId="{D51A5BA5-B283-40A8-9FC2-5EDE41B7EEC1}">
      <dgm:prSet phldrT="[Texto]" custT="1"/>
      <dgm:spPr/>
      <dgm:t>
        <a:bodyPr/>
        <a:lstStyle/>
        <a:p>
          <a:r>
            <a:rPr lang="es-UY" sz="1400" smtClean="0"/>
            <a:t>ultimoId :: int</a:t>
          </a:r>
          <a:endParaRPr lang="es-UY" sz="1400"/>
        </a:p>
      </dgm:t>
    </dgm:pt>
    <dgm:pt modelId="{7EE36340-E0A4-4948-8C2B-8651C2C72241}" type="parTrans" cxnId="{58C58FCA-C2A9-4AE8-A647-7E44CE010C6C}">
      <dgm:prSet/>
      <dgm:spPr/>
      <dgm:t>
        <a:bodyPr/>
        <a:lstStyle/>
        <a:p>
          <a:endParaRPr lang="es-UY"/>
        </a:p>
      </dgm:t>
    </dgm:pt>
    <dgm:pt modelId="{85BAC2F5-A129-40A3-BA58-C185D2D40470}" type="sibTrans" cxnId="{58C58FCA-C2A9-4AE8-A647-7E44CE010C6C}">
      <dgm:prSet/>
      <dgm:spPr/>
      <dgm:t>
        <a:bodyPr/>
        <a:lstStyle/>
        <a:p>
          <a:endParaRPr lang="es-UY"/>
        </a:p>
      </dgm:t>
    </dgm:pt>
    <dgm:pt modelId="{BA87C481-B434-4C58-8BEE-F071FA001C32}">
      <dgm:prSet phldrT="[Texto]" custT="1"/>
      <dgm:spPr/>
      <dgm:t>
        <a:bodyPr/>
        <a:lstStyle/>
        <a:p>
          <a:r>
            <a:rPr lang="es-UY" sz="1400" smtClean="0"/>
            <a:t>fDocumento :: Date</a:t>
          </a:r>
          <a:endParaRPr lang="es-UY" sz="1400"/>
        </a:p>
      </dgm:t>
    </dgm:pt>
    <dgm:pt modelId="{FB6D89CE-58B4-4492-85EF-F3AF942654DD}" type="parTrans" cxnId="{5E867560-FB2F-421F-A80C-EEDD8522ECD8}">
      <dgm:prSet/>
      <dgm:spPr/>
      <dgm:t>
        <a:bodyPr/>
        <a:lstStyle/>
        <a:p>
          <a:endParaRPr lang="es-UY"/>
        </a:p>
      </dgm:t>
    </dgm:pt>
    <dgm:pt modelId="{AA3303BC-09E2-4BC3-B18A-13644C7EDB0C}" type="sibTrans" cxnId="{5E867560-FB2F-421F-A80C-EEDD8522ECD8}">
      <dgm:prSet/>
      <dgm:spPr/>
      <dgm:t>
        <a:bodyPr/>
        <a:lstStyle/>
        <a:p>
          <a:endParaRPr lang="es-UY"/>
        </a:p>
      </dgm:t>
    </dgm:pt>
    <dgm:pt modelId="{947B3F0F-67E4-4164-B945-0960A930EAC9}">
      <dgm:prSet phldrT="[Texto]" custT="1"/>
      <dgm:spPr/>
      <dgm:t>
        <a:bodyPr/>
        <a:lstStyle/>
        <a:p>
          <a:r>
            <a:rPr lang="es-UY" sz="1400" smtClean="0"/>
            <a:t>fModificacion :: Date</a:t>
          </a:r>
          <a:endParaRPr lang="es-UY" sz="1400"/>
        </a:p>
      </dgm:t>
    </dgm:pt>
    <dgm:pt modelId="{DD82BC47-D397-4846-8DCD-54513B08B6A8}" type="parTrans" cxnId="{2F399483-F69E-43CA-B607-C4262DE44D2C}">
      <dgm:prSet/>
      <dgm:spPr/>
      <dgm:t>
        <a:bodyPr/>
        <a:lstStyle/>
        <a:p>
          <a:endParaRPr lang="es-UY"/>
        </a:p>
      </dgm:t>
    </dgm:pt>
    <dgm:pt modelId="{8A8A7BE9-0F07-424B-957E-7EFB68BAA174}" type="sibTrans" cxnId="{2F399483-F69E-43CA-B607-C4262DE44D2C}">
      <dgm:prSet/>
      <dgm:spPr/>
      <dgm:t>
        <a:bodyPr/>
        <a:lstStyle/>
        <a:p>
          <a:endParaRPr lang="es-UY"/>
        </a:p>
      </dgm:t>
    </dgm:pt>
    <dgm:pt modelId="{8F306168-0508-49C2-8DF4-DBB2B39099DC}">
      <dgm:prSet phldrT="[Texto]" custT="1"/>
      <dgm:spPr/>
      <dgm:t>
        <a:bodyPr/>
        <a:lstStyle/>
        <a:p>
          <a:r>
            <a:rPr lang="es-UY" sz="1400" smtClean="0"/>
            <a:t>codProducto :: int</a:t>
          </a:r>
          <a:endParaRPr lang="es-UY" sz="1400"/>
        </a:p>
      </dgm:t>
    </dgm:pt>
    <dgm:pt modelId="{32F351A4-7C88-430C-912E-C2A5F6CAACE4}" type="parTrans" cxnId="{11A68FCB-6904-4546-8EFE-0622BAF39168}">
      <dgm:prSet/>
      <dgm:spPr/>
      <dgm:t>
        <a:bodyPr/>
        <a:lstStyle/>
        <a:p>
          <a:endParaRPr lang="es-UY"/>
        </a:p>
      </dgm:t>
    </dgm:pt>
    <dgm:pt modelId="{98F79E0F-A58F-45D0-BF47-685CEC1FBC64}" type="sibTrans" cxnId="{11A68FCB-6904-4546-8EFE-0622BAF39168}">
      <dgm:prSet/>
      <dgm:spPr/>
      <dgm:t>
        <a:bodyPr/>
        <a:lstStyle/>
        <a:p>
          <a:endParaRPr lang="es-UY"/>
        </a:p>
      </dgm:t>
    </dgm:pt>
    <dgm:pt modelId="{06DC7D1C-0ABC-4B44-B7F4-8041324BD632}">
      <dgm:prSet phldrT="[Texto]" custT="1"/>
      <dgm:spPr/>
      <dgm:t>
        <a:bodyPr/>
        <a:lstStyle/>
        <a:p>
          <a:r>
            <a:rPr lang="es-UY" sz="1400" smtClean="0"/>
            <a:t>cantidad :: int</a:t>
          </a:r>
          <a:endParaRPr lang="es-UY" sz="1400"/>
        </a:p>
      </dgm:t>
    </dgm:pt>
    <dgm:pt modelId="{0C58D5CB-22C2-4E34-93C5-3AEE7E3949A3}" type="parTrans" cxnId="{BF14A504-E22A-41C4-85C0-BCA3CF7671B7}">
      <dgm:prSet/>
      <dgm:spPr/>
      <dgm:t>
        <a:bodyPr/>
        <a:lstStyle/>
        <a:p>
          <a:endParaRPr lang="es-UY"/>
        </a:p>
      </dgm:t>
    </dgm:pt>
    <dgm:pt modelId="{8781343E-C008-4E9E-90E7-85CB40DA5D45}" type="sibTrans" cxnId="{BF14A504-E22A-41C4-85C0-BCA3CF7671B7}">
      <dgm:prSet/>
      <dgm:spPr/>
      <dgm:t>
        <a:bodyPr/>
        <a:lstStyle/>
        <a:p>
          <a:endParaRPr lang="es-UY"/>
        </a:p>
      </dgm:t>
    </dgm:pt>
    <dgm:pt modelId="{08D08C96-937C-4F60-959A-23F694F023D1}">
      <dgm:prSet phldrT="[Texto]" custT="1"/>
      <dgm:spPr/>
      <dgm:t>
        <a:bodyPr/>
        <a:lstStyle/>
        <a:p>
          <a:r>
            <a:rPr lang="es-UY" sz="1400" smtClean="0"/>
            <a:t>total :: Double</a:t>
          </a:r>
          <a:endParaRPr lang="es-UY" sz="1400"/>
        </a:p>
      </dgm:t>
    </dgm:pt>
    <dgm:pt modelId="{81E28E91-C5B7-4FDC-9492-02ADCF294FE6}" type="parTrans" cxnId="{18972854-7DC5-4AFE-A599-70F8B97CCE64}">
      <dgm:prSet/>
      <dgm:spPr/>
      <dgm:t>
        <a:bodyPr/>
        <a:lstStyle/>
        <a:p>
          <a:endParaRPr lang="es-UY"/>
        </a:p>
      </dgm:t>
    </dgm:pt>
    <dgm:pt modelId="{A4EB142E-EFFB-46BD-B355-B4984E411A43}" type="sibTrans" cxnId="{18972854-7DC5-4AFE-A599-70F8B97CCE64}">
      <dgm:prSet/>
      <dgm:spPr/>
      <dgm:t>
        <a:bodyPr/>
        <a:lstStyle/>
        <a:p>
          <a:endParaRPr lang="es-UY"/>
        </a:p>
      </dgm:t>
    </dgm:pt>
    <dgm:pt modelId="{6343546F-26A2-4FDA-B55E-1FDDD0FD1045}">
      <dgm:prSet phldrT="[Texto]" custT="1"/>
      <dgm:spPr/>
      <dgm:t>
        <a:bodyPr/>
        <a:lstStyle/>
        <a:p>
          <a:r>
            <a:rPr lang="es-UY" sz="1400" smtClean="0"/>
            <a:t>tipoDocumento :: String</a:t>
          </a:r>
          <a:endParaRPr lang="es-UY" sz="1400"/>
        </a:p>
      </dgm:t>
    </dgm:pt>
    <dgm:pt modelId="{40D70A2A-1A5F-42C0-9A35-C795767190C9}" type="parTrans" cxnId="{A93454CE-F79D-482B-AB17-0DB2EF2F2D76}">
      <dgm:prSet/>
      <dgm:spPr/>
      <dgm:t>
        <a:bodyPr/>
        <a:lstStyle/>
        <a:p>
          <a:endParaRPr lang="es-UY"/>
        </a:p>
      </dgm:t>
    </dgm:pt>
    <dgm:pt modelId="{5D62CC54-BD86-4EAD-BC10-1A1CD0FAA547}" type="sibTrans" cxnId="{A93454CE-F79D-482B-AB17-0DB2EF2F2D76}">
      <dgm:prSet/>
      <dgm:spPr/>
      <dgm:t>
        <a:bodyPr/>
        <a:lstStyle/>
        <a:p>
          <a:endParaRPr lang="es-UY"/>
        </a:p>
      </dgm:t>
    </dgm:pt>
    <dgm:pt modelId="{EC49580C-54D9-4A88-8D41-F6C2C6CC6F18}" type="pres">
      <dgm:prSet presAssocID="{21C48D1F-447E-4A13-8570-795BB99E45AD}" presName="Name0" presStyleCnt="0">
        <dgm:presLayoutVars>
          <dgm:dir/>
          <dgm:animLvl val="lvl"/>
          <dgm:resizeHandles val="exact"/>
        </dgm:presLayoutVars>
      </dgm:prSet>
      <dgm:spPr/>
    </dgm:pt>
    <dgm:pt modelId="{6D46A62A-6B5A-4861-9A33-05DF326BD2A9}" type="pres">
      <dgm:prSet presAssocID="{630A69C6-2DFA-443D-8C5F-F94161D8275B}" presName="composite" presStyleCnt="0"/>
      <dgm:spPr/>
    </dgm:pt>
    <dgm:pt modelId="{42A147BF-A236-4733-A287-C17DBFD768F5}" type="pres">
      <dgm:prSet presAssocID="{630A69C6-2DFA-443D-8C5F-F94161D8275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888CEFB-A3FE-45C9-8458-E1CD9979DF70}" type="pres">
      <dgm:prSet presAssocID="{630A69C6-2DFA-443D-8C5F-F94161D8275B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UY"/>
        </a:p>
      </dgm:t>
    </dgm:pt>
    <dgm:pt modelId="{C213243C-8AB4-4BCD-8696-FB7235493EF8}" type="pres">
      <dgm:prSet presAssocID="{A35B882F-95C9-4176-AB97-D85EC842FEDB}" presName="space" presStyleCnt="0"/>
      <dgm:spPr/>
    </dgm:pt>
    <dgm:pt modelId="{52F3A234-A27A-4AFD-AE49-F5A9FF426302}" type="pres">
      <dgm:prSet presAssocID="{45D3C0D0-9C09-4537-BC96-A18FF5B58916}" presName="composite" presStyleCnt="0"/>
      <dgm:spPr/>
    </dgm:pt>
    <dgm:pt modelId="{E6578268-5A7B-44B6-95AC-60C431663F2B}" type="pres">
      <dgm:prSet presAssocID="{45D3C0D0-9C09-4537-BC96-A18FF5B5891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CE732D8-A738-4F98-87D7-552B9CF482EA}" type="pres">
      <dgm:prSet presAssocID="{45D3C0D0-9C09-4537-BC96-A18FF5B58916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UY"/>
        </a:p>
      </dgm:t>
    </dgm:pt>
    <dgm:pt modelId="{88B603B1-BD68-4228-AFCF-B2F48265A5DB}" type="pres">
      <dgm:prSet presAssocID="{24D2920B-8F48-473A-B89C-8A2D5B67F2F7}" presName="space" presStyleCnt="0"/>
      <dgm:spPr/>
    </dgm:pt>
    <dgm:pt modelId="{C0FFE63E-9B17-4E51-841E-05B8E398F154}" type="pres">
      <dgm:prSet presAssocID="{4B88BB66-CCD5-4893-BF71-A1E30D16CA84}" presName="composite" presStyleCnt="0"/>
      <dgm:spPr/>
    </dgm:pt>
    <dgm:pt modelId="{22DE05F2-33DB-4AF9-B4C9-BE9B2A59352B}" type="pres">
      <dgm:prSet presAssocID="{4B88BB66-CCD5-4893-BF71-A1E30D16CA8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DC420F7-4E42-4D04-BE0D-357044F3F245}" type="pres">
      <dgm:prSet presAssocID="{4B88BB66-CCD5-4893-BF71-A1E30D16CA84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UY"/>
        </a:p>
      </dgm:t>
    </dgm:pt>
    <dgm:pt modelId="{4F33318D-0504-4FAA-B3D0-9545625F9599}" type="pres">
      <dgm:prSet presAssocID="{65B9A9F0-0066-4E13-91DA-824DA8A7B26B}" presName="space" presStyleCnt="0"/>
      <dgm:spPr/>
    </dgm:pt>
    <dgm:pt modelId="{F31D1784-10E9-4820-A6BF-9777FF1DF4D0}" type="pres">
      <dgm:prSet presAssocID="{41F985A0-8E27-4C09-BC1E-15E8836D886B}" presName="composite" presStyleCnt="0"/>
      <dgm:spPr/>
    </dgm:pt>
    <dgm:pt modelId="{3BBD1095-7A72-46E9-8743-E690F3D6FA9C}" type="pres">
      <dgm:prSet presAssocID="{41F985A0-8E27-4C09-BC1E-15E8836D886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UY"/>
        </a:p>
      </dgm:t>
    </dgm:pt>
    <dgm:pt modelId="{A288BAD6-5360-4F82-9DDC-5E4B8208E3FD}" type="pres">
      <dgm:prSet presAssocID="{41F985A0-8E27-4C09-BC1E-15E8836D886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UY"/>
        </a:p>
      </dgm:t>
    </dgm:pt>
  </dgm:ptLst>
  <dgm:cxnLst>
    <dgm:cxn modelId="{3E2F8FB1-297E-4E95-9D70-A440293DB864}" type="presOf" srcId="{79C629C2-84C6-4A82-A882-11424AC135DF}" destId="{3DC420F7-4E42-4D04-BE0D-357044F3F245}" srcOrd="0" destOrd="6" presId="urn:microsoft.com/office/officeart/2005/8/layout/hList1"/>
    <dgm:cxn modelId="{783F85B1-19B3-40DD-978B-023056A67728}" type="presOf" srcId="{F5CE2A86-934A-4269-AC19-4C901CC7DFB5}" destId="{3DC420F7-4E42-4D04-BE0D-357044F3F245}" srcOrd="0" destOrd="12" presId="urn:microsoft.com/office/officeart/2005/8/layout/hList1"/>
    <dgm:cxn modelId="{0FA25651-7B19-49F5-B918-4096ADEF075B}" type="presOf" srcId="{B0597EC6-C1AB-49C3-A914-61E55E3FA6BD}" destId="{DCE732D8-A738-4F98-87D7-552B9CF482EA}" srcOrd="0" destOrd="1" presId="urn:microsoft.com/office/officeart/2005/8/layout/hList1"/>
    <dgm:cxn modelId="{384042B9-2049-4444-BD0D-8719224175EB}" type="presOf" srcId="{230CA30F-FB9F-43AC-94B6-DA8F9AE7A286}" destId="{3DC420F7-4E42-4D04-BE0D-357044F3F245}" srcOrd="0" destOrd="17" presId="urn:microsoft.com/office/officeart/2005/8/layout/hList1"/>
    <dgm:cxn modelId="{61C5A492-245F-4D5E-BABD-A132D843BD9A}" srcId="{4B88BB66-CCD5-4893-BF71-A1E30D16CA84}" destId="{7E88BB33-3B28-4CC2-A9C3-C5A586CA1834}" srcOrd="7" destOrd="0" parTransId="{F75AAB08-186A-49C9-A5F5-3C8DD79B916B}" sibTransId="{2DF181EE-FCC6-4AAF-9B23-DD1B44CEDD0A}"/>
    <dgm:cxn modelId="{3787D877-D56E-47B5-9AFB-59FD1D28A684}" type="presOf" srcId="{4ED8FA9D-BAC3-40E5-A166-3AC61FD30E38}" destId="{DCE732D8-A738-4F98-87D7-552B9CF482EA}" srcOrd="0" destOrd="2" presId="urn:microsoft.com/office/officeart/2005/8/layout/hList1"/>
    <dgm:cxn modelId="{78AA3032-7944-4735-A3D0-88133EF13CD5}" type="presOf" srcId="{7DD418B9-5C79-4AF5-9DCB-0F2F0D593060}" destId="{DCE732D8-A738-4F98-87D7-552B9CF482EA}" srcOrd="0" destOrd="11" presId="urn:microsoft.com/office/officeart/2005/8/layout/hList1"/>
    <dgm:cxn modelId="{674C6D3E-933C-45BA-A2B5-5D53767E4316}" srcId="{4B88BB66-CCD5-4893-BF71-A1E30D16CA84}" destId="{DEC4D822-FFCE-48CF-8AEF-866FCD8B81CD}" srcOrd="13" destOrd="0" parTransId="{D56006E4-4F7E-4996-A4DE-A80CBD5C69DD}" sibTransId="{264CCA3C-BCD5-45C8-987A-B8681C1E8C96}"/>
    <dgm:cxn modelId="{F433516B-61EC-4B8F-BCD6-6A933E25739D}" type="presOf" srcId="{5BBFF7C2-B36A-4929-A179-319CF6479F6C}" destId="{3DC420F7-4E42-4D04-BE0D-357044F3F245}" srcOrd="0" destOrd="19" presId="urn:microsoft.com/office/officeart/2005/8/layout/hList1"/>
    <dgm:cxn modelId="{04D3F629-F7AD-4E99-B38C-19B1575785E9}" type="presOf" srcId="{9A026E7B-022B-4583-B398-34C9DF55D33B}" destId="{A288BAD6-5360-4F82-9DDC-5E4B8208E3FD}" srcOrd="0" destOrd="0" presId="urn:microsoft.com/office/officeart/2005/8/layout/hList1"/>
    <dgm:cxn modelId="{2F399483-F69E-43CA-B607-C4262DE44D2C}" srcId="{41F985A0-8E27-4C09-BC1E-15E8836D886B}" destId="{947B3F0F-67E4-4164-B945-0960A930EAC9}" srcOrd="4" destOrd="0" parTransId="{DD82BC47-D397-4846-8DCD-54513B08B6A8}" sibTransId="{8A8A7BE9-0F07-424B-957E-7EFB68BAA174}"/>
    <dgm:cxn modelId="{39DB8A3C-F343-4C78-AA4A-869A696EF6AC}" srcId="{4B88BB66-CCD5-4893-BF71-A1E30D16CA84}" destId="{4E8532D0-837E-4661-9195-0B5D89061222}" srcOrd="0" destOrd="0" parTransId="{8F422093-D444-4E5F-9400-D969F0CA16DD}" sibTransId="{AED07B34-0A9F-444D-953C-31D5D90E1952}"/>
    <dgm:cxn modelId="{0D07116A-C8CF-453D-B006-B95F3EF5ECF8}" srcId="{4B88BB66-CCD5-4893-BF71-A1E30D16CA84}" destId="{36F552CF-E28B-4613-B5D2-5BAA3DAD53F1}" srcOrd="1" destOrd="0" parTransId="{5709E530-160D-46EE-86D7-A5BCB0F1F205}" sibTransId="{12ACF335-3958-4D35-9954-F7F19105DF7B}"/>
    <dgm:cxn modelId="{DCDA1193-A7E9-499F-BEB7-6A7595A6FADB}" srcId="{4B88BB66-CCD5-4893-BF71-A1E30D16CA84}" destId="{49C2FB1F-C81D-40EA-A6FE-C5FF700F16FC}" srcOrd="16" destOrd="0" parTransId="{2B2D42ED-4F4F-4BEB-AC95-27EDCD7E7234}" sibTransId="{5E012937-A42F-4A00-B5CB-6AD8212B4007}"/>
    <dgm:cxn modelId="{11A68FCB-6904-4546-8EFE-0622BAF39168}" srcId="{41F985A0-8E27-4C09-BC1E-15E8836D886B}" destId="{8F306168-0508-49C2-8DF4-DBB2B39099DC}" srcOrd="5" destOrd="0" parTransId="{32F351A4-7C88-430C-912E-C2A5F6CAACE4}" sibTransId="{98F79E0F-A58F-45D0-BF47-685CEC1FBC64}"/>
    <dgm:cxn modelId="{52908F9C-9048-4194-96D9-2D46CE376BD5}" type="presOf" srcId="{4B88BB66-CCD5-4893-BF71-A1E30D16CA84}" destId="{22DE05F2-33DB-4AF9-B4C9-BE9B2A59352B}" srcOrd="0" destOrd="0" presId="urn:microsoft.com/office/officeart/2005/8/layout/hList1"/>
    <dgm:cxn modelId="{AFD10E2E-910F-4801-8166-5CEC7F7BF1BC}" srcId="{4B88BB66-CCD5-4893-BF71-A1E30D16CA84}" destId="{7DC742FF-5B12-4531-9521-033B8849E200}" srcOrd="8" destOrd="0" parTransId="{DC77F29C-4511-4B41-96EB-4204F36E8EC3}" sibTransId="{46F4F4F3-AA8A-49B4-B727-C94FB79485D2}"/>
    <dgm:cxn modelId="{9A3A2AFE-756F-43F1-9036-62058665063D}" srcId="{45D3C0D0-9C09-4537-BC96-A18FF5B58916}" destId="{E91DF774-070C-456A-94F3-16D651AED86B}" srcOrd="0" destOrd="0" parTransId="{EB985CC1-9C33-459E-86B5-E8E8EEE23678}" sibTransId="{2419D947-062B-48AB-9B09-8A388BFFAF48}"/>
    <dgm:cxn modelId="{0C072C43-5FA0-4347-AA25-0553C7E697F6}" type="presOf" srcId="{848F0689-51ED-46FF-BD56-F5399CE3F5FB}" destId="{9888CEFB-A3FE-45C9-8458-E1CD9979DF70}" srcOrd="0" destOrd="8" presId="urn:microsoft.com/office/officeart/2005/8/layout/hList1"/>
    <dgm:cxn modelId="{7D5FC324-D817-4F1C-8A1A-CF08B2831E5F}" type="presOf" srcId="{1147FF70-C570-4C3B-90C8-25100547DC76}" destId="{3DC420F7-4E42-4D04-BE0D-357044F3F245}" srcOrd="0" destOrd="11" presId="urn:microsoft.com/office/officeart/2005/8/layout/hList1"/>
    <dgm:cxn modelId="{A93454CE-F79D-482B-AB17-0DB2EF2F2D76}" srcId="{41F985A0-8E27-4C09-BC1E-15E8836D886B}" destId="{6343546F-26A2-4FDA-B55E-1FDDD0FD1045}" srcOrd="2" destOrd="0" parTransId="{40D70A2A-1A5F-42C0-9A35-C795767190C9}" sibTransId="{5D62CC54-BD86-4EAD-BC10-1A1CD0FAA547}"/>
    <dgm:cxn modelId="{1F0CE4AA-B9F0-4509-806D-168BE344ECE8}" type="presOf" srcId="{7916EFA5-15A8-4375-9DFD-CE21C2D79937}" destId="{DCE732D8-A738-4F98-87D7-552B9CF482EA}" srcOrd="0" destOrd="7" presId="urn:microsoft.com/office/officeart/2005/8/layout/hList1"/>
    <dgm:cxn modelId="{BF14A504-E22A-41C4-85C0-BCA3CF7671B7}" srcId="{41F985A0-8E27-4C09-BC1E-15E8836D886B}" destId="{06DC7D1C-0ABC-4B44-B7F4-8041324BD632}" srcOrd="6" destOrd="0" parTransId="{0C58D5CB-22C2-4E34-93C5-3AEE7E3949A3}" sibTransId="{8781343E-C008-4E9E-90E7-85CB40DA5D45}"/>
    <dgm:cxn modelId="{A73FA121-658E-4920-9688-895BD6B4EEAD}" type="presOf" srcId="{06DC7D1C-0ABC-4B44-B7F4-8041324BD632}" destId="{A288BAD6-5360-4F82-9DDC-5E4B8208E3FD}" srcOrd="0" destOrd="6" presId="urn:microsoft.com/office/officeart/2005/8/layout/hList1"/>
    <dgm:cxn modelId="{6890AD40-5830-4B06-B444-9CDC2E4D7218}" srcId="{4B88BB66-CCD5-4893-BF71-A1E30D16CA84}" destId="{7E3316F3-0289-4EA2-B872-76E4FC7C479B}" srcOrd="18" destOrd="0" parTransId="{C1EBE70E-7098-4BB7-A3C7-75D89B3F75B9}" sibTransId="{AD2FC3F0-7575-4617-9F22-146847E371CD}"/>
    <dgm:cxn modelId="{F60C73D0-A9F4-4836-93A3-1CE19870E921}" type="presOf" srcId="{C2765E24-E8AE-4389-94C0-40D9072A4B32}" destId="{9888CEFB-A3FE-45C9-8458-E1CD9979DF70}" srcOrd="0" destOrd="9" presId="urn:microsoft.com/office/officeart/2005/8/layout/hList1"/>
    <dgm:cxn modelId="{A104A142-D65F-41B8-BF5D-477084E517ED}" type="presOf" srcId="{DEC4D822-FFCE-48CF-8AEF-866FCD8B81CD}" destId="{3DC420F7-4E42-4D04-BE0D-357044F3F245}" srcOrd="0" destOrd="13" presId="urn:microsoft.com/office/officeart/2005/8/layout/hList1"/>
    <dgm:cxn modelId="{0BE7BF2C-3282-4F1A-A8CC-D932E8E462B5}" type="presOf" srcId="{1ABC23E7-8D33-4558-B4B5-47FC581DB0E6}" destId="{DCE732D8-A738-4F98-87D7-552B9CF482EA}" srcOrd="0" destOrd="8" presId="urn:microsoft.com/office/officeart/2005/8/layout/hList1"/>
    <dgm:cxn modelId="{E9BF6CF6-4FE3-4450-974C-C56330798584}" type="presOf" srcId="{F1FB36EE-2F4D-4492-81AA-AD5BABBA6144}" destId="{9888CEFB-A3FE-45C9-8458-E1CD9979DF70}" srcOrd="0" destOrd="5" presId="urn:microsoft.com/office/officeart/2005/8/layout/hList1"/>
    <dgm:cxn modelId="{09843AD8-FF75-4102-B8CC-4DC57D890F0C}" srcId="{45D3C0D0-9C09-4537-BC96-A18FF5B58916}" destId="{7916EFA5-15A8-4375-9DFD-CE21C2D79937}" srcOrd="7" destOrd="0" parTransId="{E6A081AC-C750-4125-9CE9-FF51039E85FC}" sibTransId="{4E674B41-D98D-4418-8FC0-6B5E406D9172}"/>
    <dgm:cxn modelId="{383FA2A2-22CA-4F82-9598-4A1E6CEAAEF5}" srcId="{45D3C0D0-9C09-4537-BC96-A18FF5B58916}" destId="{7DD418B9-5C79-4AF5-9DCB-0F2F0D593060}" srcOrd="11" destOrd="0" parTransId="{571A66C8-85E7-4741-AA4A-90916CD304B1}" sibTransId="{8E7455A4-6C46-47E7-A419-2FD0EAF34D37}"/>
    <dgm:cxn modelId="{16AC6E67-A337-433C-8F25-19BB25C192C4}" srcId="{630A69C6-2DFA-443D-8C5F-F94161D8275B}" destId="{848F0689-51ED-46FF-BD56-F5399CE3F5FB}" srcOrd="8" destOrd="0" parTransId="{69872564-0A8A-4197-8DA7-45CB254CB90D}" sibTransId="{D5F1A30B-82C1-4B47-9860-DFEDF042E19D}"/>
    <dgm:cxn modelId="{2BAE7A9D-43C8-4B94-B39B-5FFECBC26452}" type="presOf" srcId="{08D08C96-937C-4F60-959A-23F694F023D1}" destId="{A288BAD6-5360-4F82-9DDC-5E4B8208E3FD}" srcOrd="0" destOrd="7" presId="urn:microsoft.com/office/officeart/2005/8/layout/hList1"/>
    <dgm:cxn modelId="{20FA7DBF-9084-4211-A45C-CAE33C765617}" srcId="{630A69C6-2DFA-443D-8C5F-F94161D8275B}" destId="{26E3826F-7B63-44B0-A488-32C5633C43D3}" srcOrd="1" destOrd="0" parTransId="{5C05DED4-4CEF-40E6-ABA9-6279DEA41B6B}" sibTransId="{8C344425-FAC9-4189-8008-ACA4EBDC9E14}"/>
    <dgm:cxn modelId="{F461F016-0886-41E3-8E61-9F54709B0C07}" srcId="{45D3C0D0-9C09-4537-BC96-A18FF5B58916}" destId="{4B51463D-D804-4175-9587-C51EBF617B5A}" srcOrd="9" destOrd="0" parTransId="{6F8F4842-D90B-4D37-8EAC-7354D324CE7A}" sibTransId="{25D7E35B-DB21-4173-A35D-CEA4DB5385F8}"/>
    <dgm:cxn modelId="{7129954F-8AA7-4172-ADC9-6D77575CF41E}" srcId="{4B88BB66-CCD5-4893-BF71-A1E30D16CA84}" destId="{F5CE2A86-934A-4269-AC19-4C901CC7DFB5}" srcOrd="12" destOrd="0" parTransId="{AEBF9962-D0FE-41E3-B1E0-1F726E719FC1}" sibTransId="{A80D7FA1-AD8C-4681-9E39-8BC414B00BF7}"/>
    <dgm:cxn modelId="{F32A0359-C21A-43AA-91CD-A262CFBD296A}" srcId="{45D3C0D0-9C09-4537-BC96-A18FF5B58916}" destId="{4157CF67-5C5E-40A0-8885-7502DBEE1993}" srcOrd="5" destOrd="0" parTransId="{A633AD46-7445-4F22-A771-7698E41D3AA0}" sibTransId="{9935B96F-7289-410C-8B7D-08E5C5E30AAD}"/>
    <dgm:cxn modelId="{0667CDC2-8A1F-473C-8E88-42B966371985}" srcId="{630A69C6-2DFA-443D-8C5F-F94161D8275B}" destId="{7F67DC4C-FF77-42B4-B9F7-C6C114787111}" srcOrd="7" destOrd="0" parTransId="{0F85A2C3-7FC3-4C44-9100-A26BB3DC6A0A}" sibTransId="{54686176-D72F-46E1-82F7-AD3E1C4B8910}"/>
    <dgm:cxn modelId="{6DE8A5D0-49CB-49AB-97CA-64FD0B37E351}" srcId="{630A69C6-2DFA-443D-8C5F-F94161D8275B}" destId="{E5CD59ED-9ACC-4E8D-92D7-A8D4C3202394}" srcOrd="10" destOrd="0" parTransId="{341C1DEC-E361-406C-8C1A-2AF47E35F1F0}" sibTransId="{4BCE635D-D5C9-4114-BD2F-2E474AFE67E9}"/>
    <dgm:cxn modelId="{B4047886-2D0F-4DBC-A9CB-6EDED8072FE2}" srcId="{45D3C0D0-9C09-4537-BC96-A18FF5B58916}" destId="{4ED8FA9D-BAC3-40E5-A166-3AC61FD30E38}" srcOrd="2" destOrd="0" parTransId="{2F5D1D2C-9CBD-4222-8913-5C96E6DE2738}" sibTransId="{9EBC6CE0-F347-4B78-9F4F-871E0D71EDAA}"/>
    <dgm:cxn modelId="{9CB8C94F-2271-4A18-9785-1D2328FCDCDC}" srcId="{4B88BB66-CCD5-4893-BF71-A1E30D16CA84}" destId="{32852D73-92E7-4D53-9909-A17B5DDC0F88}" srcOrd="9" destOrd="0" parTransId="{F189BE05-CDCC-4ADE-983C-BFFD403FF292}" sibTransId="{DB842AD0-9069-4B2E-A2BA-EC8C36FE6E78}"/>
    <dgm:cxn modelId="{F7BE0C57-A8FE-4D86-A7C3-5ADB17F7901B}" srcId="{21C48D1F-447E-4A13-8570-795BB99E45AD}" destId="{4B88BB66-CCD5-4893-BF71-A1E30D16CA84}" srcOrd="2" destOrd="0" parTransId="{F9CC59A5-A8C2-41A1-B680-4463A9D340B4}" sibTransId="{65B9A9F0-0066-4E13-91DA-824DA8A7B26B}"/>
    <dgm:cxn modelId="{5C2EDF56-8594-442C-9AF2-2DA9B5E2ACC9}" type="presOf" srcId="{26E3826F-7B63-44B0-A488-32C5633C43D3}" destId="{9888CEFB-A3FE-45C9-8458-E1CD9979DF70}" srcOrd="0" destOrd="1" presId="urn:microsoft.com/office/officeart/2005/8/layout/hList1"/>
    <dgm:cxn modelId="{F57A8783-73A9-4218-80DD-EC3F2D639FC5}" type="presOf" srcId="{237159D5-30A7-4C08-BF8E-D62713462EED}" destId="{3DC420F7-4E42-4D04-BE0D-357044F3F245}" srcOrd="0" destOrd="20" presId="urn:microsoft.com/office/officeart/2005/8/layout/hList1"/>
    <dgm:cxn modelId="{BB20F662-A14E-46A5-AA89-EF0A30668F0F}" srcId="{45D3C0D0-9C09-4537-BC96-A18FF5B58916}" destId="{B0597EC6-C1AB-49C3-A914-61E55E3FA6BD}" srcOrd="1" destOrd="0" parTransId="{E88629EB-503A-4D87-A06F-E95C0E0810B5}" sibTransId="{27E635B1-2997-49F5-925D-C88B646AA00B}"/>
    <dgm:cxn modelId="{508AEA31-3905-482D-83F5-4D8E3297D7DB}" srcId="{4B88BB66-CCD5-4893-BF71-A1E30D16CA84}" destId="{69B25386-47B6-49B2-A8DB-4E3ADE43EA23}" srcOrd="5" destOrd="0" parTransId="{15058338-2B3C-49CE-9809-6437C3EBAF0B}" sibTransId="{E5D526A4-A484-4452-96D9-F054FBB158C6}"/>
    <dgm:cxn modelId="{C732F7B9-2B31-4B41-A790-89029F5B6509}" srcId="{41F985A0-8E27-4C09-BC1E-15E8836D886B}" destId="{9A026E7B-022B-4583-B398-34C9DF55D33B}" srcOrd="0" destOrd="0" parTransId="{5E3423F1-D761-4921-8F1F-8E42DBEA107E}" sibTransId="{72720CCF-F63D-44A3-B54A-D151A83A7A6D}"/>
    <dgm:cxn modelId="{6D121DC7-5D59-4E29-AE89-1B78749C98F8}" srcId="{45D3C0D0-9C09-4537-BC96-A18FF5B58916}" destId="{828554FC-67EF-4688-975A-9EB8AD57747C}" srcOrd="4" destOrd="0" parTransId="{73FAAE07-AFD8-4870-A494-B17A79531721}" sibTransId="{196D204A-CC59-4DFA-A631-575EA4C4858F}"/>
    <dgm:cxn modelId="{21C85DCE-E978-4867-93FB-AB222A851744}" type="presOf" srcId="{D6FC9ADF-88E9-4E90-A9A8-CE0A2AF9DA20}" destId="{3DC420F7-4E42-4D04-BE0D-357044F3F245}" srcOrd="0" destOrd="4" presId="urn:microsoft.com/office/officeart/2005/8/layout/hList1"/>
    <dgm:cxn modelId="{1190BFEB-D249-45E0-BBA3-50FB22BCF8D7}" srcId="{21C48D1F-447E-4A13-8570-795BB99E45AD}" destId="{45D3C0D0-9C09-4537-BC96-A18FF5B58916}" srcOrd="1" destOrd="0" parTransId="{255ED271-C6A8-4901-8F52-01C29C5AF430}" sibTransId="{24D2920B-8F48-473A-B89C-8A2D5B67F2F7}"/>
    <dgm:cxn modelId="{FC7A425A-B073-419A-8993-66F2EE65954E}" srcId="{45D3C0D0-9C09-4537-BC96-A18FF5B58916}" destId="{DA985A8F-CDF6-4F68-AEE0-26EC2AF1F4F2}" srcOrd="3" destOrd="0" parTransId="{A8B33466-9E44-4660-89AE-A282EE772E83}" sibTransId="{69997798-2776-4F79-87AB-41FAB3DDE5D7}"/>
    <dgm:cxn modelId="{C285C103-544E-463F-958D-B5A1A32BF784}" type="presOf" srcId="{45D3C0D0-9C09-4537-BC96-A18FF5B58916}" destId="{E6578268-5A7B-44B6-95AC-60C431663F2B}" srcOrd="0" destOrd="0" presId="urn:microsoft.com/office/officeart/2005/8/layout/hList1"/>
    <dgm:cxn modelId="{D93061E1-9AE8-44A9-82E6-E6C14E4FBB57}" type="presOf" srcId="{69B25386-47B6-49B2-A8DB-4E3ADE43EA23}" destId="{3DC420F7-4E42-4D04-BE0D-357044F3F245}" srcOrd="0" destOrd="5" presId="urn:microsoft.com/office/officeart/2005/8/layout/hList1"/>
    <dgm:cxn modelId="{C26296E8-FF97-498E-8E94-225A95F3331D}" srcId="{630A69C6-2DFA-443D-8C5F-F94161D8275B}" destId="{DEE21819-BB8E-4765-AF05-3F4F7EF812DE}" srcOrd="2" destOrd="0" parTransId="{6758EB2D-85FC-46D4-B271-77E7DE064CAB}" sibTransId="{A4233B9B-9442-46AE-B9D6-3BE8AD964F69}"/>
    <dgm:cxn modelId="{A8347CA8-1B78-4DF1-B140-F3D097B7C074}" srcId="{630A69C6-2DFA-443D-8C5F-F94161D8275B}" destId="{B9DFCC7D-9FCD-4285-9E2E-89CBDDFC6EF2}" srcOrd="3" destOrd="0" parTransId="{14DDA06C-D740-4EF1-A2A3-969F95AA9220}" sibTransId="{5558EEBF-590A-4B1C-89E3-47702F089470}"/>
    <dgm:cxn modelId="{DC12955D-EA63-4FBB-9AB3-B07D34E14E54}" type="presOf" srcId="{3D2C7E0A-AAEE-416F-88BB-C62FB5C75998}" destId="{9888CEFB-A3FE-45C9-8458-E1CD9979DF70}" srcOrd="0" destOrd="6" presId="urn:microsoft.com/office/officeart/2005/8/layout/hList1"/>
    <dgm:cxn modelId="{DE86E6D6-05AF-4470-88B8-75114087B5F0}" srcId="{630A69C6-2DFA-443D-8C5F-F94161D8275B}" destId="{C2765E24-E8AE-4389-94C0-40D9072A4B32}" srcOrd="9" destOrd="0" parTransId="{FF567322-4D28-4962-91D6-A425CD76A826}" sibTransId="{CA689262-DF06-49E7-8C8C-0C853D09828A}"/>
    <dgm:cxn modelId="{25E27A92-B35A-4E25-816E-5915AE00D39A}" type="presOf" srcId="{93EEB2E7-71D3-491D-B91B-EE3663C95171}" destId="{3DC420F7-4E42-4D04-BE0D-357044F3F245}" srcOrd="0" destOrd="14" presId="urn:microsoft.com/office/officeart/2005/8/layout/hList1"/>
    <dgm:cxn modelId="{F283AFB3-3AE8-46A5-BB26-38DA365EDEC2}" type="presOf" srcId="{4E8532D0-837E-4661-9195-0B5D89061222}" destId="{3DC420F7-4E42-4D04-BE0D-357044F3F245}" srcOrd="0" destOrd="0" presId="urn:microsoft.com/office/officeart/2005/8/layout/hList1"/>
    <dgm:cxn modelId="{7F662AD5-F9D4-4A20-ADF9-06A27B8771FB}" type="presOf" srcId="{BA87C481-B434-4C58-8BEE-F071FA001C32}" destId="{A288BAD6-5360-4F82-9DDC-5E4B8208E3FD}" srcOrd="0" destOrd="3" presId="urn:microsoft.com/office/officeart/2005/8/layout/hList1"/>
    <dgm:cxn modelId="{7EFBB7E9-2690-4F3E-80FD-833893903474}" srcId="{4B88BB66-CCD5-4893-BF71-A1E30D16CA84}" destId="{9123AE55-BA43-40F5-AD5F-BA7037FC4DFF}" srcOrd="10" destOrd="0" parTransId="{723F1458-930F-4F86-81AD-CC7BF20204F3}" sibTransId="{9A4745AC-83AC-41A6-8E03-FD3412C58AB1}"/>
    <dgm:cxn modelId="{18972854-7DC5-4AFE-A599-70F8B97CCE64}" srcId="{41F985A0-8E27-4C09-BC1E-15E8836D886B}" destId="{08D08C96-937C-4F60-959A-23F694F023D1}" srcOrd="7" destOrd="0" parTransId="{81E28E91-C5B7-4FDC-9492-02ADCF294FE6}" sibTransId="{A4EB142E-EFFB-46BD-B355-B4984E411A43}"/>
    <dgm:cxn modelId="{EE3B5F1B-7A07-4E67-9DC2-E70CF810017A}" type="presOf" srcId="{7E3316F3-0289-4EA2-B872-76E4FC7C479B}" destId="{3DC420F7-4E42-4D04-BE0D-357044F3F245}" srcOrd="0" destOrd="18" presId="urn:microsoft.com/office/officeart/2005/8/layout/hList1"/>
    <dgm:cxn modelId="{F7C3AF10-010B-4814-B631-267D1CA34AA8}" type="presOf" srcId="{4B51463D-D804-4175-9587-C51EBF617B5A}" destId="{DCE732D8-A738-4F98-87D7-552B9CF482EA}" srcOrd="0" destOrd="9" presId="urn:microsoft.com/office/officeart/2005/8/layout/hList1"/>
    <dgm:cxn modelId="{58C58FCA-C2A9-4AE8-A647-7E44CE010C6C}" srcId="{41F985A0-8E27-4C09-BC1E-15E8836D886B}" destId="{D51A5BA5-B283-40A8-9FC2-5EDE41B7EEC1}" srcOrd="1" destOrd="0" parTransId="{7EE36340-E0A4-4948-8C2B-8651C2C72241}" sibTransId="{85BAC2F5-A129-40A3-BA58-C185D2D40470}"/>
    <dgm:cxn modelId="{86C0204D-1D45-4A1E-8A8F-8B89107F62A1}" type="presOf" srcId="{32852D73-92E7-4D53-9909-A17B5DDC0F88}" destId="{3DC420F7-4E42-4D04-BE0D-357044F3F245}" srcOrd="0" destOrd="9" presId="urn:microsoft.com/office/officeart/2005/8/layout/hList1"/>
    <dgm:cxn modelId="{F885DBAB-E87F-48E8-BAB1-58F7C3FFB3EE}" srcId="{21C48D1F-447E-4A13-8570-795BB99E45AD}" destId="{630A69C6-2DFA-443D-8C5F-F94161D8275B}" srcOrd="0" destOrd="0" parTransId="{CD1D7EBF-A693-4EF2-8DCE-3C4A3645E92E}" sibTransId="{A35B882F-95C9-4176-AB97-D85EC842FEDB}"/>
    <dgm:cxn modelId="{70CB070A-AF87-4480-A802-BC074B3F3062}" type="presOf" srcId="{DA985A8F-CDF6-4F68-AEE0-26EC2AF1F4F2}" destId="{DCE732D8-A738-4F98-87D7-552B9CF482EA}" srcOrd="0" destOrd="3" presId="urn:microsoft.com/office/officeart/2005/8/layout/hList1"/>
    <dgm:cxn modelId="{6D873F43-EDB9-4E0D-AC94-A095047D69BE}" type="presOf" srcId="{9123AE55-BA43-40F5-AD5F-BA7037FC4DFF}" destId="{3DC420F7-4E42-4D04-BE0D-357044F3F245}" srcOrd="0" destOrd="10" presId="urn:microsoft.com/office/officeart/2005/8/layout/hList1"/>
    <dgm:cxn modelId="{BE604150-1E68-4EBE-91C0-F4491A9078E2}" srcId="{4B88BB66-CCD5-4893-BF71-A1E30D16CA84}" destId="{A4C51F09-C617-4FB1-8189-342695245649}" srcOrd="15" destOrd="0" parTransId="{434C8E3E-F3EE-4976-9CC4-325C47D4E7B9}" sibTransId="{B2CE1643-38E9-46C4-BC49-C24BE6A92F59}"/>
    <dgm:cxn modelId="{604E048A-8E4C-42F5-8E1F-8CC789C208E7}" type="presOf" srcId="{E5CD59ED-9ACC-4E8D-92D7-A8D4C3202394}" destId="{9888CEFB-A3FE-45C9-8458-E1CD9979DF70}" srcOrd="0" destOrd="10" presId="urn:microsoft.com/office/officeart/2005/8/layout/hList1"/>
    <dgm:cxn modelId="{9F0D59E9-6BD2-4BF1-BF47-1272D63F7C1A}" srcId="{4B88BB66-CCD5-4893-BF71-A1E30D16CA84}" destId="{4F8DD9F2-44D5-406D-976B-56CE9152FD10}" srcOrd="3" destOrd="0" parTransId="{F1A599D8-8ED3-4A08-AA50-182B52BB7721}" sibTransId="{0BB7C677-2A02-4B1E-ACCD-AEF9D7353878}"/>
    <dgm:cxn modelId="{B50C1D37-910D-4F63-9DD4-D58C30F9C7F7}" srcId="{4B88BB66-CCD5-4893-BF71-A1E30D16CA84}" destId="{79C629C2-84C6-4A82-A882-11424AC135DF}" srcOrd="6" destOrd="0" parTransId="{ADF2C225-946D-466D-A928-FE265C57D847}" sibTransId="{54A6DA57-2180-45E7-AB8E-7A3A2E1B3435}"/>
    <dgm:cxn modelId="{D9A57778-686E-49FA-9B4F-ABC4A6E6FC9D}" srcId="{4B88BB66-CCD5-4893-BF71-A1E30D16CA84}" destId="{84688B24-636B-4D2F-94B6-EF3454DCF2C6}" srcOrd="2" destOrd="0" parTransId="{116CE21E-4B0E-4C36-9251-6B38E46EF9B5}" sibTransId="{0F1AC060-E85D-4186-973A-9ADCF179E41D}"/>
    <dgm:cxn modelId="{0D6A27F5-9FA6-4F46-BAEF-361F9925496C}" srcId="{630A69C6-2DFA-443D-8C5F-F94161D8275B}" destId="{86C968AE-C3CF-42E8-8E6B-C66B497FE0CF}" srcOrd="0" destOrd="0" parTransId="{DF9B7169-892F-4822-B670-2BE599AF8540}" sibTransId="{AB94DF4A-56D9-4116-9ED3-37FF8F8C7210}"/>
    <dgm:cxn modelId="{2CFAA5BA-000A-4343-B852-3924D1A9B77C}" type="presOf" srcId="{630A69C6-2DFA-443D-8C5F-F94161D8275B}" destId="{42A147BF-A236-4733-A287-C17DBFD768F5}" srcOrd="0" destOrd="0" presId="urn:microsoft.com/office/officeart/2005/8/layout/hList1"/>
    <dgm:cxn modelId="{690F94A5-1328-4FEF-A268-B23D776DF611}" type="presOf" srcId="{36F552CF-E28B-4613-B5D2-5BAA3DAD53F1}" destId="{3DC420F7-4E42-4D04-BE0D-357044F3F245}" srcOrd="0" destOrd="1" presId="urn:microsoft.com/office/officeart/2005/8/layout/hList1"/>
    <dgm:cxn modelId="{FE99EA9B-8B0D-4E70-AA3C-F768DD401011}" type="presOf" srcId="{828554FC-67EF-4688-975A-9EB8AD57747C}" destId="{DCE732D8-A738-4F98-87D7-552B9CF482EA}" srcOrd="0" destOrd="4" presId="urn:microsoft.com/office/officeart/2005/8/layout/hList1"/>
    <dgm:cxn modelId="{173F4619-9B75-4C0D-ADE5-1D98B83CA5A1}" type="presOf" srcId="{DDD73F8B-7892-42FE-8CB1-313D6C7E8C3A}" destId="{DCE732D8-A738-4F98-87D7-552B9CF482EA}" srcOrd="0" destOrd="6" presId="urn:microsoft.com/office/officeart/2005/8/layout/hList1"/>
    <dgm:cxn modelId="{AD1E9FB0-135D-4734-95F4-69BE35A0F3D7}" type="presOf" srcId="{4157CF67-5C5E-40A0-8885-7502DBEE1993}" destId="{DCE732D8-A738-4F98-87D7-552B9CF482EA}" srcOrd="0" destOrd="5" presId="urn:microsoft.com/office/officeart/2005/8/layout/hList1"/>
    <dgm:cxn modelId="{D40DACA1-A480-4A97-BDD3-54636ECE433B}" srcId="{4B88BB66-CCD5-4893-BF71-A1E30D16CA84}" destId="{1147FF70-C570-4C3B-90C8-25100547DC76}" srcOrd="11" destOrd="0" parTransId="{3D27CCD0-0A3D-4C75-912D-471B7276E1B5}" sibTransId="{04C2B3CC-644F-4941-81D7-6C748B76FBB4}"/>
    <dgm:cxn modelId="{5E867560-FB2F-421F-A80C-EEDD8522ECD8}" srcId="{41F985A0-8E27-4C09-BC1E-15E8836D886B}" destId="{BA87C481-B434-4C58-8BEE-F071FA001C32}" srcOrd="3" destOrd="0" parTransId="{FB6D89CE-58B4-4492-85EF-F3AF942654DD}" sibTransId="{AA3303BC-09E2-4BC3-B18A-13644C7EDB0C}"/>
    <dgm:cxn modelId="{EA9A68C0-E8A4-460A-A842-38EF508895BD}" type="presOf" srcId="{D51A5BA5-B283-40A8-9FC2-5EDE41B7EEC1}" destId="{A288BAD6-5360-4F82-9DDC-5E4B8208E3FD}" srcOrd="0" destOrd="1" presId="urn:microsoft.com/office/officeart/2005/8/layout/hList1"/>
    <dgm:cxn modelId="{15CC311C-E9FC-4E13-8E9A-D4115487C6CB}" srcId="{21C48D1F-447E-4A13-8570-795BB99E45AD}" destId="{41F985A0-8E27-4C09-BC1E-15E8836D886B}" srcOrd="3" destOrd="0" parTransId="{BD9F2D09-EF35-46A8-B576-ACCCA4F4B25D}" sibTransId="{734A8CDC-3131-4F2E-B1D2-EA9C3AE727CB}"/>
    <dgm:cxn modelId="{1203DA8A-F38A-4D39-8FE7-2C8BE62F09E2}" type="presOf" srcId="{7DC742FF-5B12-4531-9521-033B8849E200}" destId="{3DC420F7-4E42-4D04-BE0D-357044F3F245}" srcOrd="0" destOrd="8" presId="urn:microsoft.com/office/officeart/2005/8/layout/hList1"/>
    <dgm:cxn modelId="{9BBD6539-A4AA-4024-970B-B85D6B2BAC68}" type="presOf" srcId="{6343546F-26A2-4FDA-B55E-1FDDD0FD1045}" destId="{A288BAD6-5360-4F82-9DDC-5E4B8208E3FD}" srcOrd="0" destOrd="2" presId="urn:microsoft.com/office/officeart/2005/8/layout/hList1"/>
    <dgm:cxn modelId="{73B8F470-CB89-474C-8E5C-9C5BCE4275F7}" srcId="{4B88BB66-CCD5-4893-BF71-A1E30D16CA84}" destId="{93EEB2E7-71D3-491D-B91B-EE3663C95171}" srcOrd="14" destOrd="0" parTransId="{01B8BF32-3BD9-46EE-8770-7F8C09623AA7}" sibTransId="{0971557B-A3CA-48C8-908F-4C30E3FBA380}"/>
    <dgm:cxn modelId="{8F287DC3-8DF8-4EE7-83C9-7A46FE55103B}" type="presOf" srcId="{DEE21819-BB8E-4765-AF05-3F4F7EF812DE}" destId="{9888CEFB-A3FE-45C9-8458-E1CD9979DF70}" srcOrd="0" destOrd="2" presId="urn:microsoft.com/office/officeart/2005/8/layout/hList1"/>
    <dgm:cxn modelId="{C781EB3D-7463-4357-83F8-252B02D3CB90}" srcId="{4B88BB66-CCD5-4893-BF71-A1E30D16CA84}" destId="{237159D5-30A7-4C08-BF8E-D62713462EED}" srcOrd="20" destOrd="0" parTransId="{D932AED6-B146-41B4-AEAE-A0B569E29F2B}" sibTransId="{2B0DC58B-5E7C-4C2A-9028-4995A6D2B4EC}"/>
    <dgm:cxn modelId="{EE9AE9A1-5CDC-4F5D-B475-942FCABFB0AE}" type="presOf" srcId="{7F67DC4C-FF77-42B4-B9F7-C6C114787111}" destId="{9888CEFB-A3FE-45C9-8458-E1CD9979DF70}" srcOrd="0" destOrd="7" presId="urn:microsoft.com/office/officeart/2005/8/layout/hList1"/>
    <dgm:cxn modelId="{AC81924B-F41F-4091-A93A-EEF036F68960}" type="presOf" srcId="{21C48D1F-447E-4A13-8570-795BB99E45AD}" destId="{EC49580C-54D9-4A88-8D41-F6C2C6CC6F18}" srcOrd="0" destOrd="0" presId="urn:microsoft.com/office/officeart/2005/8/layout/hList1"/>
    <dgm:cxn modelId="{9107A075-344B-4F8F-8BD5-BAD9707C49BE}" type="presOf" srcId="{A4C51F09-C617-4FB1-8189-342695245649}" destId="{3DC420F7-4E42-4D04-BE0D-357044F3F245}" srcOrd="0" destOrd="15" presId="urn:microsoft.com/office/officeart/2005/8/layout/hList1"/>
    <dgm:cxn modelId="{7A8706E0-C4E6-445A-9390-EA78B11935B2}" type="presOf" srcId="{8F306168-0508-49C2-8DF4-DBB2B39099DC}" destId="{A288BAD6-5360-4F82-9DDC-5E4B8208E3FD}" srcOrd="0" destOrd="5" presId="urn:microsoft.com/office/officeart/2005/8/layout/hList1"/>
    <dgm:cxn modelId="{3BA0233F-99D0-4121-AE86-0017C9084D68}" type="presOf" srcId="{41F985A0-8E27-4C09-BC1E-15E8836D886B}" destId="{3BBD1095-7A72-46E9-8743-E690F3D6FA9C}" srcOrd="0" destOrd="0" presId="urn:microsoft.com/office/officeart/2005/8/layout/hList1"/>
    <dgm:cxn modelId="{14036BE0-5E47-4505-9D21-4CC0AC5023AE}" type="presOf" srcId="{49C2FB1F-C81D-40EA-A6FE-C5FF700F16FC}" destId="{3DC420F7-4E42-4D04-BE0D-357044F3F245}" srcOrd="0" destOrd="16" presId="urn:microsoft.com/office/officeart/2005/8/layout/hList1"/>
    <dgm:cxn modelId="{45D6C9CD-8839-473F-BCFA-02F46EC86354}" type="presOf" srcId="{E91DF774-070C-456A-94F3-16D651AED86B}" destId="{DCE732D8-A738-4F98-87D7-552B9CF482EA}" srcOrd="0" destOrd="0" presId="urn:microsoft.com/office/officeart/2005/8/layout/hList1"/>
    <dgm:cxn modelId="{EA511A94-F5A1-4A08-A63A-EBA15C3B9D27}" srcId="{630A69C6-2DFA-443D-8C5F-F94161D8275B}" destId="{3D2C7E0A-AAEE-416F-88BB-C62FB5C75998}" srcOrd="6" destOrd="0" parTransId="{9C28CC25-7C15-43B0-8853-81AE4AB5068E}" sibTransId="{05E60CBE-DFBE-418C-AFD8-5D858201B757}"/>
    <dgm:cxn modelId="{3A260871-D20C-4F5A-94BA-65ECBDA04D2E}" type="presOf" srcId="{E2C579C4-5029-40C8-9A5E-953E7BAE1FD5}" destId="{DCE732D8-A738-4F98-87D7-552B9CF482EA}" srcOrd="0" destOrd="10" presId="urn:microsoft.com/office/officeart/2005/8/layout/hList1"/>
    <dgm:cxn modelId="{FC0AE211-7356-4DDB-9350-22D3F9429339}" srcId="{4B88BB66-CCD5-4893-BF71-A1E30D16CA84}" destId="{230CA30F-FB9F-43AC-94B6-DA8F9AE7A286}" srcOrd="17" destOrd="0" parTransId="{ED09EB29-53C1-41BD-A845-CD541930ED60}" sibTransId="{027A8849-06EE-4393-BABF-D930E0F29C46}"/>
    <dgm:cxn modelId="{CB4ABFDF-06EA-4D8F-891F-5562676563BD}" type="presOf" srcId="{84688B24-636B-4D2F-94B6-EF3454DCF2C6}" destId="{3DC420F7-4E42-4D04-BE0D-357044F3F245}" srcOrd="0" destOrd="2" presId="urn:microsoft.com/office/officeart/2005/8/layout/hList1"/>
    <dgm:cxn modelId="{A48167ED-48FA-4D06-9FD5-DE9C9825DD20}" srcId="{630A69C6-2DFA-443D-8C5F-F94161D8275B}" destId="{F1FB36EE-2F4D-4492-81AA-AD5BABBA6144}" srcOrd="5" destOrd="0" parTransId="{39A3F07E-3BD7-4F7F-A0EC-7240154A9686}" sibTransId="{EC24E10A-4B23-4539-9D83-F2D7D9D2F810}"/>
    <dgm:cxn modelId="{C78C3391-25BC-4055-8ED3-2EDACF17CD80}" srcId="{4B88BB66-CCD5-4893-BF71-A1E30D16CA84}" destId="{D6FC9ADF-88E9-4E90-A9A8-CE0A2AF9DA20}" srcOrd="4" destOrd="0" parTransId="{521B0F48-7905-46BD-B07B-7F08FE3C17B1}" sibTransId="{CA92DE26-B123-4138-B590-CCC906B8DFAF}"/>
    <dgm:cxn modelId="{429F9BA4-8FCB-4A9B-9AD7-B2F736DD96E2}" type="presOf" srcId="{86C968AE-C3CF-42E8-8E6B-C66B497FE0CF}" destId="{9888CEFB-A3FE-45C9-8458-E1CD9979DF70}" srcOrd="0" destOrd="0" presId="urn:microsoft.com/office/officeart/2005/8/layout/hList1"/>
    <dgm:cxn modelId="{5C94E962-6410-4317-AC1E-7725D4B83120}" type="presOf" srcId="{947B3F0F-67E4-4164-B945-0960A930EAC9}" destId="{A288BAD6-5360-4F82-9DDC-5E4B8208E3FD}" srcOrd="0" destOrd="4" presId="urn:microsoft.com/office/officeart/2005/8/layout/hList1"/>
    <dgm:cxn modelId="{5A88C6E8-89BF-497B-BD61-0732DB162A3C}" srcId="{45D3C0D0-9C09-4537-BC96-A18FF5B58916}" destId="{E2C579C4-5029-40C8-9A5E-953E7BAE1FD5}" srcOrd="10" destOrd="0" parTransId="{B92A81F8-9BE1-4FBA-BF6A-64EB80548129}" sibTransId="{92D26D90-5027-4204-9A61-EC87D15EB559}"/>
    <dgm:cxn modelId="{89307CE6-F485-4CD2-B7C0-4D6094CBA4A9}" type="presOf" srcId="{B9DFCC7D-9FCD-4285-9E2E-89CBDDFC6EF2}" destId="{9888CEFB-A3FE-45C9-8458-E1CD9979DF70}" srcOrd="0" destOrd="3" presId="urn:microsoft.com/office/officeart/2005/8/layout/hList1"/>
    <dgm:cxn modelId="{E27AB205-827A-4DDD-91DE-57BE78418A8D}" srcId="{630A69C6-2DFA-443D-8C5F-F94161D8275B}" destId="{8974F495-F34B-412D-94FC-855D0EC26904}" srcOrd="4" destOrd="0" parTransId="{5137D8A7-557A-4AA3-9DEA-BD924EE44A2C}" sibTransId="{3A9B81EE-B55B-4B2E-8305-C2CCBFDE1AA8}"/>
    <dgm:cxn modelId="{105BE142-75B2-45C8-8560-CA37BE5BE787}" srcId="{4B88BB66-CCD5-4893-BF71-A1E30D16CA84}" destId="{5BBFF7C2-B36A-4929-A179-319CF6479F6C}" srcOrd="19" destOrd="0" parTransId="{EC2AD8F4-11BF-4FE1-9511-565887A37417}" sibTransId="{A7EE4E8C-375C-431C-B749-8878A43B6E87}"/>
    <dgm:cxn modelId="{6C7AC815-9FB6-4583-B09D-00C75B6BAA32}" type="presOf" srcId="{8974F495-F34B-412D-94FC-855D0EC26904}" destId="{9888CEFB-A3FE-45C9-8458-E1CD9979DF70}" srcOrd="0" destOrd="4" presId="urn:microsoft.com/office/officeart/2005/8/layout/hList1"/>
    <dgm:cxn modelId="{E4917E07-C0C2-4A12-B810-1525AE4FE37B}" type="presOf" srcId="{4F8DD9F2-44D5-406D-976B-56CE9152FD10}" destId="{3DC420F7-4E42-4D04-BE0D-357044F3F245}" srcOrd="0" destOrd="3" presId="urn:microsoft.com/office/officeart/2005/8/layout/hList1"/>
    <dgm:cxn modelId="{AD5A3730-DCCE-4AF1-963E-45BB647ECCE9}" srcId="{45D3C0D0-9C09-4537-BC96-A18FF5B58916}" destId="{1ABC23E7-8D33-4558-B4B5-47FC581DB0E6}" srcOrd="8" destOrd="0" parTransId="{32311888-EED4-4C61-A215-7AD7DDB9B9F2}" sibTransId="{AED11E49-6565-4CA2-ADC8-42B4B8DBD577}"/>
    <dgm:cxn modelId="{5ADAF3CD-C333-4CAB-9A9F-BBF2099DF18D}" srcId="{45D3C0D0-9C09-4537-BC96-A18FF5B58916}" destId="{DDD73F8B-7892-42FE-8CB1-313D6C7E8C3A}" srcOrd="6" destOrd="0" parTransId="{C6181A1E-8DE4-425A-92AE-85DEF8E66AFE}" sibTransId="{3DEBAD2E-8DF2-417C-823F-E7AB1F72D6DC}"/>
    <dgm:cxn modelId="{F934D22D-0CA6-4967-BBA9-B58926EDA9E1}" type="presOf" srcId="{7E88BB33-3B28-4CC2-A9C3-C5A586CA1834}" destId="{3DC420F7-4E42-4D04-BE0D-357044F3F245}" srcOrd="0" destOrd="7" presId="urn:microsoft.com/office/officeart/2005/8/layout/hList1"/>
    <dgm:cxn modelId="{B2FE0B66-11C3-4B94-A011-FCA73EC1233B}" type="presParOf" srcId="{EC49580C-54D9-4A88-8D41-F6C2C6CC6F18}" destId="{6D46A62A-6B5A-4861-9A33-05DF326BD2A9}" srcOrd="0" destOrd="0" presId="urn:microsoft.com/office/officeart/2005/8/layout/hList1"/>
    <dgm:cxn modelId="{1FE9ADA1-D878-4359-8BFA-BCFBC2F68DBB}" type="presParOf" srcId="{6D46A62A-6B5A-4861-9A33-05DF326BD2A9}" destId="{42A147BF-A236-4733-A287-C17DBFD768F5}" srcOrd="0" destOrd="0" presId="urn:microsoft.com/office/officeart/2005/8/layout/hList1"/>
    <dgm:cxn modelId="{FDB7E1A1-B0F5-4DB6-BE28-6B9AF59FEA19}" type="presParOf" srcId="{6D46A62A-6B5A-4861-9A33-05DF326BD2A9}" destId="{9888CEFB-A3FE-45C9-8458-E1CD9979DF70}" srcOrd="1" destOrd="0" presId="urn:microsoft.com/office/officeart/2005/8/layout/hList1"/>
    <dgm:cxn modelId="{85B78FAD-EF31-46C7-8AC1-23272002F748}" type="presParOf" srcId="{EC49580C-54D9-4A88-8D41-F6C2C6CC6F18}" destId="{C213243C-8AB4-4BCD-8696-FB7235493EF8}" srcOrd="1" destOrd="0" presId="urn:microsoft.com/office/officeart/2005/8/layout/hList1"/>
    <dgm:cxn modelId="{C6A64E78-53B3-45DE-909B-133C5023218A}" type="presParOf" srcId="{EC49580C-54D9-4A88-8D41-F6C2C6CC6F18}" destId="{52F3A234-A27A-4AFD-AE49-F5A9FF426302}" srcOrd="2" destOrd="0" presId="urn:microsoft.com/office/officeart/2005/8/layout/hList1"/>
    <dgm:cxn modelId="{06674A3E-3F88-40E6-B3A9-6259606323FD}" type="presParOf" srcId="{52F3A234-A27A-4AFD-AE49-F5A9FF426302}" destId="{E6578268-5A7B-44B6-95AC-60C431663F2B}" srcOrd="0" destOrd="0" presId="urn:microsoft.com/office/officeart/2005/8/layout/hList1"/>
    <dgm:cxn modelId="{088A016A-00FF-4521-BE23-9DCD7EB59A6E}" type="presParOf" srcId="{52F3A234-A27A-4AFD-AE49-F5A9FF426302}" destId="{DCE732D8-A738-4F98-87D7-552B9CF482EA}" srcOrd="1" destOrd="0" presId="urn:microsoft.com/office/officeart/2005/8/layout/hList1"/>
    <dgm:cxn modelId="{EE36F77A-5B48-43D3-8299-27511BA43E6B}" type="presParOf" srcId="{EC49580C-54D9-4A88-8D41-F6C2C6CC6F18}" destId="{88B603B1-BD68-4228-AFCF-B2F48265A5DB}" srcOrd="3" destOrd="0" presId="urn:microsoft.com/office/officeart/2005/8/layout/hList1"/>
    <dgm:cxn modelId="{78B4597E-6CB1-481E-92A0-5B76471CFBD8}" type="presParOf" srcId="{EC49580C-54D9-4A88-8D41-F6C2C6CC6F18}" destId="{C0FFE63E-9B17-4E51-841E-05B8E398F154}" srcOrd="4" destOrd="0" presId="urn:microsoft.com/office/officeart/2005/8/layout/hList1"/>
    <dgm:cxn modelId="{48671DAF-1E88-4394-B47C-8CD6B4C06382}" type="presParOf" srcId="{C0FFE63E-9B17-4E51-841E-05B8E398F154}" destId="{22DE05F2-33DB-4AF9-B4C9-BE9B2A59352B}" srcOrd="0" destOrd="0" presId="urn:microsoft.com/office/officeart/2005/8/layout/hList1"/>
    <dgm:cxn modelId="{CDA35DD7-B20C-4DDC-8A7F-248339C2A06F}" type="presParOf" srcId="{C0FFE63E-9B17-4E51-841E-05B8E398F154}" destId="{3DC420F7-4E42-4D04-BE0D-357044F3F245}" srcOrd="1" destOrd="0" presId="urn:microsoft.com/office/officeart/2005/8/layout/hList1"/>
    <dgm:cxn modelId="{009E6204-3E98-4A73-A5A5-26C920128292}" type="presParOf" srcId="{EC49580C-54D9-4A88-8D41-F6C2C6CC6F18}" destId="{4F33318D-0504-4FAA-B3D0-9545625F9599}" srcOrd="5" destOrd="0" presId="urn:microsoft.com/office/officeart/2005/8/layout/hList1"/>
    <dgm:cxn modelId="{B1B11E37-A2FC-4F57-A790-918A7AD69AD5}" type="presParOf" srcId="{EC49580C-54D9-4A88-8D41-F6C2C6CC6F18}" destId="{F31D1784-10E9-4820-A6BF-9777FF1DF4D0}" srcOrd="6" destOrd="0" presId="urn:microsoft.com/office/officeart/2005/8/layout/hList1"/>
    <dgm:cxn modelId="{B2D9B67B-3A55-49D1-8BD3-364549E85434}" type="presParOf" srcId="{F31D1784-10E9-4820-A6BF-9777FF1DF4D0}" destId="{3BBD1095-7A72-46E9-8743-E690F3D6FA9C}" srcOrd="0" destOrd="0" presId="urn:microsoft.com/office/officeart/2005/8/layout/hList1"/>
    <dgm:cxn modelId="{03679AA2-01DC-4997-93E9-E007ADC796A5}" type="presParOf" srcId="{F31D1784-10E9-4820-A6BF-9777FF1DF4D0}" destId="{A288BAD6-5360-4F82-9DDC-5E4B8208E3FD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F2CC-C2B2-4B1B-A2F6-562516B4FA38}" type="datetimeFigureOut">
              <a:rPr lang="es-UY" smtClean="0"/>
              <a:t>22/5/2017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E26D-1C35-4E35-8903-C9BA9C6720B0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F2CC-C2B2-4B1B-A2F6-562516B4FA38}" type="datetimeFigureOut">
              <a:rPr lang="es-UY" smtClean="0"/>
              <a:t>22/5/2017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E26D-1C35-4E35-8903-C9BA9C6720B0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F2CC-C2B2-4B1B-A2F6-562516B4FA38}" type="datetimeFigureOut">
              <a:rPr lang="es-UY" smtClean="0"/>
              <a:t>22/5/2017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E26D-1C35-4E35-8903-C9BA9C6720B0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F2CC-C2B2-4B1B-A2F6-562516B4FA38}" type="datetimeFigureOut">
              <a:rPr lang="es-UY" smtClean="0"/>
              <a:t>22/5/2017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E26D-1C35-4E35-8903-C9BA9C6720B0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F2CC-C2B2-4B1B-A2F6-562516B4FA38}" type="datetimeFigureOut">
              <a:rPr lang="es-UY" smtClean="0"/>
              <a:t>22/5/2017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E26D-1C35-4E35-8903-C9BA9C6720B0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F2CC-C2B2-4B1B-A2F6-562516B4FA38}" type="datetimeFigureOut">
              <a:rPr lang="es-UY" smtClean="0"/>
              <a:t>22/5/2017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E26D-1C35-4E35-8903-C9BA9C6720B0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F2CC-C2B2-4B1B-A2F6-562516B4FA38}" type="datetimeFigureOut">
              <a:rPr lang="es-UY" smtClean="0"/>
              <a:t>22/5/2017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E26D-1C35-4E35-8903-C9BA9C6720B0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F2CC-C2B2-4B1B-A2F6-562516B4FA38}" type="datetimeFigureOut">
              <a:rPr lang="es-UY" smtClean="0"/>
              <a:t>22/5/2017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E26D-1C35-4E35-8903-C9BA9C6720B0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F2CC-C2B2-4B1B-A2F6-562516B4FA38}" type="datetimeFigureOut">
              <a:rPr lang="es-UY" smtClean="0"/>
              <a:t>22/5/2017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E26D-1C35-4E35-8903-C9BA9C6720B0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F2CC-C2B2-4B1B-A2F6-562516B4FA38}" type="datetimeFigureOut">
              <a:rPr lang="es-UY" smtClean="0"/>
              <a:t>22/5/2017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E26D-1C35-4E35-8903-C9BA9C6720B0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F2CC-C2B2-4B1B-A2F6-562516B4FA38}" type="datetimeFigureOut">
              <a:rPr lang="es-UY" smtClean="0"/>
              <a:t>22/5/2017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E26D-1C35-4E35-8903-C9BA9C6720B0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6F2CC-C2B2-4B1B-A2F6-562516B4FA38}" type="datetimeFigureOut">
              <a:rPr lang="es-UY" smtClean="0"/>
              <a:t>22/5/2017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4E26D-1C35-4E35-8903-C9BA9C6720B0}" type="slidenum">
              <a:rPr lang="es-UY" smtClean="0"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/>
        </p:nvGraphicFramePr>
        <p:xfrm>
          <a:off x="142844" y="571480"/>
          <a:ext cx="8715404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176</Words>
  <Application>Microsoft Office PowerPoint</Application>
  <PresentationFormat>Presentación en pantalla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logikom</dc:creator>
  <cp:lastModifiedBy>logikom</cp:lastModifiedBy>
  <cp:revision>21</cp:revision>
  <dcterms:created xsi:type="dcterms:W3CDTF">2017-05-22T19:26:07Z</dcterms:created>
  <dcterms:modified xsi:type="dcterms:W3CDTF">2017-05-22T22:47:55Z</dcterms:modified>
</cp:coreProperties>
</file>