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7" r:id="rId6"/>
    <p:sldId id="277" r:id="rId7"/>
    <p:sldId id="275" r:id="rId8"/>
    <p:sldId id="267" r:id="rId9"/>
    <p:sldId id="27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4180" autoAdjust="0"/>
  </p:normalViewPr>
  <p:slideViewPr>
    <p:cSldViewPr>
      <p:cViewPr varScale="1">
        <p:scale>
          <a:sx n="86" d="100"/>
          <a:sy n="86" d="100"/>
        </p:scale>
        <p:origin x="17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3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 err="1">
                <a:solidFill>
                  <a:schemeClr val="tx2">
                    <a:lumMod val="50000"/>
                  </a:schemeClr>
                </a:solidFill>
              </a:rPr>
              <a:t>과제명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tx2">
                    <a:lumMod val="50000"/>
                  </a:schemeClr>
                </a:solidFill>
              </a:rPr>
              <a:t>xxxxx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학과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예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688682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연구 응용분야 개요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연구 응용분야 상세 내용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기능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과제 관련 주요 알고리즘 소개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연구 분야 현재 상황 및 향후 발전 방향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 err="1">
                <a:solidFill>
                  <a:schemeClr val="tx2">
                    <a:lumMod val="50000"/>
                  </a:schemeClr>
                </a:solidFill>
              </a:rPr>
              <a:t>팀원별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 역할 및 활동 내용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 및 희망 연구 응용분야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별첨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연구 응용 분야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124744"/>
            <a:ext cx="723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 연구 응용 분야 요약 정리 </a:t>
            </a:r>
            <a:r>
              <a:rPr lang="en-US" altLang="ko-KR" b="1" dirty="0">
                <a:solidFill>
                  <a:prstClr val="black"/>
                </a:solidFill>
              </a:rPr>
              <a:t>(</a:t>
            </a:r>
            <a:r>
              <a:rPr lang="ko-KR" altLang="en-US" b="1" dirty="0">
                <a:solidFill>
                  <a:prstClr val="black"/>
                </a:solidFill>
              </a:rPr>
              <a:t>최소 </a:t>
            </a:r>
            <a:r>
              <a:rPr lang="en-US" altLang="ko-KR" b="1" dirty="0">
                <a:solidFill>
                  <a:prstClr val="black"/>
                </a:solidFill>
              </a:rPr>
              <a:t>1</a:t>
            </a:r>
            <a:r>
              <a:rPr lang="ko-KR" altLang="en-US" b="1" dirty="0">
                <a:solidFill>
                  <a:prstClr val="black"/>
                </a:solidFill>
              </a:rPr>
              <a:t>페이지</a:t>
            </a:r>
            <a:r>
              <a:rPr lang="en-US" altLang="ko-KR" b="1">
                <a:solidFill>
                  <a:prstClr val="black"/>
                </a:solidFill>
              </a:rPr>
              <a:t>)</a:t>
            </a:r>
            <a:endParaRPr lang="ko-KR" altLang="en-US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6325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연구 응용분야 상세 내용</a:t>
            </a: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기능</a:t>
            </a: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연구 응용분야 관련하여 내용 상세 기술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그림 등 포함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2~3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이상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6030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연구 응용분야 상세 알고리즘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4204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연구 응용분야 관련하여 알고리즘 소개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1~2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이상</a:t>
            </a:r>
          </a:p>
        </p:txBody>
      </p:sp>
    </p:spTree>
    <p:extLst>
      <p:ext uri="{BB962C8B-B14F-4D97-AF65-F5344CB8AC3E}">
        <p14:creationId xmlns:p14="http://schemas.microsoft.com/office/powerpoint/2010/main" val="1116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연구 분야 현재 상황 및 향후 발전 방향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484459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연구 분야 현재 수준 및 향후 발전 방향 기술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이상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팀원별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 역할 및 활동 내용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팀원별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역할 및 활동 내용 기술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617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 및 희망 연구 응용분야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연구분야 조사하면서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팀 또는 팀원 개인별 희망 연구 분야 소개</a:t>
            </a:r>
          </a:p>
        </p:txBody>
      </p:sp>
    </p:spTree>
    <p:extLst>
      <p:ext uri="{BB962C8B-B14F-4D97-AF65-F5344CB8AC3E}">
        <p14:creationId xmlns:p14="http://schemas.microsoft.com/office/powerpoint/2010/main" val="428177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11148</TotalTime>
  <Words>194</Words>
  <Application>Microsoft Office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과제명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821021703983</cp:lastModifiedBy>
  <cp:revision>1045</cp:revision>
  <cp:lastPrinted>2016-09-22T00:00:28Z</cp:lastPrinted>
  <dcterms:created xsi:type="dcterms:W3CDTF">2016-04-18T13:18:18Z</dcterms:created>
  <dcterms:modified xsi:type="dcterms:W3CDTF">2021-08-30T07:48:58Z</dcterms:modified>
</cp:coreProperties>
</file>